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60" r:id="rId4"/>
    <p:sldId id="261" r:id="rId5"/>
    <p:sldId id="266" r:id="rId6"/>
    <p:sldId id="262" r:id="rId7"/>
    <p:sldId id="257" r:id="rId8"/>
    <p:sldId id="259" r:id="rId9"/>
    <p:sldId id="263" r:id="rId10"/>
    <p:sldId id="264" r:id="rId11"/>
    <p:sldId id="265" r:id="rId12"/>
  </p:sldIdLst>
  <p:sldSz cx="9144000" cy="6858000" type="screen4x3"/>
  <p:notesSz cx="6858000" cy="9144000"/>
  <p:custDataLst>
    <p:tags r:id="rId1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tags" Target="tags/tag1.xml" /><Relationship Id="rId3" Type="http://schemas.openxmlformats.org/officeDocument/2006/relationships/slide" Target="slides/slid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viewProps" Target="viewProps.xml" /><Relationship Id="rId10" Type="http://schemas.openxmlformats.org/officeDocument/2006/relationships/slide" Target="slides/slide8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4" Type="http://schemas.openxmlformats.org/officeDocument/2006/relationships/theme" Target="../theme/theme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 /><Relationship Id="rId3" Type="http://schemas.openxmlformats.org/officeDocument/2006/relationships/slideLayout" Target="../slideLayouts/slideLayout6.xml" /><Relationship Id="rId7" Type="http://schemas.openxmlformats.org/officeDocument/2006/relationships/slideLayout" Target="../slideLayouts/slideLayout10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5.xml" /><Relationship Id="rId1" Type="http://schemas.openxmlformats.org/officeDocument/2006/relationships/slideLayout" Target="../slideLayouts/slideLayout4.xml" /><Relationship Id="rId6" Type="http://schemas.openxmlformats.org/officeDocument/2006/relationships/slideLayout" Target="../slideLayouts/slideLayout9.xml" /><Relationship Id="rId11" Type="http://schemas.openxmlformats.org/officeDocument/2006/relationships/slideLayout" Target="../slideLayouts/slideLayout14.xml" /><Relationship Id="rId5" Type="http://schemas.openxmlformats.org/officeDocument/2006/relationships/slideLayout" Target="../slideLayouts/slideLayout8.xml" /><Relationship Id="rId10" Type="http://schemas.openxmlformats.org/officeDocument/2006/relationships/slideLayout" Target="../slideLayouts/slideLayout13.xml" /><Relationship Id="rId4" Type="http://schemas.openxmlformats.org/officeDocument/2006/relationships/slideLayout" Target="../slideLayouts/slideLayout7.xml" /><Relationship Id="rId9" Type="http://schemas.openxmlformats.org/officeDocument/2006/relationships/slideLayout" Target="../slideLayouts/slideLayout1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5/24/2025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0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0.xml" /><Relationship Id="rId5" Type="http://schemas.openxmlformats.org/officeDocument/2006/relationships/image" Target="../media/image10.jpeg" /><Relationship Id="rId4" Type="http://schemas.openxmlformats.org/officeDocument/2006/relationships/image" Target="../media/image9.jpeg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3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hyperlink" Target="http://www.free-powerpoint-templates-design.com/free-powerpoint-templates-design" TargetMode="Externa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3831431"/>
            <a:ext cx="3816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Mr.Rasouli</a:t>
            </a:r>
            <a:endParaRPr kumimoji="0" lang="en-US" altLang="ko-KR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i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Presenter:M.Ameli</a:t>
            </a:r>
            <a:r>
              <a:rPr kumimoji="0" lang="en-US" altLang="ko-KR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altLang="ko-KR"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547664" y="2728943"/>
            <a:ext cx="381642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Snake bites and management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03B824-74F6-3A12-B625-977A7C028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646" y="2993933"/>
            <a:ext cx="3670354" cy="386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DAC7C-04AC-2F3C-6392-ACA359AF3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9514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Poisonous  and nonpoisonous  snake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05E6E-42A3-00B9-7DE5-E3124FE68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3686D3-2D75-E128-30AB-CC069F43634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358"/>
            <a:ext cx="9144000" cy="5815642"/>
          </a:xfrm>
        </p:spPr>
      </p:pic>
    </p:spTree>
    <p:extLst>
      <p:ext uri="{BB962C8B-B14F-4D97-AF65-F5344CB8AC3E}">
        <p14:creationId xmlns:p14="http://schemas.microsoft.com/office/powerpoint/2010/main" val="2833412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86C8D2-77F5-BD92-0B5C-B71F4CAE0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30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35AF6B-597C-0F97-B2C6-785E44508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36783" cy="3640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F7A18E-1329-917B-F5B5-56707162E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64" y="3640240"/>
            <a:ext cx="4266336" cy="3058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8BB8F5-E865-A070-F3A2-8A3EE755C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32312"/>
            <a:ext cx="4932821" cy="3125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6CB582-EDDC-BF7F-4CC4-ABBB7A7F8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140" y="0"/>
            <a:ext cx="3985860" cy="360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60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E894D-425C-629B-9E96-82B3B21E2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567" y="23971"/>
            <a:ext cx="9144000" cy="1069514"/>
          </a:xfrm>
        </p:spPr>
        <p:txBody>
          <a:bodyPr/>
          <a:lstStyle/>
          <a:p>
            <a:r>
              <a:rPr lang="en-US" sz="4400" dirty="0">
                <a:solidFill>
                  <a:srgbClr val="C00000"/>
                </a:solidFill>
              </a:rPr>
              <a:t>Sign and Symptoms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B9D5DC-26E6-5A82-630F-23A1D94B4FA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508966" y="3429000"/>
            <a:ext cx="4104456" cy="3600400"/>
          </a:xfrm>
        </p:spPr>
        <p:txBody>
          <a:bodyPr/>
          <a:lstStyle/>
          <a:p>
            <a:r>
              <a:rPr lang="en-US" sz="2800" b="1" i="1" dirty="0">
                <a:solidFill>
                  <a:schemeClr val="tx1"/>
                </a:solidFill>
              </a:rPr>
              <a:t>Systemic</a:t>
            </a: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</a:rPr>
              <a:t>:</a:t>
            </a:r>
          </a:p>
          <a:p>
            <a:endParaRPr lang="en-US" sz="2800" b="1" i="1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</a:rPr>
              <a:t>Neurologic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</a:rPr>
              <a:t>ANAPHILACTIC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75000"/>
                  </a:schemeClr>
                </a:solidFill>
              </a:rPr>
              <a:t>HEMOLITIC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0983F4-ED4F-B319-B831-EA46DB39833A}"/>
              </a:ext>
            </a:extLst>
          </p:cNvPr>
          <p:cNvSpPr txBox="1"/>
          <p:nvPr/>
        </p:nvSpPr>
        <p:spPr>
          <a:xfrm>
            <a:off x="724988" y="904646"/>
            <a:ext cx="480534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1" dirty="0"/>
              <a:t>Local</a:t>
            </a: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:</a:t>
            </a:r>
          </a:p>
          <a:p>
            <a:pPr algn="l"/>
            <a:endParaRPr lang="en-US" sz="2800" b="1" i="1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Pain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Nausea and vomiting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Fatigue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Fever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Confusion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Seizure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Low BP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Headache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Tachycardia and </a:t>
            </a:r>
            <a:r>
              <a:rPr lang="en-US" sz="2800" b="1" i="1" dirty="0" err="1">
                <a:solidFill>
                  <a:schemeClr val="accent4">
                    <a:lumMod val="50000"/>
                  </a:schemeClr>
                </a:solidFill>
              </a:rPr>
              <a:t>bradicardia</a:t>
            </a: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chemeClr val="accent4">
                    <a:lumMod val="50000"/>
                  </a:schemeClr>
                </a:solidFill>
              </a:rPr>
              <a:t>Compartment syndrome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90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C00000"/>
                </a:solidFill>
              </a:rPr>
              <a:t>Side Effects of snake poison</a:t>
            </a:r>
            <a:endParaRPr lang="ko-KR" altLang="en-US" dirty="0">
              <a:solidFill>
                <a:srgbClr val="C0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290464" y="1552542"/>
            <a:ext cx="6563072" cy="414786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Coagulant (</a:t>
            </a:r>
            <a:r>
              <a:rPr lang="en-US" altLang="ko-K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DIC</a:t>
            </a: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Anticoagulant (</a:t>
            </a:r>
            <a:r>
              <a:rPr lang="en-US" altLang="ko-K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bleeding</a:t>
            </a: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Hemolytic (</a:t>
            </a:r>
            <a:r>
              <a:rPr lang="en-US" altLang="ko-K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RBC</a:t>
            </a: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lysis</a:t>
            </a: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Injuries associated with platelets (</a:t>
            </a:r>
            <a:r>
              <a:rPr lang="en-US" altLang="ko-KR" sz="3200" b="1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Bleeding</a:t>
            </a:r>
            <a:r>
              <a:rPr lang="en-US" altLang="ko-KR" sz="32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B2CAB6-448B-8AAF-9CA7-49D170B43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45" y="3502295"/>
            <a:ext cx="2347255" cy="335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847028"/>
            <a:ext cx="9144000" cy="1069514"/>
          </a:xfrm>
        </p:spPr>
        <p:txBody>
          <a:bodyPr/>
          <a:lstStyle/>
          <a:p>
            <a:r>
              <a:rPr lang="en-US" altLang="ko-KR" dirty="0"/>
              <a:t>Factors Affecting the Severity of snakebite Symptoms </a:t>
            </a:r>
            <a:endParaRPr lang="ko-KR" alt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0"/>
          </p:nvPr>
        </p:nvSpPr>
        <p:spPr>
          <a:xfrm>
            <a:off x="457200" y="2183444"/>
            <a:ext cx="8229600" cy="36004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altLang="ko-KR" sz="28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SIZE AND THE TYPE OF SNAKE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8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LOCATION  , NUMBER AND THE DEPTH OF BITE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8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AMOUNT OF THE POISON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8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WIEGHT AND THE AGE 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8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HEALTH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ko-KR" sz="2800" b="1" i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PERSON ACTIVITY.</a:t>
            </a:r>
            <a:endParaRPr lang="ko-KR" altLang="en-US" sz="2800" b="1" i="1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hlinkClick r:id="rId2"/>
            <a:extLst>
              <a:ext uri="{FF2B5EF4-FFF2-40B4-BE49-F238E27FC236}">
                <a16:creationId xmlns:a16="http://schemas.microsoft.com/office/drawing/2014/main" id="{C390A6EF-B26C-0D51-B20D-246B64327082}"/>
              </a:ext>
            </a:extLst>
          </p:cNvPr>
          <p:cNvSpPr txBox="1"/>
          <p:nvPr/>
        </p:nvSpPr>
        <p:spPr>
          <a:xfrm>
            <a:off x="0" y="6597932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1441E6-9246-DB93-5C40-186DD877D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111" y="4625064"/>
            <a:ext cx="3644889" cy="231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27A77-83E2-6032-FD48-1421670F0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05" y="663342"/>
            <a:ext cx="9144000" cy="106951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Managements in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 place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C0E493-983E-1364-7420-B7EC128A27AB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400" b="1" i="1" dirty="0" err="1">
                <a:solidFill>
                  <a:schemeClr val="tx1"/>
                </a:solidFill>
              </a:rPr>
              <a:t>Safty</a:t>
            </a:r>
            <a:endParaRPr lang="en-US" sz="2400" b="1" i="1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 err="1">
                <a:solidFill>
                  <a:schemeClr val="tx1"/>
                </a:solidFill>
              </a:rPr>
              <a:t>Findig</a:t>
            </a:r>
            <a:r>
              <a:rPr lang="en-US" sz="2400" b="1" i="1" dirty="0">
                <a:solidFill>
                  <a:schemeClr val="tx1"/>
                </a:solidFill>
              </a:rPr>
              <a:t> the bite location and shape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chemeClr val="tx1"/>
                </a:solidFill>
              </a:rPr>
              <a:t>Do not move the patient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chemeClr val="tx1"/>
                </a:solidFill>
              </a:rPr>
              <a:t>Keep the extremities below the heart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chemeClr val="tx1"/>
                </a:solidFill>
              </a:rPr>
              <a:t>Bandage 10 cm above the bite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chemeClr val="tx1"/>
                </a:solidFill>
              </a:rPr>
              <a:t>Take off the rings and accessories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chemeClr val="tx1"/>
                </a:solidFill>
              </a:rPr>
              <a:t>Washing the place with water and soap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i="1" dirty="0">
                <a:solidFill>
                  <a:schemeClr val="tx1"/>
                </a:solidFill>
              </a:rPr>
              <a:t>Do not use ice pack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47F84-FAF8-684C-C2D1-8FF0014FF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50" y="0"/>
            <a:ext cx="4056520" cy="259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77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7FA03-D2D7-C314-1022-7627CEE1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134" y="840482"/>
            <a:ext cx="9144000" cy="106951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EMC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management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0B5CE-E6B3-9D30-6157-083E0C32FD3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/>
              <a:t>Airway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/>
              <a:t> Mouth and </a:t>
            </a:r>
            <a:r>
              <a:rPr lang="en-US" sz="2400" b="1" i="1" dirty="0" err="1"/>
              <a:t>pharangs</a:t>
            </a:r>
            <a:r>
              <a:rPr lang="en-US" sz="2400" b="1" i="1" dirty="0"/>
              <a:t> </a:t>
            </a:r>
            <a:r>
              <a:rPr lang="en-US" sz="2400" b="1" i="1" dirty="0" err="1"/>
              <a:t>Sucktion</a:t>
            </a:r>
            <a:r>
              <a:rPr lang="en-US" sz="2400" b="1" i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/>
              <a:t>O2 therapy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/>
              <a:t>Epinephrine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/>
              <a:t>Bleeding management</a:t>
            </a:r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008E6-F84A-33CD-99D3-6916B9DDC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4975458"/>
            <a:ext cx="6096000" cy="1803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05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D3E9-FACD-4600-0FF6-FDB030EE2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248" y="167347"/>
            <a:ext cx="9144000" cy="106951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Diagnosis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0DCEA-06E8-8FCC-4C9D-2BF01BCBB06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-170162" y="1373454"/>
            <a:ext cx="8229600" cy="3600400"/>
          </a:xfrm>
        </p:spPr>
        <p:txBody>
          <a:bodyPr/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sz="2400" b="1" i="1" dirty="0" err="1"/>
              <a:t>اختلال</a:t>
            </a:r>
            <a:r>
              <a:rPr lang="en-US" sz="2400" b="1" i="1" dirty="0"/>
              <a:t>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تبادلات</a:t>
            </a:r>
            <a:r>
              <a:rPr lang="en-US" sz="2400" b="1" i="1" dirty="0"/>
              <a:t> </a:t>
            </a:r>
            <a:r>
              <a:rPr lang="en-US" sz="2400" b="1" i="1" dirty="0" err="1"/>
              <a:t>گازی</a:t>
            </a:r>
            <a:r>
              <a:rPr lang="en-US" sz="2400" b="1" i="1" dirty="0"/>
              <a:t> </a:t>
            </a:r>
            <a:r>
              <a:rPr lang="en-US" sz="2400" b="1" i="1" dirty="0" err="1"/>
              <a:t>مرتبط</a:t>
            </a:r>
            <a:r>
              <a:rPr lang="en-US" sz="2400" b="1" i="1" dirty="0"/>
              <a:t> </a:t>
            </a:r>
            <a:r>
              <a:rPr lang="en-US" sz="2400" b="1" i="1" dirty="0" err="1"/>
              <a:t>با</a:t>
            </a:r>
            <a:r>
              <a:rPr lang="en-US" sz="2400" b="1" i="1" dirty="0"/>
              <a:t>  </a:t>
            </a:r>
            <a:r>
              <a:rPr lang="en-US" sz="2400" b="1" i="1" dirty="0" err="1"/>
              <a:t>اثر</a:t>
            </a:r>
            <a:r>
              <a:rPr lang="en-US" sz="2400" b="1" i="1" dirty="0"/>
              <a:t> </a:t>
            </a:r>
            <a:r>
              <a:rPr lang="en-US" sz="2400" b="1" i="1" dirty="0" err="1"/>
              <a:t>سم</a:t>
            </a:r>
            <a:r>
              <a:rPr lang="en-US" sz="2400" b="1" i="1" dirty="0"/>
              <a:t> </a:t>
            </a:r>
            <a:r>
              <a:rPr lang="en-US" sz="2400" b="1" i="1" dirty="0" err="1"/>
              <a:t>نوروتوکسیک</a:t>
            </a:r>
            <a:r>
              <a:rPr lang="en-US" sz="2400" b="1" i="1" dirty="0"/>
              <a:t>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sz="2400" b="1" i="1" dirty="0" err="1"/>
              <a:t>درد</a:t>
            </a:r>
            <a:r>
              <a:rPr lang="en-US" sz="2400" b="1" i="1" dirty="0"/>
              <a:t> </a:t>
            </a:r>
            <a:r>
              <a:rPr lang="en-US" sz="2400" b="1" i="1" dirty="0" err="1"/>
              <a:t>حاد</a:t>
            </a:r>
            <a:r>
              <a:rPr lang="en-US" sz="2400" b="1" i="1" dirty="0"/>
              <a:t>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ارتباط</a:t>
            </a:r>
            <a:r>
              <a:rPr lang="en-US" sz="2400" b="1" i="1" dirty="0"/>
              <a:t> </a:t>
            </a:r>
            <a:r>
              <a:rPr lang="en-US" sz="2400" b="1" i="1" dirty="0" err="1"/>
              <a:t>اسیب</a:t>
            </a:r>
            <a:r>
              <a:rPr lang="en-US" sz="2400" b="1" i="1" dirty="0"/>
              <a:t> </a:t>
            </a:r>
            <a:r>
              <a:rPr lang="en-US" sz="2400" b="1" i="1" dirty="0" err="1"/>
              <a:t>بافتی</a:t>
            </a:r>
            <a:r>
              <a:rPr lang="en-US" sz="2400" b="1" i="1" dirty="0"/>
              <a:t> </a:t>
            </a:r>
            <a:r>
              <a:rPr lang="en-US" sz="2400" b="1" i="1" dirty="0" err="1"/>
              <a:t>ناشی</a:t>
            </a:r>
            <a:r>
              <a:rPr lang="en-US" sz="2400" b="1" i="1" dirty="0"/>
              <a:t> </a:t>
            </a:r>
            <a:r>
              <a:rPr lang="en-US" sz="2400" b="1" i="1" dirty="0" err="1"/>
              <a:t>از</a:t>
            </a:r>
            <a:r>
              <a:rPr lang="en-US" sz="2400" b="1" i="1" dirty="0"/>
              <a:t> </a:t>
            </a:r>
            <a:r>
              <a:rPr lang="en-US" sz="2400" b="1" i="1" dirty="0" err="1"/>
              <a:t>سم</a:t>
            </a:r>
            <a:r>
              <a:rPr lang="en-US" sz="2400" b="1" i="1" dirty="0"/>
              <a:t> و </a:t>
            </a:r>
            <a:r>
              <a:rPr lang="en-US" sz="2400" b="1" i="1" dirty="0" err="1"/>
              <a:t>التهاب</a:t>
            </a:r>
            <a:r>
              <a:rPr lang="en-US" sz="2400" b="1" i="1" dirty="0"/>
              <a:t> </a:t>
            </a:r>
            <a:r>
              <a:rPr lang="en-US" sz="2400" b="1" i="1" dirty="0" err="1"/>
              <a:t>محل</a:t>
            </a:r>
            <a:r>
              <a:rPr lang="en-US" sz="2400" b="1" i="1" dirty="0"/>
              <a:t> </a:t>
            </a:r>
            <a:r>
              <a:rPr lang="en-US" sz="2400" b="1" i="1" dirty="0" err="1"/>
              <a:t>گزش</a:t>
            </a:r>
            <a:endParaRPr lang="en-US" sz="2400" b="1" i="1" dirty="0"/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sz="2400" b="1" i="1" dirty="0" err="1"/>
              <a:t>ریسک</a:t>
            </a:r>
            <a:r>
              <a:rPr lang="en-US" sz="2400" b="1" i="1" dirty="0"/>
              <a:t> </a:t>
            </a:r>
            <a:r>
              <a:rPr lang="en-US" sz="2400" b="1" i="1" dirty="0" err="1"/>
              <a:t>خونریزی</a:t>
            </a:r>
            <a:r>
              <a:rPr lang="en-US" sz="2400" b="1" i="1" dirty="0"/>
              <a:t>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ارتباط</a:t>
            </a:r>
            <a:r>
              <a:rPr lang="en-US" sz="2400" b="1" i="1" dirty="0"/>
              <a:t> </a:t>
            </a:r>
            <a:r>
              <a:rPr lang="en-US" sz="2400" b="1" i="1" dirty="0" err="1"/>
              <a:t>با</a:t>
            </a:r>
            <a:r>
              <a:rPr lang="en-US" sz="2400" b="1" i="1" dirty="0"/>
              <a:t> </a:t>
            </a:r>
            <a:r>
              <a:rPr lang="en-US" sz="2400" b="1" i="1" dirty="0" err="1"/>
              <a:t>اختلال</a:t>
            </a:r>
            <a:r>
              <a:rPr lang="en-US" sz="2400" b="1" i="1" dirty="0"/>
              <a:t> </a:t>
            </a:r>
            <a:r>
              <a:rPr lang="en-US" sz="2400" b="1" i="1" dirty="0" err="1"/>
              <a:t>انعقاد</a:t>
            </a:r>
            <a:r>
              <a:rPr lang="en-US" sz="2400" b="1" i="1" dirty="0"/>
              <a:t> </a:t>
            </a:r>
            <a:r>
              <a:rPr lang="en-US" sz="2400" b="1" i="1" dirty="0" err="1"/>
              <a:t>خون</a:t>
            </a:r>
            <a:r>
              <a:rPr lang="en-US" sz="2400" b="1" i="1" dirty="0"/>
              <a:t> </a:t>
            </a:r>
            <a:r>
              <a:rPr lang="en-US" sz="2400" b="1" i="1" dirty="0" err="1"/>
              <a:t>ناشی</a:t>
            </a:r>
            <a:r>
              <a:rPr lang="en-US" sz="2400" b="1" i="1" dirty="0"/>
              <a:t> </a:t>
            </a:r>
            <a:r>
              <a:rPr lang="en-US" sz="2400" b="1" i="1" dirty="0" err="1"/>
              <a:t>از</a:t>
            </a:r>
            <a:r>
              <a:rPr lang="en-US" sz="2400" b="1" i="1" dirty="0"/>
              <a:t> </a:t>
            </a:r>
            <a:r>
              <a:rPr lang="en-US" sz="2400" b="1" i="1" dirty="0" err="1"/>
              <a:t>سم</a:t>
            </a:r>
            <a:r>
              <a:rPr lang="en-US" sz="2400" b="1" i="1" dirty="0"/>
              <a:t> </a:t>
            </a:r>
            <a:r>
              <a:rPr lang="en-US" sz="2400" b="1" i="1" dirty="0" err="1"/>
              <a:t>هموتوکسیک</a:t>
            </a:r>
            <a:endParaRPr lang="en-US" sz="2400" b="1" i="1" dirty="0"/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sz="2400" b="1" i="1" dirty="0" err="1"/>
              <a:t>ترس</a:t>
            </a:r>
            <a:r>
              <a:rPr lang="en-US" sz="2400" b="1" i="1" dirty="0"/>
              <a:t> و </a:t>
            </a:r>
            <a:r>
              <a:rPr lang="en-US" sz="2400" b="1" i="1" dirty="0" err="1"/>
              <a:t>اضطراب</a:t>
            </a:r>
            <a:r>
              <a:rPr lang="en-US" sz="2400" b="1" i="1" dirty="0"/>
              <a:t> 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ارتباط</a:t>
            </a:r>
            <a:r>
              <a:rPr lang="en-US" sz="2400" b="1" i="1" dirty="0"/>
              <a:t> </a:t>
            </a:r>
            <a:r>
              <a:rPr lang="en-US" sz="2400" b="1" i="1" dirty="0" err="1"/>
              <a:t>با</a:t>
            </a:r>
            <a:r>
              <a:rPr lang="en-US" sz="2400" b="1" i="1" dirty="0"/>
              <a:t> </a:t>
            </a:r>
            <a:r>
              <a:rPr lang="en-US" sz="2400" b="1" i="1" dirty="0" err="1"/>
              <a:t>مرگ</a:t>
            </a:r>
            <a:r>
              <a:rPr lang="en-US" sz="2400" b="1" i="1" dirty="0"/>
              <a:t> </a:t>
            </a:r>
            <a:r>
              <a:rPr lang="en-US" sz="2400" b="1" i="1" dirty="0" err="1"/>
              <a:t>قریب</a:t>
            </a:r>
            <a:r>
              <a:rPr lang="en-US" sz="2400" b="1" i="1" dirty="0"/>
              <a:t> </a:t>
            </a:r>
            <a:r>
              <a:rPr lang="en-US" sz="2400" b="1" i="1" dirty="0" err="1"/>
              <a:t>الوقوع</a:t>
            </a:r>
            <a:endParaRPr lang="en-US" sz="2400" b="1" i="1" dirty="0"/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sz="2400" b="1" i="1" dirty="0" err="1"/>
              <a:t>اختلال</a:t>
            </a:r>
            <a:r>
              <a:rPr lang="en-US" sz="2400" b="1" i="1" dirty="0"/>
              <a:t>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تمامیت</a:t>
            </a:r>
            <a:r>
              <a:rPr lang="en-US" sz="2400" b="1" i="1" dirty="0"/>
              <a:t> </a:t>
            </a:r>
            <a:r>
              <a:rPr lang="en-US" sz="2400" b="1" i="1" dirty="0" err="1"/>
              <a:t>پوستی</a:t>
            </a:r>
            <a:r>
              <a:rPr lang="en-US" sz="2400" b="1" i="1" dirty="0"/>
              <a:t>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ارتباط</a:t>
            </a:r>
            <a:r>
              <a:rPr lang="en-US" sz="2400" b="1" i="1" dirty="0"/>
              <a:t> </a:t>
            </a:r>
            <a:r>
              <a:rPr lang="en-US" sz="2400" b="1" i="1" dirty="0" err="1"/>
              <a:t>با</a:t>
            </a:r>
            <a:r>
              <a:rPr lang="en-US" sz="2400" b="1" i="1" dirty="0"/>
              <a:t> </a:t>
            </a:r>
            <a:r>
              <a:rPr lang="en-US" sz="2400" b="1" i="1" dirty="0" err="1"/>
              <a:t>نکروز</a:t>
            </a:r>
            <a:r>
              <a:rPr lang="en-US" sz="2400" b="1" i="1" dirty="0"/>
              <a:t> </a:t>
            </a:r>
            <a:r>
              <a:rPr lang="en-US" sz="2400" b="1" i="1" dirty="0" err="1"/>
              <a:t>بافتی</a:t>
            </a:r>
            <a:r>
              <a:rPr lang="en-US" sz="2400" b="1" i="1" dirty="0"/>
              <a:t>  </a:t>
            </a:r>
            <a:r>
              <a:rPr lang="en-US" sz="2400" b="1" i="1" dirty="0" err="1"/>
              <a:t>محل</a:t>
            </a:r>
            <a:r>
              <a:rPr lang="en-US" sz="2400" b="1" i="1" dirty="0"/>
              <a:t> </a:t>
            </a:r>
            <a:r>
              <a:rPr lang="en-US" sz="2400" b="1" i="1" dirty="0" err="1"/>
              <a:t>گزش</a:t>
            </a:r>
            <a:endParaRPr lang="en-US" sz="2400" b="1" i="1" dirty="0"/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en-US" sz="2400" b="1" i="1" dirty="0" err="1"/>
              <a:t>ریسک</a:t>
            </a:r>
            <a:r>
              <a:rPr lang="en-US" sz="2400" b="1" i="1" dirty="0"/>
              <a:t> </a:t>
            </a:r>
            <a:r>
              <a:rPr lang="en-US" sz="2400" b="1" i="1" dirty="0" err="1"/>
              <a:t>عفونت</a:t>
            </a:r>
            <a:r>
              <a:rPr lang="en-US" sz="2400" b="1" i="1" dirty="0"/>
              <a:t> </a:t>
            </a:r>
            <a:r>
              <a:rPr lang="en-US" sz="2400" b="1" i="1" dirty="0" err="1"/>
              <a:t>در</a:t>
            </a:r>
            <a:r>
              <a:rPr lang="en-US" sz="2400" b="1" i="1" dirty="0"/>
              <a:t> </a:t>
            </a:r>
            <a:r>
              <a:rPr lang="en-US" sz="2400" b="1" i="1" dirty="0" err="1"/>
              <a:t>ارتباط</a:t>
            </a:r>
            <a:r>
              <a:rPr lang="en-US" sz="2400" b="1" i="1" dirty="0"/>
              <a:t> </a:t>
            </a:r>
            <a:r>
              <a:rPr lang="en-US" sz="2400" b="1" i="1" dirty="0" err="1"/>
              <a:t>با</a:t>
            </a:r>
            <a:r>
              <a:rPr lang="en-US" sz="2400" b="1" i="1" dirty="0"/>
              <a:t> </a:t>
            </a:r>
            <a:r>
              <a:rPr lang="en-US" sz="2400" b="1" i="1" dirty="0" err="1"/>
              <a:t>زخم</a:t>
            </a:r>
            <a:r>
              <a:rPr lang="en-US" sz="2400" b="1" i="1" dirty="0"/>
              <a:t> </a:t>
            </a:r>
            <a:r>
              <a:rPr lang="en-US" sz="2400" b="1" i="1" dirty="0" err="1"/>
              <a:t>باز</a:t>
            </a:r>
            <a:r>
              <a:rPr lang="en-US" sz="2400" b="1" i="1" dirty="0"/>
              <a:t> </a:t>
            </a:r>
            <a:r>
              <a:rPr lang="en-US" sz="2400" b="1" i="1" dirty="0" err="1"/>
              <a:t>ناشی</a:t>
            </a:r>
            <a:r>
              <a:rPr lang="en-US" sz="2400" b="1" i="1" dirty="0"/>
              <a:t> </a:t>
            </a:r>
            <a:r>
              <a:rPr lang="en-US" sz="2400" b="1" i="1" dirty="0" err="1"/>
              <a:t>از</a:t>
            </a:r>
            <a:r>
              <a:rPr lang="en-US" sz="2400" b="1" i="1" dirty="0"/>
              <a:t> </a:t>
            </a:r>
            <a:r>
              <a:rPr lang="en-US" sz="2400" b="1" i="1" dirty="0" err="1"/>
              <a:t>گزش</a:t>
            </a:r>
            <a:endParaRPr lang="en-US" sz="2400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AB1D1A-A009-E032-68EF-9901D4B9E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66078"/>
            <a:ext cx="2169973" cy="263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9ea72b59abdce8127586a672bee636189905e8b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346</Words>
  <Application>Microsoft Office PowerPoint</Application>
  <PresentationFormat>On-screen Show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Custom Design</vt:lpstr>
      <vt:lpstr>PowerPoint Presentation</vt:lpstr>
      <vt:lpstr>Poisonous  and nonpoisonous  snake</vt:lpstr>
      <vt:lpstr>PowerPoint Presentation</vt:lpstr>
      <vt:lpstr>PowerPoint Presentation</vt:lpstr>
      <vt:lpstr>Sign and Symptoms </vt:lpstr>
      <vt:lpstr>Side Effects of snake poison</vt:lpstr>
      <vt:lpstr>Factors Affecting the Severity of snakebite Symptoms </vt:lpstr>
      <vt:lpstr>Managements in  place</vt:lpstr>
      <vt:lpstr>EMC management </vt:lpstr>
      <vt:lpstr>Diagnosis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989031320347</cp:lastModifiedBy>
  <cp:revision>30</cp:revision>
  <dcterms:created xsi:type="dcterms:W3CDTF">2014-04-01T16:35:38Z</dcterms:created>
  <dcterms:modified xsi:type="dcterms:W3CDTF">2025-05-23T21:28:55Z</dcterms:modified>
</cp:coreProperties>
</file>