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17"/>
  </p:notesMasterIdLst>
  <p:sldIdLst>
    <p:sldId id="271" r:id="rId2"/>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73" r:id="rId16"/>
  </p:sldIdLst>
  <p:sldSz cx="14630400" cy="8229600"/>
  <p:notesSz cx="8229600" cy="14630400"/>
  <p:embeddedFontLst>
    <p:embeddedFont>
      <p:font typeface="Calibri" panose="020F0502020204030204" pitchFamily="34" charset="0"/>
      <p:regular r:id="rId18"/>
      <p:bold r:id="rId19"/>
      <p:italic r:id="rId20"/>
      <p:boldItalic r:id="rId21"/>
    </p:embeddedFont>
    <p:embeddedFont>
      <p:font typeface="Nunito Semi Bold" panose="020B0604020202020204" charset="0"/>
      <p:regular r:id="rId22"/>
    </p:embeddedFont>
    <p:embeddedFont>
      <p:font typeface="PT Sans" panose="020B0503020203020204" pitchFamily="34" charset="0"/>
      <p:regular r:id="rId23"/>
      <p:bold r:id="rId24"/>
      <p:italic r:id="rId25"/>
      <p:boldItalic r:id="rId26"/>
    </p:embeddedFont>
    <p:embeddedFont>
      <p:font typeface="Source Sans Pro" panose="020B0503030403020204" pitchFamily="34" charset="0"/>
      <p:regular r:id="rId27"/>
      <p:bold r:id="rId28"/>
      <p:italic r:id="rId29"/>
      <p:boldItalic r:id="rId3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47CD8"/>
    <a:srgbClr val="F3F2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p:scale>
          <a:sx n="50" d="100"/>
          <a:sy n="50" d="100"/>
        </p:scale>
        <p:origin x="1092" y="33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font" Target="fonts/font1.fntdata"/><Relationship Id="rId26" Type="http://schemas.openxmlformats.org/officeDocument/2006/relationships/font" Target="fonts/font9.fntdata"/><Relationship Id="rId3" Type="http://schemas.openxmlformats.org/officeDocument/2006/relationships/slide" Target="slides/slide2.xml"/><Relationship Id="rId21" Type="http://schemas.openxmlformats.org/officeDocument/2006/relationships/font" Target="fonts/font4.fntdata"/><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5" Type="http://schemas.openxmlformats.org/officeDocument/2006/relationships/font" Target="fonts/font8.fntdata"/><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3.fntdata"/><Relationship Id="rId29" Type="http://schemas.openxmlformats.org/officeDocument/2006/relationships/font" Target="fonts/font1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7.fntdata"/><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6.fntdata"/><Relationship Id="rId28" Type="http://schemas.openxmlformats.org/officeDocument/2006/relationships/font" Target="fonts/font11.fntdata"/><Relationship Id="rId10" Type="http://schemas.openxmlformats.org/officeDocument/2006/relationships/slide" Target="slides/slide9.xml"/><Relationship Id="rId19" Type="http://schemas.openxmlformats.org/officeDocument/2006/relationships/font" Target="fonts/font2.fntdata"/><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5.fntdata"/><Relationship Id="rId27" Type="http://schemas.openxmlformats.org/officeDocument/2006/relationships/font" Target="fonts/font10.fntdata"/><Relationship Id="rId30" Type="http://schemas.openxmlformats.org/officeDocument/2006/relationships/font" Target="fonts/font13.fntdata"/><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252217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5"/>
        <p:cNvGrpSpPr/>
        <p:nvPr/>
      </p:nvGrpSpPr>
      <p:grpSpPr>
        <a:xfrm>
          <a:off x="0" y="0"/>
          <a:ext cx="0" cy="0"/>
          <a:chOff x="0" y="0"/>
          <a:chExt cx="0" cy="0"/>
        </a:xfrm>
      </p:grpSpPr>
      <p:sp>
        <p:nvSpPr>
          <p:cNvPr id="856" name="Google Shape;856;gb7300c23e1_0_2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57" name="Google Shape;857;gb7300c23e1_0_2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5"/>
        <p:cNvGrpSpPr/>
        <p:nvPr/>
      </p:nvGrpSpPr>
      <p:grpSpPr>
        <a:xfrm>
          <a:off x="0" y="0"/>
          <a:ext cx="0" cy="0"/>
          <a:chOff x="0" y="0"/>
          <a:chExt cx="0" cy="0"/>
        </a:xfrm>
      </p:grpSpPr>
      <p:sp>
        <p:nvSpPr>
          <p:cNvPr id="856" name="Google Shape;856;gb7300c23e1_0_2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57" name="Google Shape;857;gb7300c23e1_0_2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9031289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4.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5.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DEFAULT">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Slide 1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3F3FF">
              <a:alpha val="7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Slide 2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3F3FF">
              <a:alpha val="7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p:cSld name="Slide 3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3F3FF">
              <a:alpha val="7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p:cSld name="Slide 4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3F3FF">
              <a:alpha val="7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p:cSld name="Slide 5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3F3FF">
              <a:alpha val="7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userDrawn="1">
  <p:cSld name="Main point">
    <p:spTree>
      <p:nvGrpSpPr>
        <p:cNvPr id="1" name="Shape 227"/>
        <p:cNvGrpSpPr/>
        <p:nvPr/>
      </p:nvGrpSpPr>
      <p:grpSpPr>
        <a:xfrm>
          <a:off x="0" y="0"/>
          <a:ext cx="0" cy="0"/>
          <a:chOff x="0" y="0"/>
          <a:chExt cx="0" cy="0"/>
        </a:xfrm>
      </p:grpSpPr>
    </p:spTree>
    <p:extLst>
      <p:ext uri="{BB962C8B-B14F-4D97-AF65-F5344CB8AC3E}">
        <p14:creationId xmlns:p14="http://schemas.microsoft.com/office/powerpoint/2010/main" val="38769995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3F2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image" Target="../media/image7.png"/><Relationship Id="rId5" Type="http://schemas.openxmlformats.org/officeDocument/2006/relationships/image" Target="../media/image6.png"/><Relationship Id="rId10" Type="http://schemas.openxmlformats.org/officeDocument/2006/relationships/image" Target="../media/image11.png"/><Relationship Id="rId4" Type="http://schemas.openxmlformats.org/officeDocument/2006/relationships/image" Target="../media/image5.png"/><Relationship Id="rId9" Type="http://schemas.openxmlformats.org/officeDocument/2006/relationships/image" Target="../media/image10.png"/></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notesSlide" Target="../notesSlides/notesSlide5.xml"/><Relationship Id="rId1" Type="http://schemas.openxmlformats.org/officeDocument/2006/relationships/slideLayout" Target="../slideLayouts/slideLayout5.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6.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notesSlide" Target="../notesSlides/notesSlide6.xml"/><Relationship Id="rId1" Type="http://schemas.openxmlformats.org/officeDocument/2006/relationships/slideLayout" Target="../slideLayouts/slideLayout6.xml"/><Relationship Id="rId6" Type="http://schemas.openxmlformats.org/officeDocument/2006/relationships/image" Target="../media/image21.png"/><Relationship Id="rId5" Type="http://schemas.openxmlformats.org/officeDocument/2006/relationships/image" Target="../media/image20.png"/><Relationship Id="rId10" Type="http://schemas.openxmlformats.org/officeDocument/2006/relationships/image" Target="../media/image25.png"/><Relationship Id="rId4" Type="http://schemas.openxmlformats.org/officeDocument/2006/relationships/image" Target="../media/image19.png"/><Relationship Id="rId9" Type="http://schemas.openxmlformats.org/officeDocument/2006/relationships/image" Target="../media/image24.png"/></Relationships>
</file>

<file path=ppt/slides/_rels/slide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8.xml"/><Relationship Id="rId1" Type="http://schemas.openxmlformats.org/officeDocument/2006/relationships/slideLayout" Target="../slideLayouts/slideLayout3.xml"/><Relationship Id="rId5" Type="http://schemas.openxmlformats.org/officeDocument/2006/relationships/image" Target="../media/image29.png"/><Relationship Id="rId4" Type="http://schemas.openxmlformats.org/officeDocument/2006/relationships/image" Target="../media/image28.png"/></Relationships>
</file>

<file path=ppt/slides/_rels/slide9.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image" Target="../media/image30.png"/><Relationship Id="rId7" Type="http://schemas.openxmlformats.org/officeDocument/2006/relationships/image" Target="../media/image34.png"/><Relationship Id="rId2" Type="http://schemas.openxmlformats.org/officeDocument/2006/relationships/notesSlide" Target="../notesSlides/notesSlide9.xml"/><Relationship Id="rId1" Type="http://schemas.openxmlformats.org/officeDocument/2006/relationships/slideLayout" Target="../slideLayouts/slideLayout4.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7.png"/><Relationship Id="rId7" Type="http://schemas.openxmlformats.org/officeDocument/2006/relationships/image" Target="../media/image41.png"/><Relationship Id="rId2" Type="http://schemas.openxmlformats.org/officeDocument/2006/relationships/notesSlide" Target="../notesSlides/notesSlide12.xml"/><Relationship Id="rId1" Type="http://schemas.openxmlformats.org/officeDocument/2006/relationships/slideLayout" Target="../slideLayouts/slideLayout3.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13.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3.xml"/><Relationship Id="rId1" Type="http://schemas.openxmlformats.org/officeDocument/2006/relationships/slideLayout" Target="../slideLayouts/slideLayout4.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58"/>
        <p:cNvGrpSpPr/>
        <p:nvPr/>
      </p:nvGrpSpPr>
      <p:grpSpPr>
        <a:xfrm>
          <a:off x="0" y="0"/>
          <a:ext cx="0" cy="0"/>
          <a:chOff x="0" y="0"/>
          <a:chExt cx="0" cy="0"/>
        </a:xfrm>
      </p:grpSpPr>
      <p:sp>
        <p:nvSpPr>
          <p:cNvPr id="859" name="Google Shape;859;p36"/>
          <p:cNvSpPr/>
          <p:nvPr/>
        </p:nvSpPr>
        <p:spPr>
          <a:xfrm rot="10800000">
            <a:off x="4195" y="3683095"/>
            <a:ext cx="14626205" cy="4564195"/>
          </a:xfrm>
          <a:custGeom>
            <a:avLst/>
            <a:gdLst/>
            <a:ahLst/>
            <a:cxnLst/>
            <a:rect l="l" t="t" r="r" b="b"/>
            <a:pathLst>
              <a:path w="151806" h="35422" extrusionOk="0">
                <a:moveTo>
                  <a:pt x="0" y="1"/>
                </a:moveTo>
                <a:lnTo>
                  <a:pt x="0" y="35422"/>
                </a:lnTo>
                <a:cubicBezTo>
                  <a:pt x="0" y="35422"/>
                  <a:pt x="24992" y="28123"/>
                  <a:pt x="76212" y="28123"/>
                </a:cubicBezTo>
                <a:cubicBezTo>
                  <a:pt x="127445" y="28123"/>
                  <a:pt x="151805" y="35422"/>
                  <a:pt x="151805" y="35422"/>
                </a:cubicBezTo>
                <a:lnTo>
                  <a:pt x="151805" y="1"/>
                </a:lnTo>
                <a:close/>
              </a:path>
            </a:pathLst>
          </a:custGeom>
          <a:solidFill>
            <a:schemeClr val="accent5">
              <a:lumMod val="20000"/>
              <a:lumOff val="80000"/>
            </a:schemeClr>
          </a:solidFill>
          <a:ln>
            <a:noFill/>
          </a:ln>
        </p:spPr>
        <p:txBody>
          <a:bodyPr spcFirstLastPara="1" wrap="square" lIns="146280" tIns="146280" rIns="146280" bIns="146280" anchor="ctr" anchorCtr="0">
            <a:noAutofit/>
          </a:bodyPr>
          <a:lstStyle/>
          <a:p>
            <a:endParaRPr sz="2880" dirty="0"/>
          </a:p>
        </p:txBody>
      </p:sp>
      <p:sp>
        <p:nvSpPr>
          <p:cNvPr id="860" name="Google Shape;860;p36"/>
          <p:cNvSpPr/>
          <p:nvPr/>
        </p:nvSpPr>
        <p:spPr>
          <a:xfrm>
            <a:off x="2905196" y="1403079"/>
            <a:ext cx="8645760" cy="5516640"/>
          </a:xfrm>
          <a:prstGeom prst="roundRect">
            <a:avLst>
              <a:gd name="adj" fmla="val 14571"/>
            </a:avLst>
          </a:prstGeom>
          <a:solidFill>
            <a:srgbClr val="FFFFFF"/>
          </a:solidFill>
          <a:ln>
            <a:noFill/>
          </a:ln>
        </p:spPr>
        <p:txBody>
          <a:bodyPr spcFirstLastPara="1" wrap="square" lIns="146280" tIns="146280" rIns="146280" bIns="146280" anchor="ctr" anchorCtr="0">
            <a:noAutofit/>
          </a:bodyPr>
          <a:lstStyle/>
          <a:p>
            <a:endParaRPr sz="2880" dirty="0"/>
          </a:p>
        </p:txBody>
      </p:sp>
      <p:grpSp>
        <p:nvGrpSpPr>
          <p:cNvPr id="863" name="Google Shape;863;p36"/>
          <p:cNvGrpSpPr/>
          <p:nvPr/>
        </p:nvGrpSpPr>
        <p:grpSpPr>
          <a:xfrm>
            <a:off x="2165009" y="1669484"/>
            <a:ext cx="1746418" cy="1782379"/>
            <a:chOff x="6482350" y="2286975"/>
            <a:chExt cx="386075" cy="394025"/>
          </a:xfrm>
          <a:solidFill>
            <a:srgbClr val="E47CD8"/>
          </a:solidFill>
        </p:grpSpPr>
        <p:sp>
          <p:nvSpPr>
            <p:cNvPr id="864" name="Google Shape;864;p36"/>
            <p:cNvSpPr/>
            <p:nvPr/>
          </p:nvSpPr>
          <p:spPr>
            <a:xfrm>
              <a:off x="6623125" y="2432800"/>
              <a:ext cx="116725" cy="96550"/>
            </a:xfrm>
            <a:custGeom>
              <a:avLst/>
              <a:gdLst/>
              <a:ahLst/>
              <a:cxnLst/>
              <a:rect l="l" t="t" r="r" b="b"/>
              <a:pathLst>
                <a:path w="4669" h="3862" extrusionOk="0">
                  <a:moveTo>
                    <a:pt x="3573" y="706"/>
                  </a:moveTo>
                  <a:cubicBezTo>
                    <a:pt x="3609" y="718"/>
                    <a:pt x="3632" y="730"/>
                    <a:pt x="3668" y="765"/>
                  </a:cubicBezTo>
                  <a:cubicBezTo>
                    <a:pt x="3620" y="765"/>
                    <a:pt x="3585" y="789"/>
                    <a:pt x="3561" y="813"/>
                  </a:cubicBezTo>
                  <a:cubicBezTo>
                    <a:pt x="3573" y="777"/>
                    <a:pt x="3573" y="741"/>
                    <a:pt x="3573" y="706"/>
                  </a:cubicBezTo>
                  <a:close/>
                  <a:moveTo>
                    <a:pt x="4037" y="1099"/>
                  </a:moveTo>
                  <a:cubicBezTo>
                    <a:pt x="4097" y="1182"/>
                    <a:pt x="4144" y="1265"/>
                    <a:pt x="4192" y="1337"/>
                  </a:cubicBezTo>
                  <a:lnTo>
                    <a:pt x="4144" y="1384"/>
                  </a:lnTo>
                  <a:cubicBezTo>
                    <a:pt x="4109" y="1301"/>
                    <a:pt x="4085" y="1194"/>
                    <a:pt x="4037" y="1099"/>
                  </a:cubicBezTo>
                  <a:close/>
                  <a:moveTo>
                    <a:pt x="2013" y="1730"/>
                  </a:moveTo>
                  <a:lnTo>
                    <a:pt x="2013" y="1730"/>
                  </a:lnTo>
                  <a:cubicBezTo>
                    <a:pt x="1989" y="1813"/>
                    <a:pt x="1966" y="1920"/>
                    <a:pt x="1942" y="2015"/>
                  </a:cubicBezTo>
                  <a:cubicBezTo>
                    <a:pt x="1930" y="2111"/>
                    <a:pt x="1894" y="2230"/>
                    <a:pt x="1894" y="2337"/>
                  </a:cubicBezTo>
                  <a:cubicBezTo>
                    <a:pt x="1894" y="2170"/>
                    <a:pt x="1906" y="1992"/>
                    <a:pt x="1966" y="1837"/>
                  </a:cubicBezTo>
                  <a:cubicBezTo>
                    <a:pt x="1989" y="1801"/>
                    <a:pt x="2001" y="1753"/>
                    <a:pt x="2013" y="1730"/>
                  </a:cubicBezTo>
                  <a:close/>
                  <a:moveTo>
                    <a:pt x="2418" y="622"/>
                  </a:moveTo>
                  <a:lnTo>
                    <a:pt x="2418" y="622"/>
                  </a:lnTo>
                  <a:cubicBezTo>
                    <a:pt x="2049" y="944"/>
                    <a:pt x="1787" y="1337"/>
                    <a:pt x="1668" y="1789"/>
                  </a:cubicBezTo>
                  <a:cubicBezTo>
                    <a:pt x="1596" y="2051"/>
                    <a:pt x="1573" y="2325"/>
                    <a:pt x="1608" y="2575"/>
                  </a:cubicBezTo>
                  <a:cubicBezTo>
                    <a:pt x="1549" y="2349"/>
                    <a:pt x="1537" y="2134"/>
                    <a:pt x="1573" y="1896"/>
                  </a:cubicBezTo>
                  <a:cubicBezTo>
                    <a:pt x="1608" y="1551"/>
                    <a:pt x="1775" y="1218"/>
                    <a:pt x="2001" y="968"/>
                  </a:cubicBezTo>
                  <a:cubicBezTo>
                    <a:pt x="2120" y="837"/>
                    <a:pt x="2251" y="718"/>
                    <a:pt x="2418" y="622"/>
                  </a:cubicBezTo>
                  <a:close/>
                  <a:moveTo>
                    <a:pt x="2716" y="884"/>
                  </a:moveTo>
                  <a:lnTo>
                    <a:pt x="2716" y="884"/>
                  </a:lnTo>
                  <a:cubicBezTo>
                    <a:pt x="2370" y="1658"/>
                    <a:pt x="2239" y="2515"/>
                    <a:pt x="2382" y="3361"/>
                  </a:cubicBezTo>
                  <a:cubicBezTo>
                    <a:pt x="2335" y="3337"/>
                    <a:pt x="2299" y="3301"/>
                    <a:pt x="2263" y="3277"/>
                  </a:cubicBezTo>
                  <a:cubicBezTo>
                    <a:pt x="2144" y="3111"/>
                    <a:pt x="2168" y="2849"/>
                    <a:pt x="2168" y="2646"/>
                  </a:cubicBezTo>
                  <a:cubicBezTo>
                    <a:pt x="2168" y="2408"/>
                    <a:pt x="2192" y="2170"/>
                    <a:pt x="2251" y="1956"/>
                  </a:cubicBezTo>
                  <a:cubicBezTo>
                    <a:pt x="2335" y="1563"/>
                    <a:pt x="2501" y="1206"/>
                    <a:pt x="2716" y="884"/>
                  </a:cubicBezTo>
                  <a:close/>
                  <a:moveTo>
                    <a:pt x="3537" y="968"/>
                  </a:moveTo>
                  <a:lnTo>
                    <a:pt x="3537" y="968"/>
                  </a:lnTo>
                  <a:cubicBezTo>
                    <a:pt x="3549" y="1611"/>
                    <a:pt x="3490" y="2230"/>
                    <a:pt x="3359" y="2849"/>
                  </a:cubicBezTo>
                  <a:lnTo>
                    <a:pt x="3335" y="2849"/>
                  </a:lnTo>
                  <a:cubicBezTo>
                    <a:pt x="3263" y="2873"/>
                    <a:pt x="3251" y="2980"/>
                    <a:pt x="3275" y="3051"/>
                  </a:cubicBezTo>
                  <a:lnTo>
                    <a:pt x="3287" y="3063"/>
                  </a:lnTo>
                  <a:cubicBezTo>
                    <a:pt x="3275" y="3099"/>
                    <a:pt x="3275" y="3123"/>
                    <a:pt x="3263" y="3158"/>
                  </a:cubicBezTo>
                  <a:cubicBezTo>
                    <a:pt x="3251" y="3230"/>
                    <a:pt x="3275" y="3289"/>
                    <a:pt x="3323" y="3325"/>
                  </a:cubicBezTo>
                  <a:lnTo>
                    <a:pt x="3311" y="3325"/>
                  </a:lnTo>
                  <a:cubicBezTo>
                    <a:pt x="3275" y="3349"/>
                    <a:pt x="3204" y="3385"/>
                    <a:pt x="3144" y="3408"/>
                  </a:cubicBezTo>
                  <a:cubicBezTo>
                    <a:pt x="3275" y="2587"/>
                    <a:pt x="3418" y="1789"/>
                    <a:pt x="3537" y="968"/>
                  </a:cubicBezTo>
                  <a:close/>
                  <a:moveTo>
                    <a:pt x="2823" y="3468"/>
                  </a:moveTo>
                  <a:cubicBezTo>
                    <a:pt x="2835" y="3468"/>
                    <a:pt x="2847" y="3480"/>
                    <a:pt x="2847" y="3480"/>
                  </a:cubicBezTo>
                  <a:cubicBezTo>
                    <a:pt x="2847" y="3504"/>
                    <a:pt x="2847" y="3504"/>
                    <a:pt x="2858" y="3516"/>
                  </a:cubicBezTo>
                  <a:cubicBezTo>
                    <a:pt x="2835" y="3528"/>
                    <a:pt x="2799" y="3528"/>
                    <a:pt x="2775" y="3528"/>
                  </a:cubicBezTo>
                  <a:cubicBezTo>
                    <a:pt x="2787" y="3504"/>
                    <a:pt x="2799" y="3480"/>
                    <a:pt x="2823" y="3468"/>
                  </a:cubicBezTo>
                  <a:close/>
                  <a:moveTo>
                    <a:pt x="2382" y="301"/>
                  </a:moveTo>
                  <a:cubicBezTo>
                    <a:pt x="2394" y="301"/>
                    <a:pt x="2406" y="301"/>
                    <a:pt x="2418" y="301"/>
                  </a:cubicBezTo>
                  <a:cubicBezTo>
                    <a:pt x="1823" y="539"/>
                    <a:pt x="1358" y="1218"/>
                    <a:pt x="1275" y="1837"/>
                  </a:cubicBezTo>
                  <a:cubicBezTo>
                    <a:pt x="1168" y="2492"/>
                    <a:pt x="1406" y="3218"/>
                    <a:pt x="1954" y="3563"/>
                  </a:cubicBezTo>
                  <a:cubicBezTo>
                    <a:pt x="1620" y="3516"/>
                    <a:pt x="1311" y="3397"/>
                    <a:pt x="1049" y="3206"/>
                  </a:cubicBezTo>
                  <a:cubicBezTo>
                    <a:pt x="418" y="2694"/>
                    <a:pt x="382" y="1789"/>
                    <a:pt x="775" y="1146"/>
                  </a:cubicBezTo>
                  <a:cubicBezTo>
                    <a:pt x="1114" y="609"/>
                    <a:pt x="1751" y="301"/>
                    <a:pt x="2382" y="301"/>
                  </a:cubicBezTo>
                  <a:close/>
                  <a:moveTo>
                    <a:pt x="2385" y="0"/>
                  </a:moveTo>
                  <a:cubicBezTo>
                    <a:pt x="1782" y="0"/>
                    <a:pt x="1180" y="230"/>
                    <a:pt x="763" y="670"/>
                  </a:cubicBezTo>
                  <a:cubicBezTo>
                    <a:pt x="156" y="1325"/>
                    <a:pt x="1" y="2385"/>
                    <a:pt x="572" y="3123"/>
                  </a:cubicBezTo>
                  <a:cubicBezTo>
                    <a:pt x="964" y="3635"/>
                    <a:pt x="1615" y="3862"/>
                    <a:pt x="2255" y="3862"/>
                  </a:cubicBezTo>
                  <a:cubicBezTo>
                    <a:pt x="2568" y="3862"/>
                    <a:pt x="2879" y="3808"/>
                    <a:pt x="3156" y="3706"/>
                  </a:cubicBezTo>
                  <a:cubicBezTo>
                    <a:pt x="3918" y="3420"/>
                    <a:pt x="4668" y="2742"/>
                    <a:pt x="4633" y="1873"/>
                  </a:cubicBezTo>
                  <a:cubicBezTo>
                    <a:pt x="4609" y="1146"/>
                    <a:pt x="4073" y="563"/>
                    <a:pt x="3418" y="289"/>
                  </a:cubicBezTo>
                  <a:cubicBezTo>
                    <a:pt x="3394" y="253"/>
                    <a:pt x="3382" y="229"/>
                    <a:pt x="3335" y="206"/>
                  </a:cubicBezTo>
                  <a:cubicBezTo>
                    <a:pt x="3038" y="68"/>
                    <a:pt x="2711" y="0"/>
                    <a:pt x="2385" y="0"/>
                  </a:cubicBezTo>
                  <a:close/>
                </a:path>
              </a:pathLst>
            </a:custGeom>
            <a:grpFill/>
            <a:ln>
              <a:noFill/>
            </a:ln>
          </p:spPr>
          <p:txBody>
            <a:bodyPr spcFirstLastPara="1" wrap="square" lIns="146280" tIns="146280" rIns="146280" bIns="146280" anchor="ctr" anchorCtr="0">
              <a:noAutofit/>
            </a:bodyPr>
            <a:lstStyle/>
            <a:p>
              <a:endParaRPr sz="2880"/>
            </a:p>
          </p:txBody>
        </p:sp>
        <p:sp>
          <p:nvSpPr>
            <p:cNvPr id="865" name="Google Shape;865;p36"/>
            <p:cNvSpPr/>
            <p:nvPr/>
          </p:nvSpPr>
          <p:spPr>
            <a:xfrm>
              <a:off x="6482350" y="2286975"/>
              <a:ext cx="386075" cy="394025"/>
            </a:xfrm>
            <a:custGeom>
              <a:avLst/>
              <a:gdLst/>
              <a:ahLst/>
              <a:cxnLst/>
              <a:rect l="l" t="t" r="r" b="b"/>
              <a:pathLst>
                <a:path w="15443" h="15761" extrusionOk="0">
                  <a:moveTo>
                    <a:pt x="8166" y="303"/>
                  </a:moveTo>
                  <a:cubicBezTo>
                    <a:pt x="8569" y="303"/>
                    <a:pt x="8963" y="461"/>
                    <a:pt x="9299" y="669"/>
                  </a:cubicBezTo>
                  <a:cubicBezTo>
                    <a:pt x="9502" y="800"/>
                    <a:pt x="9680" y="967"/>
                    <a:pt x="9847" y="1145"/>
                  </a:cubicBezTo>
                  <a:cubicBezTo>
                    <a:pt x="10228" y="1586"/>
                    <a:pt x="10430" y="2157"/>
                    <a:pt x="10573" y="2729"/>
                  </a:cubicBezTo>
                  <a:cubicBezTo>
                    <a:pt x="10597" y="2753"/>
                    <a:pt x="10597" y="2800"/>
                    <a:pt x="10609" y="2824"/>
                  </a:cubicBezTo>
                  <a:cubicBezTo>
                    <a:pt x="10537" y="2860"/>
                    <a:pt x="10454" y="2884"/>
                    <a:pt x="10394" y="2931"/>
                  </a:cubicBezTo>
                  <a:cubicBezTo>
                    <a:pt x="9680" y="3276"/>
                    <a:pt x="8966" y="3657"/>
                    <a:pt x="8287" y="4074"/>
                  </a:cubicBezTo>
                  <a:cubicBezTo>
                    <a:pt x="7549" y="3586"/>
                    <a:pt x="6763" y="3157"/>
                    <a:pt x="5965" y="2800"/>
                  </a:cubicBezTo>
                  <a:cubicBezTo>
                    <a:pt x="6144" y="2253"/>
                    <a:pt x="6382" y="1717"/>
                    <a:pt x="6704" y="1240"/>
                  </a:cubicBezTo>
                  <a:cubicBezTo>
                    <a:pt x="7001" y="824"/>
                    <a:pt x="7382" y="419"/>
                    <a:pt x="7918" y="324"/>
                  </a:cubicBezTo>
                  <a:cubicBezTo>
                    <a:pt x="8001" y="310"/>
                    <a:pt x="8084" y="303"/>
                    <a:pt x="8166" y="303"/>
                  </a:cubicBezTo>
                  <a:close/>
                  <a:moveTo>
                    <a:pt x="13823" y="6146"/>
                  </a:moveTo>
                  <a:cubicBezTo>
                    <a:pt x="13823" y="6158"/>
                    <a:pt x="13823" y="6182"/>
                    <a:pt x="13812" y="6182"/>
                  </a:cubicBezTo>
                  <a:lnTo>
                    <a:pt x="13812" y="6158"/>
                  </a:lnTo>
                  <a:lnTo>
                    <a:pt x="13823" y="6146"/>
                  </a:lnTo>
                  <a:close/>
                  <a:moveTo>
                    <a:pt x="5858" y="3062"/>
                  </a:moveTo>
                  <a:cubicBezTo>
                    <a:pt x="6406" y="3300"/>
                    <a:pt x="6930" y="3586"/>
                    <a:pt x="7430" y="3884"/>
                  </a:cubicBezTo>
                  <a:cubicBezTo>
                    <a:pt x="7632" y="4003"/>
                    <a:pt x="7811" y="4122"/>
                    <a:pt x="8001" y="4241"/>
                  </a:cubicBezTo>
                  <a:lnTo>
                    <a:pt x="6930" y="4908"/>
                  </a:lnTo>
                  <a:cubicBezTo>
                    <a:pt x="6311" y="5324"/>
                    <a:pt x="5692" y="5765"/>
                    <a:pt x="5120" y="6241"/>
                  </a:cubicBezTo>
                  <a:cubicBezTo>
                    <a:pt x="5239" y="5527"/>
                    <a:pt x="5382" y="4824"/>
                    <a:pt x="5561" y="4122"/>
                  </a:cubicBezTo>
                  <a:cubicBezTo>
                    <a:pt x="5644" y="3765"/>
                    <a:pt x="5739" y="3407"/>
                    <a:pt x="5858" y="3062"/>
                  </a:cubicBezTo>
                  <a:close/>
                  <a:moveTo>
                    <a:pt x="13990" y="6432"/>
                  </a:moveTo>
                  <a:cubicBezTo>
                    <a:pt x="14002" y="6432"/>
                    <a:pt x="14002" y="6443"/>
                    <a:pt x="14014" y="6443"/>
                  </a:cubicBezTo>
                  <a:cubicBezTo>
                    <a:pt x="14026" y="6455"/>
                    <a:pt x="14062" y="6479"/>
                    <a:pt x="14085" y="6479"/>
                  </a:cubicBezTo>
                  <a:lnTo>
                    <a:pt x="14026" y="6479"/>
                  </a:lnTo>
                  <a:cubicBezTo>
                    <a:pt x="14002" y="6479"/>
                    <a:pt x="13990" y="6455"/>
                    <a:pt x="13954" y="6455"/>
                  </a:cubicBezTo>
                  <a:cubicBezTo>
                    <a:pt x="13966" y="6443"/>
                    <a:pt x="13966" y="6432"/>
                    <a:pt x="13990" y="6432"/>
                  </a:cubicBezTo>
                  <a:close/>
                  <a:moveTo>
                    <a:pt x="10680" y="3122"/>
                  </a:moveTo>
                  <a:cubicBezTo>
                    <a:pt x="10787" y="3622"/>
                    <a:pt x="10895" y="4110"/>
                    <a:pt x="10966" y="4598"/>
                  </a:cubicBezTo>
                  <a:cubicBezTo>
                    <a:pt x="11073" y="5229"/>
                    <a:pt x="11133" y="5860"/>
                    <a:pt x="11168" y="6491"/>
                  </a:cubicBezTo>
                  <a:cubicBezTo>
                    <a:pt x="10359" y="5670"/>
                    <a:pt x="9490" y="4908"/>
                    <a:pt x="8549" y="4253"/>
                  </a:cubicBezTo>
                  <a:cubicBezTo>
                    <a:pt x="8811" y="4110"/>
                    <a:pt x="9061" y="3955"/>
                    <a:pt x="9323" y="3824"/>
                  </a:cubicBezTo>
                  <a:cubicBezTo>
                    <a:pt x="9775" y="3586"/>
                    <a:pt x="10216" y="3336"/>
                    <a:pt x="10680" y="3122"/>
                  </a:cubicBezTo>
                  <a:close/>
                  <a:moveTo>
                    <a:pt x="3155" y="2300"/>
                  </a:moveTo>
                  <a:cubicBezTo>
                    <a:pt x="3406" y="2324"/>
                    <a:pt x="3656" y="2360"/>
                    <a:pt x="3906" y="2407"/>
                  </a:cubicBezTo>
                  <a:cubicBezTo>
                    <a:pt x="4477" y="2526"/>
                    <a:pt x="5037" y="2717"/>
                    <a:pt x="5584" y="2943"/>
                  </a:cubicBezTo>
                  <a:cubicBezTo>
                    <a:pt x="5215" y="4110"/>
                    <a:pt x="4953" y="5312"/>
                    <a:pt x="4787" y="6515"/>
                  </a:cubicBezTo>
                  <a:cubicBezTo>
                    <a:pt x="4453" y="6789"/>
                    <a:pt x="4144" y="7086"/>
                    <a:pt x="3846" y="7384"/>
                  </a:cubicBezTo>
                  <a:cubicBezTo>
                    <a:pt x="3763" y="7467"/>
                    <a:pt x="3667" y="7563"/>
                    <a:pt x="3596" y="7646"/>
                  </a:cubicBezTo>
                  <a:cubicBezTo>
                    <a:pt x="3370" y="7432"/>
                    <a:pt x="3167" y="7205"/>
                    <a:pt x="2953" y="6979"/>
                  </a:cubicBezTo>
                  <a:cubicBezTo>
                    <a:pt x="2536" y="6515"/>
                    <a:pt x="2143" y="6039"/>
                    <a:pt x="1751" y="5551"/>
                  </a:cubicBezTo>
                  <a:cubicBezTo>
                    <a:pt x="1370" y="5062"/>
                    <a:pt x="929" y="4455"/>
                    <a:pt x="917" y="3800"/>
                  </a:cubicBezTo>
                  <a:cubicBezTo>
                    <a:pt x="893" y="3157"/>
                    <a:pt x="1334" y="2693"/>
                    <a:pt x="1905" y="2479"/>
                  </a:cubicBezTo>
                  <a:cubicBezTo>
                    <a:pt x="1941" y="2467"/>
                    <a:pt x="2001" y="2455"/>
                    <a:pt x="2048" y="2443"/>
                  </a:cubicBezTo>
                  <a:cubicBezTo>
                    <a:pt x="2155" y="2610"/>
                    <a:pt x="2334" y="2705"/>
                    <a:pt x="2536" y="2705"/>
                  </a:cubicBezTo>
                  <a:cubicBezTo>
                    <a:pt x="2763" y="2693"/>
                    <a:pt x="2977" y="2586"/>
                    <a:pt x="3108" y="2395"/>
                  </a:cubicBezTo>
                  <a:lnTo>
                    <a:pt x="3155" y="2300"/>
                  </a:lnTo>
                  <a:close/>
                  <a:moveTo>
                    <a:pt x="13540" y="2278"/>
                  </a:moveTo>
                  <a:cubicBezTo>
                    <a:pt x="13824" y="2278"/>
                    <a:pt x="14105" y="2328"/>
                    <a:pt x="14359" y="2467"/>
                  </a:cubicBezTo>
                  <a:cubicBezTo>
                    <a:pt x="14728" y="2693"/>
                    <a:pt x="14955" y="3098"/>
                    <a:pt x="15014" y="3515"/>
                  </a:cubicBezTo>
                  <a:cubicBezTo>
                    <a:pt x="15038" y="3717"/>
                    <a:pt x="15038" y="3931"/>
                    <a:pt x="15014" y="4134"/>
                  </a:cubicBezTo>
                  <a:cubicBezTo>
                    <a:pt x="14907" y="4705"/>
                    <a:pt x="14597" y="5181"/>
                    <a:pt x="14252" y="5622"/>
                  </a:cubicBezTo>
                  <a:cubicBezTo>
                    <a:pt x="13943" y="5622"/>
                    <a:pt x="13573" y="5801"/>
                    <a:pt x="13514" y="6134"/>
                  </a:cubicBezTo>
                  <a:cubicBezTo>
                    <a:pt x="13490" y="6253"/>
                    <a:pt x="13514" y="6372"/>
                    <a:pt x="13550" y="6479"/>
                  </a:cubicBezTo>
                  <a:cubicBezTo>
                    <a:pt x="13312" y="6753"/>
                    <a:pt x="13073" y="7039"/>
                    <a:pt x="12823" y="7313"/>
                  </a:cubicBezTo>
                  <a:cubicBezTo>
                    <a:pt x="12680" y="7467"/>
                    <a:pt x="12514" y="7634"/>
                    <a:pt x="12347" y="7801"/>
                  </a:cubicBezTo>
                  <a:cubicBezTo>
                    <a:pt x="12061" y="7456"/>
                    <a:pt x="11764" y="7134"/>
                    <a:pt x="11466" y="6813"/>
                  </a:cubicBezTo>
                  <a:cubicBezTo>
                    <a:pt x="11454" y="6396"/>
                    <a:pt x="11407" y="5979"/>
                    <a:pt x="11359" y="5562"/>
                  </a:cubicBezTo>
                  <a:cubicBezTo>
                    <a:pt x="11287" y="4872"/>
                    <a:pt x="11180" y="4181"/>
                    <a:pt x="11049" y="3503"/>
                  </a:cubicBezTo>
                  <a:cubicBezTo>
                    <a:pt x="11026" y="3336"/>
                    <a:pt x="10978" y="3157"/>
                    <a:pt x="10942" y="2991"/>
                  </a:cubicBezTo>
                  <a:cubicBezTo>
                    <a:pt x="11526" y="2741"/>
                    <a:pt x="12109" y="2514"/>
                    <a:pt x="12728" y="2383"/>
                  </a:cubicBezTo>
                  <a:cubicBezTo>
                    <a:pt x="12986" y="2325"/>
                    <a:pt x="13264" y="2278"/>
                    <a:pt x="13540" y="2278"/>
                  </a:cubicBezTo>
                  <a:close/>
                  <a:moveTo>
                    <a:pt x="11502" y="7277"/>
                  </a:moveTo>
                  <a:cubicBezTo>
                    <a:pt x="11728" y="7515"/>
                    <a:pt x="11930" y="7765"/>
                    <a:pt x="12145" y="8003"/>
                  </a:cubicBezTo>
                  <a:cubicBezTo>
                    <a:pt x="11930" y="8218"/>
                    <a:pt x="11704" y="8432"/>
                    <a:pt x="11490" y="8646"/>
                  </a:cubicBezTo>
                  <a:cubicBezTo>
                    <a:pt x="11514" y="8206"/>
                    <a:pt x="11514" y="7741"/>
                    <a:pt x="11502" y="7277"/>
                  </a:cubicBezTo>
                  <a:close/>
                  <a:moveTo>
                    <a:pt x="4715" y="6967"/>
                  </a:moveTo>
                  <a:cubicBezTo>
                    <a:pt x="4656" y="7527"/>
                    <a:pt x="4608" y="8098"/>
                    <a:pt x="4608" y="8658"/>
                  </a:cubicBezTo>
                  <a:cubicBezTo>
                    <a:pt x="4346" y="8396"/>
                    <a:pt x="4060" y="8122"/>
                    <a:pt x="3787" y="7860"/>
                  </a:cubicBezTo>
                  <a:cubicBezTo>
                    <a:pt x="4084" y="7539"/>
                    <a:pt x="4406" y="7241"/>
                    <a:pt x="4715" y="6967"/>
                  </a:cubicBezTo>
                  <a:close/>
                  <a:moveTo>
                    <a:pt x="8251" y="4408"/>
                  </a:moveTo>
                  <a:cubicBezTo>
                    <a:pt x="9311" y="5134"/>
                    <a:pt x="10275" y="6003"/>
                    <a:pt x="11168" y="6932"/>
                  </a:cubicBezTo>
                  <a:cubicBezTo>
                    <a:pt x="11216" y="7467"/>
                    <a:pt x="11216" y="8003"/>
                    <a:pt x="11204" y="8527"/>
                  </a:cubicBezTo>
                  <a:cubicBezTo>
                    <a:pt x="11204" y="8658"/>
                    <a:pt x="11192" y="8801"/>
                    <a:pt x="11192" y="8932"/>
                  </a:cubicBezTo>
                  <a:cubicBezTo>
                    <a:pt x="10811" y="9277"/>
                    <a:pt x="10442" y="9611"/>
                    <a:pt x="10037" y="9920"/>
                  </a:cubicBezTo>
                  <a:cubicBezTo>
                    <a:pt x="9406" y="10444"/>
                    <a:pt x="8751" y="10956"/>
                    <a:pt x="8061" y="11432"/>
                  </a:cubicBezTo>
                  <a:cubicBezTo>
                    <a:pt x="7263" y="10885"/>
                    <a:pt x="6465" y="10289"/>
                    <a:pt x="5727" y="9646"/>
                  </a:cubicBezTo>
                  <a:cubicBezTo>
                    <a:pt x="5441" y="9408"/>
                    <a:pt x="5180" y="9170"/>
                    <a:pt x="4894" y="8920"/>
                  </a:cubicBezTo>
                  <a:cubicBezTo>
                    <a:pt x="4882" y="8158"/>
                    <a:pt x="4941" y="7408"/>
                    <a:pt x="5037" y="6658"/>
                  </a:cubicBezTo>
                  <a:cubicBezTo>
                    <a:pt x="6037" y="5801"/>
                    <a:pt x="7144" y="5074"/>
                    <a:pt x="8251" y="4408"/>
                  </a:cubicBezTo>
                  <a:close/>
                  <a:moveTo>
                    <a:pt x="10954" y="11313"/>
                  </a:moveTo>
                  <a:lnTo>
                    <a:pt x="10954" y="11313"/>
                  </a:lnTo>
                  <a:cubicBezTo>
                    <a:pt x="10930" y="11373"/>
                    <a:pt x="10930" y="11444"/>
                    <a:pt x="10918" y="11504"/>
                  </a:cubicBezTo>
                  <a:lnTo>
                    <a:pt x="10906" y="11504"/>
                  </a:lnTo>
                  <a:cubicBezTo>
                    <a:pt x="10906" y="11504"/>
                    <a:pt x="10906" y="11492"/>
                    <a:pt x="10895" y="11492"/>
                  </a:cubicBezTo>
                  <a:lnTo>
                    <a:pt x="10895" y="11456"/>
                  </a:lnTo>
                  <a:lnTo>
                    <a:pt x="10895" y="11432"/>
                  </a:lnTo>
                  <a:lnTo>
                    <a:pt x="10895" y="11408"/>
                  </a:lnTo>
                  <a:cubicBezTo>
                    <a:pt x="10906" y="11385"/>
                    <a:pt x="10906" y="11385"/>
                    <a:pt x="10906" y="11373"/>
                  </a:cubicBezTo>
                  <a:cubicBezTo>
                    <a:pt x="10918" y="11361"/>
                    <a:pt x="10918" y="11337"/>
                    <a:pt x="10930" y="11325"/>
                  </a:cubicBezTo>
                  <a:lnTo>
                    <a:pt x="10954" y="11313"/>
                  </a:lnTo>
                  <a:close/>
                  <a:moveTo>
                    <a:pt x="4918" y="9337"/>
                  </a:moveTo>
                  <a:lnTo>
                    <a:pt x="4918" y="9337"/>
                  </a:lnTo>
                  <a:cubicBezTo>
                    <a:pt x="5811" y="10134"/>
                    <a:pt x="6763" y="10885"/>
                    <a:pt x="7751" y="11563"/>
                  </a:cubicBezTo>
                  <a:cubicBezTo>
                    <a:pt x="7763" y="11575"/>
                    <a:pt x="7799" y="11599"/>
                    <a:pt x="7811" y="11611"/>
                  </a:cubicBezTo>
                  <a:cubicBezTo>
                    <a:pt x="7501" y="11837"/>
                    <a:pt x="7168" y="12039"/>
                    <a:pt x="6846" y="12254"/>
                  </a:cubicBezTo>
                  <a:cubicBezTo>
                    <a:pt x="6465" y="12492"/>
                    <a:pt x="6084" y="12730"/>
                    <a:pt x="5692" y="12932"/>
                  </a:cubicBezTo>
                  <a:cubicBezTo>
                    <a:pt x="5477" y="12397"/>
                    <a:pt x="5299" y="11837"/>
                    <a:pt x="5156" y="11254"/>
                  </a:cubicBezTo>
                  <a:cubicBezTo>
                    <a:pt x="5025" y="10611"/>
                    <a:pt x="4941" y="9968"/>
                    <a:pt x="4918" y="9337"/>
                  </a:cubicBezTo>
                  <a:close/>
                  <a:moveTo>
                    <a:pt x="11168" y="9349"/>
                  </a:moveTo>
                  <a:lnTo>
                    <a:pt x="11168" y="9349"/>
                  </a:lnTo>
                  <a:cubicBezTo>
                    <a:pt x="11133" y="9896"/>
                    <a:pt x="11085" y="10420"/>
                    <a:pt x="11014" y="10956"/>
                  </a:cubicBezTo>
                  <a:cubicBezTo>
                    <a:pt x="10895" y="10968"/>
                    <a:pt x="10787" y="11015"/>
                    <a:pt x="10692" y="11075"/>
                  </a:cubicBezTo>
                  <a:cubicBezTo>
                    <a:pt x="10502" y="11206"/>
                    <a:pt x="10418" y="11396"/>
                    <a:pt x="10454" y="11623"/>
                  </a:cubicBezTo>
                  <a:cubicBezTo>
                    <a:pt x="10502" y="11813"/>
                    <a:pt x="10656" y="11980"/>
                    <a:pt x="10835" y="12051"/>
                  </a:cubicBezTo>
                  <a:cubicBezTo>
                    <a:pt x="10799" y="12182"/>
                    <a:pt x="10787" y="12325"/>
                    <a:pt x="10752" y="12456"/>
                  </a:cubicBezTo>
                  <a:cubicBezTo>
                    <a:pt x="10716" y="12635"/>
                    <a:pt x="10680" y="12825"/>
                    <a:pt x="10633" y="13028"/>
                  </a:cubicBezTo>
                  <a:cubicBezTo>
                    <a:pt x="10621" y="13028"/>
                    <a:pt x="10621" y="13004"/>
                    <a:pt x="10609" y="13004"/>
                  </a:cubicBezTo>
                  <a:cubicBezTo>
                    <a:pt x="10025" y="12694"/>
                    <a:pt x="9478" y="12349"/>
                    <a:pt x="8906" y="11992"/>
                  </a:cubicBezTo>
                  <a:cubicBezTo>
                    <a:pt x="8716" y="11873"/>
                    <a:pt x="8525" y="11742"/>
                    <a:pt x="8347" y="11611"/>
                  </a:cubicBezTo>
                  <a:cubicBezTo>
                    <a:pt x="8644" y="11396"/>
                    <a:pt x="8930" y="11194"/>
                    <a:pt x="9228" y="10968"/>
                  </a:cubicBezTo>
                  <a:cubicBezTo>
                    <a:pt x="9894" y="10456"/>
                    <a:pt x="10549" y="9908"/>
                    <a:pt x="11168" y="9349"/>
                  </a:cubicBezTo>
                  <a:close/>
                  <a:moveTo>
                    <a:pt x="12311" y="8253"/>
                  </a:moveTo>
                  <a:cubicBezTo>
                    <a:pt x="12454" y="8396"/>
                    <a:pt x="12585" y="8539"/>
                    <a:pt x="12704" y="8706"/>
                  </a:cubicBezTo>
                  <a:cubicBezTo>
                    <a:pt x="13454" y="9646"/>
                    <a:pt x="14252" y="10658"/>
                    <a:pt x="14609" y="11813"/>
                  </a:cubicBezTo>
                  <a:cubicBezTo>
                    <a:pt x="14764" y="12278"/>
                    <a:pt x="14836" y="12825"/>
                    <a:pt x="14478" y="13218"/>
                  </a:cubicBezTo>
                  <a:cubicBezTo>
                    <a:pt x="14145" y="13563"/>
                    <a:pt x="13645" y="13694"/>
                    <a:pt x="13192" y="13742"/>
                  </a:cubicBezTo>
                  <a:cubicBezTo>
                    <a:pt x="13105" y="13746"/>
                    <a:pt x="13018" y="13749"/>
                    <a:pt x="12931" y="13749"/>
                  </a:cubicBezTo>
                  <a:cubicBezTo>
                    <a:pt x="12780" y="13749"/>
                    <a:pt x="12629" y="13741"/>
                    <a:pt x="12478" y="13718"/>
                  </a:cubicBezTo>
                  <a:cubicBezTo>
                    <a:pt x="11918" y="13647"/>
                    <a:pt x="11395" y="13444"/>
                    <a:pt x="10906" y="13182"/>
                  </a:cubicBezTo>
                  <a:cubicBezTo>
                    <a:pt x="10990" y="12837"/>
                    <a:pt x="11073" y="12480"/>
                    <a:pt x="11133" y="12123"/>
                  </a:cubicBezTo>
                  <a:cubicBezTo>
                    <a:pt x="11264" y="12123"/>
                    <a:pt x="11395" y="12087"/>
                    <a:pt x="11502" y="12028"/>
                  </a:cubicBezTo>
                  <a:cubicBezTo>
                    <a:pt x="11704" y="11908"/>
                    <a:pt x="11823" y="11647"/>
                    <a:pt x="11764" y="11408"/>
                  </a:cubicBezTo>
                  <a:cubicBezTo>
                    <a:pt x="11728" y="11194"/>
                    <a:pt x="11514" y="11039"/>
                    <a:pt x="11311" y="10980"/>
                  </a:cubicBezTo>
                  <a:cubicBezTo>
                    <a:pt x="11347" y="10611"/>
                    <a:pt x="11395" y="10242"/>
                    <a:pt x="11430" y="9849"/>
                  </a:cubicBezTo>
                  <a:lnTo>
                    <a:pt x="11466" y="9087"/>
                  </a:lnTo>
                  <a:cubicBezTo>
                    <a:pt x="11752" y="8825"/>
                    <a:pt x="12038" y="8551"/>
                    <a:pt x="12299" y="8289"/>
                  </a:cubicBezTo>
                  <a:cubicBezTo>
                    <a:pt x="12299" y="8289"/>
                    <a:pt x="12311" y="8277"/>
                    <a:pt x="12311" y="8253"/>
                  </a:cubicBezTo>
                  <a:close/>
                  <a:moveTo>
                    <a:pt x="3584" y="8063"/>
                  </a:moveTo>
                  <a:cubicBezTo>
                    <a:pt x="3882" y="8384"/>
                    <a:pt x="4191" y="8682"/>
                    <a:pt x="4501" y="8956"/>
                  </a:cubicBezTo>
                  <a:cubicBezTo>
                    <a:pt x="4537" y="8991"/>
                    <a:pt x="4572" y="9015"/>
                    <a:pt x="4608" y="9051"/>
                  </a:cubicBezTo>
                  <a:cubicBezTo>
                    <a:pt x="4620" y="9491"/>
                    <a:pt x="4656" y="9956"/>
                    <a:pt x="4715" y="10408"/>
                  </a:cubicBezTo>
                  <a:cubicBezTo>
                    <a:pt x="4834" y="11313"/>
                    <a:pt x="5072" y="12218"/>
                    <a:pt x="5430" y="13063"/>
                  </a:cubicBezTo>
                  <a:cubicBezTo>
                    <a:pt x="5334" y="13147"/>
                    <a:pt x="5251" y="13182"/>
                    <a:pt x="5144" y="13242"/>
                  </a:cubicBezTo>
                  <a:cubicBezTo>
                    <a:pt x="4560" y="13563"/>
                    <a:pt x="3929" y="13825"/>
                    <a:pt x="3251" y="13861"/>
                  </a:cubicBezTo>
                  <a:cubicBezTo>
                    <a:pt x="3221" y="13862"/>
                    <a:pt x="3192" y="13863"/>
                    <a:pt x="3163" y="13863"/>
                  </a:cubicBezTo>
                  <a:cubicBezTo>
                    <a:pt x="2573" y="13863"/>
                    <a:pt x="1985" y="13633"/>
                    <a:pt x="1667" y="13123"/>
                  </a:cubicBezTo>
                  <a:cubicBezTo>
                    <a:pt x="1298" y="12575"/>
                    <a:pt x="1346" y="11920"/>
                    <a:pt x="1548" y="11325"/>
                  </a:cubicBezTo>
                  <a:cubicBezTo>
                    <a:pt x="1917" y="10194"/>
                    <a:pt x="2644" y="9158"/>
                    <a:pt x="3417" y="8265"/>
                  </a:cubicBezTo>
                  <a:cubicBezTo>
                    <a:pt x="3477" y="8206"/>
                    <a:pt x="3536" y="8146"/>
                    <a:pt x="3584" y="8063"/>
                  </a:cubicBezTo>
                  <a:close/>
                  <a:moveTo>
                    <a:pt x="8073" y="11789"/>
                  </a:moveTo>
                  <a:cubicBezTo>
                    <a:pt x="8549" y="12111"/>
                    <a:pt x="9049" y="12432"/>
                    <a:pt x="9537" y="12730"/>
                  </a:cubicBezTo>
                  <a:cubicBezTo>
                    <a:pt x="9883" y="12932"/>
                    <a:pt x="10216" y="13123"/>
                    <a:pt x="10561" y="13325"/>
                  </a:cubicBezTo>
                  <a:cubicBezTo>
                    <a:pt x="10371" y="14004"/>
                    <a:pt x="10097" y="14695"/>
                    <a:pt x="9537" y="15111"/>
                  </a:cubicBezTo>
                  <a:cubicBezTo>
                    <a:pt x="9217" y="15340"/>
                    <a:pt x="8860" y="15440"/>
                    <a:pt x="8501" y="15440"/>
                  </a:cubicBezTo>
                  <a:cubicBezTo>
                    <a:pt x="7777" y="15440"/>
                    <a:pt x="7042" y="15037"/>
                    <a:pt x="6573" y="14480"/>
                  </a:cubicBezTo>
                  <a:cubicBezTo>
                    <a:pt x="6263" y="14111"/>
                    <a:pt x="6025" y="13659"/>
                    <a:pt x="5811" y="13206"/>
                  </a:cubicBezTo>
                  <a:cubicBezTo>
                    <a:pt x="6584" y="12754"/>
                    <a:pt x="7346" y="12289"/>
                    <a:pt x="8073" y="11789"/>
                  </a:cubicBezTo>
                  <a:close/>
                  <a:moveTo>
                    <a:pt x="8168" y="1"/>
                  </a:moveTo>
                  <a:cubicBezTo>
                    <a:pt x="7884" y="1"/>
                    <a:pt x="7601" y="63"/>
                    <a:pt x="7335" y="205"/>
                  </a:cubicBezTo>
                  <a:cubicBezTo>
                    <a:pt x="6858" y="455"/>
                    <a:pt x="6513" y="955"/>
                    <a:pt x="6251" y="1407"/>
                  </a:cubicBezTo>
                  <a:cubicBezTo>
                    <a:pt x="6025" y="1812"/>
                    <a:pt x="5834" y="2229"/>
                    <a:pt x="5680" y="2657"/>
                  </a:cubicBezTo>
                  <a:cubicBezTo>
                    <a:pt x="5430" y="2562"/>
                    <a:pt x="5191" y="2467"/>
                    <a:pt x="4918" y="2383"/>
                  </a:cubicBezTo>
                  <a:cubicBezTo>
                    <a:pt x="4406" y="2205"/>
                    <a:pt x="3787" y="2038"/>
                    <a:pt x="3179" y="1991"/>
                  </a:cubicBezTo>
                  <a:cubicBezTo>
                    <a:pt x="3167" y="1919"/>
                    <a:pt x="3132" y="1848"/>
                    <a:pt x="3096" y="1788"/>
                  </a:cubicBezTo>
                  <a:cubicBezTo>
                    <a:pt x="3001" y="1669"/>
                    <a:pt x="2858" y="1562"/>
                    <a:pt x="2703" y="1550"/>
                  </a:cubicBezTo>
                  <a:lnTo>
                    <a:pt x="2691" y="1550"/>
                  </a:lnTo>
                  <a:cubicBezTo>
                    <a:pt x="2636" y="1535"/>
                    <a:pt x="2580" y="1527"/>
                    <a:pt x="2523" y="1527"/>
                  </a:cubicBezTo>
                  <a:cubicBezTo>
                    <a:pt x="2361" y="1527"/>
                    <a:pt x="2202" y="1590"/>
                    <a:pt x="2096" y="1705"/>
                  </a:cubicBezTo>
                  <a:cubicBezTo>
                    <a:pt x="1989" y="1824"/>
                    <a:pt x="1941" y="1979"/>
                    <a:pt x="1941" y="2122"/>
                  </a:cubicBezTo>
                  <a:cubicBezTo>
                    <a:pt x="1620" y="2229"/>
                    <a:pt x="1322" y="2395"/>
                    <a:pt x="1072" y="2645"/>
                  </a:cubicBezTo>
                  <a:cubicBezTo>
                    <a:pt x="0" y="3669"/>
                    <a:pt x="1012" y="5122"/>
                    <a:pt x="1727" y="6015"/>
                  </a:cubicBezTo>
                  <a:cubicBezTo>
                    <a:pt x="2239" y="6670"/>
                    <a:pt x="2798" y="7277"/>
                    <a:pt x="3370" y="7872"/>
                  </a:cubicBezTo>
                  <a:cubicBezTo>
                    <a:pt x="2691" y="8610"/>
                    <a:pt x="2084" y="9456"/>
                    <a:pt x="1631" y="10361"/>
                  </a:cubicBezTo>
                  <a:cubicBezTo>
                    <a:pt x="1322" y="10980"/>
                    <a:pt x="1024" y="11682"/>
                    <a:pt x="1096" y="12397"/>
                  </a:cubicBezTo>
                  <a:cubicBezTo>
                    <a:pt x="1143" y="12956"/>
                    <a:pt x="1429" y="13480"/>
                    <a:pt x="1882" y="13813"/>
                  </a:cubicBezTo>
                  <a:cubicBezTo>
                    <a:pt x="2254" y="14079"/>
                    <a:pt x="2666" y="14183"/>
                    <a:pt x="3089" y="14183"/>
                  </a:cubicBezTo>
                  <a:cubicBezTo>
                    <a:pt x="3938" y="14183"/>
                    <a:pt x="4834" y="13762"/>
                    <a:pt x="5549" y="13373"/>
                  </a:cubicBezTo>
                  <a:cubicBezTo>
                    <a:pt x="5656" y="13599"/>
                    <a:pt x="5751" y="13813"/>
                    <a:pt x="5870" y="14016"/>
                  </a:cubicBezTo>
                  <a:cubicBezTo>
                    <a:pt x="6408" y="14949"/>
                    <a:pt x="7310" y="15760"/>
                    <a:pt x="8427" y="15760"/>
                  </a:cubicBezTo>
                  <a:cubicBezTo>
                    <a:pt x="8522" y="15760"/>
                    <a:pt x="8618" y="15754"/>
                    <a:pt x="8716" y="15742"/>
                  </a:cubicBezTo>
                  <a:cubicBezTo>
                    <a:pt x="9787" y="15623"/>
                    <a:pt x="10418" y="14730"/>
                    <a:pt x="10728" y="13778"/>
                  </a:cubicBezTo>
                  <a:lnTo>
                    <a:pt x="10811" y="13468"/>
                  </a:lnTo>
                  <a:cubicBezTo>
                    <a:pt x="10990" y="13563"/>
                    <a:pt x="11192" y="13647"/>
                    <a:pt x="11383" y="13718"/>
                  </a:cubicBezTo>
                  <a:cubicBezTo>
                    <a:pt x="11704" y="13849"/>
                    <a:pt x="12061" y="13944"/>
                    <a:pt x="12419" y="14004"/>
                  </a:cubicBezTo>
                  <a:lnTo>
                    <a:pt x="12454" y="14004"/>
                  </a:lnTo>
                  <a:cubicBezTo>
                    <a:pt x="12598" y="14021"/>
                    <a:pt x="12752" y="14031"/>
                    <a:pt x="12912" y="14031"/>
                  </a:cubicBezTo>
                  <a:cubicBezTo>
                    <a:pt x="13730" y="14031"/>
                    <a:pt x="14678" y="13771"/>
                    <a:pt x="14966" y="12944"/>
                  </a:cubicBezTo>
                  <a:cubicBezTo>
                    <a:pt x="15145" y="12409"/>
                    <a:pt x="14943" y="11789"/>
                    <a:pt x="14728" y="11289"/>
                  </a:cubicBezTo>
                  <a:cubicBezTo>
                    <a:pt x="14478" y="10682"/>
                    <a:pt x="14121" y="10123"/>
                    <a:pt x="13728" y="9587"/>
                  </a:cubicBezTo>
                  <a:cubicBezTo>
                    <a:pt x="13359" y="9063"/>
                    <a:pt x="12954" y="8539"/>
                    <a:pt x="12538" y="8039"/>
                  </a:cubicBezTo>
                  <a:cubicBezTo>
                    <a:pt x="12931" y="7634"/>
                    <a:pt x="13312" y="7217"/>
                    <a:pt x="13693" y="6789"/>
                  </a:cubicBezTo>
                  <a:cubicBezTo>
                    <a:pt x="13716" y="6753"/>
                    <a:pt x="13728" y="6729"/>
                    <a:pt x="13764" y="6694"/>
                  </a:cubicBezTo>
                  <a:cubicBezTo>
                    <a:pt x="13848" y="6740"/>
                    <a:pt x="13947" y="6772"/>
                    <a:pt x="14044" y="6772"/>
                  </a:cubicBezTo>
                  <a:cubicBezTo>
                    <a:pt x="14070" y="6772"/>
                    <a:pt x="14096" y="6770"/>
                    <a:pt x="14121" y="6765"/>
                  </a:cubicBezTo>
                  <a:cubicBezTo>
                    <a:pt x="14312" y="6753"/>
                    <a:pt x="14478" y="6646"/>
                    <a:pt x="14585" y="6491"/>
                  </a:cubicBezTo>
                  <a:cubicBezTo>
                    <a:pt x="14669" y="6348"/>
                    <a:pt x="14705" y="6193"/>
                    <a:pt x="14657" y="6027"/>
                  </a:cubicBezTo>
                  <a:cubicBezTo>
                    <a:pt x="14621" y="5932"/>
                    <a:pt x="14585" y="5848"/>
                    <a:pt x="14502" y="5777"/>
                  </a:cubicBezTo>
                  <a:cubicBezTo>
                    <a:pt x="14657" y="5562"/>
                    <a:pt x="14800" y="5360"/>
                    <a:pt x="14919" y="5134"/>
                  </a:cubicBezTo>
                  <a:cubicBezTo>
                    <a:pt x="15086" y="4848"/>
                    <a:pt x="15217" y="4538"/>
                    <a:pt x="15276" y="4205"/>
                  </a:cubicBezTo>
                  <a:cubicBezTo>
                    <a:pt x="15443" y="3300"/>
                    <a:pt x="15062" y="2312"/>
                    <a:pt x="14109" y="2050"/>
                  </a:cubicBezTo>
                  <a:cubicBezTo>
                    <a:pt x="13925" y="1999"/>
                    <a:pt x="13736" y="1978"/>
                    <a:pt x="13545" y="1978"/>
                  </a:cubicBezTo>
                  <a:cubicBezTo>
                    <a:pt x="13116" y="1978"/>
                    <a:pt x="12679" y="2082"/>
                    <a:pt x="12276" y="2181"/>
                  </a:cubicBezTo>
                  <a:cubicBezTo>
                    <a:pt x="11799" y="2324"/>
                    <a:pt x="11335" y="2503"/>
                    <a:pt x="10895" y="2693"/>
                  </a:cubicBezTo>
                  <a:cubicBezTo>
                    <a:pt x="10799" y="2348"/>
                    <a:pt x="10692" y="2002"/>
                    <a:pt x="10549" y="1681"/>
                  </a:cubicBezTo>
                  <a:cubicBezTo>
                    <a:pt x="10430" y="1407"/>
                    <a:pt x="10264" y="1157"/>
                    <a:pt x="10073" y="919"/>
                  </a:cubicBezTo>
                  <a:cubicBezTo>
                    <a:pt x="9604" y="399"/>
                    <a:pt x="8884" y="1"/>
                    <a:pt x="8168" y="1"/>
                  </a:cubicBezTo>
                  <a:close/>
                </a:path>
              </a:pathLst>
            </a:custGeom>
            <a:grpFill/>
            <a:ln>
              <a:noFill/>
            </a:ln>
          </p:spPr>
          <p:txBody>
            <a:bodyPr spcFirstLastPara="1" wrap="square" lIns="146280" tIns="146280" rIns="146280" bIns="146280" anchor="ctr" anchorCtr="0">
              <a:noAutofit/>
            </a:bodyPr>
            <a:lstStyle/>
            <a:p>
              <a:endParaRPr sz="2880"/>
            </a:p>
          </p:txBody>
        </p:sp>
      </p:grpSp>
      <p:grpSp>
        <p:nvGrpSpPr>
          <p:cNvPr id="883" name="Google Shape;883;p36"/>
          <p:cNvGrpSpPr/>
          <p:nvPr/>
        </p:nvGrpSpPr>
        <p:grpSpPr>
          <a:xfrm rot="-8525511">
            <a:off x="1370265" y="4665185"/>
            <a:ext cx="1829160" cy="1374040"/>
            <a:chOff x="2001121" y="270931"/>
            <a:chExt cx="1143220" cy="858772"/>
          </a:xfrm>
        </p:grpSpPr>
        <p:sp>
          <p:nvSpPr>
            <p:cNvPr id="884" name="Google Shape;884;p36"/>
            <p:cNvSpPr/>
            <p:nvPr/>
          </p:nvSpPr>
          <p:spPr>
            <a:xfrm>
              <a:off x="2621614" y="270931"/>
              <a:ext cx="37618" cy="42321"/>
            </a:xfrm>
            <a:custGeom>
              <a:avLst/>
              <a:gdLst/>
              <a:ahLst/>
              <a:cxnLst/>
              <a:rect l="l" t="t" r="r" b="b"/>
              <a:pathLst>
                <a:path w="192" h="216" extrusionOk="0">
                  <a:moveTo>
                    <a:pt x="60" y="1"/>
                  </a:moveTo>
                  <a:cubicBezTo>
                    <a:pt x="48" y="1"/>
                    <a:pt x="36" y="13"/>
                    <a:pt x="36" y="13"/>
                  </a:cubicBezTo>
                  <a:cubicBezTo>
                    <a:pt x="24" y="25"/>
                    <a:pt x="1" y="37"/>
                    <a:pt x="1" y="61"/>
                  </a:cubicBezTo>
                  <a:lnTo>
                    <a:pt x="1" y="72"/>
                  </a:lnTo>
                  <a:cubicBezTo>
                    <a:pt x="1" y="84"/>
                    <a:pt x="1" y="96"/>
                    <a:pt x="24" y="108"/>
                  </a:cubicBezTo>
                  <a:cubicBezTo>
                    <a:pt x="36" y="144"/>
                    <a:pt x="48" y="156"/>
                    <a:pt x="60" y="191"/>
                  </a:cubicBezTo>
                  <a:cubicBezTo>
                    <a:pt x="60" y="203"/>
                    <a:pt x="84" y="203"/>
                    <a:pt x="84" y="203"/>
                  </a:cubicBezTo>
                  <a:cubicBezTo>
                    <a:pt x="84" y="203"/>
                    <a:pt x="96" y="215"/>
                    <a:pt x="108" y="215"/>
                  </a:cubicBezTo>
                  <a:lnTo>
                    <a:pt x="132" y="215"/>
                  </a:lnTo>
                  <a:cubicBezTo>
                    <a:pt x="155" y="215"/>
                    <a:pt x="155" y="215"/>
                    <a:pt x="167" y="203"/>
                  </a:cubicBezTo>
                  <a:cubicBezTo>
                    <a:pt x="179" y="191"/>
                    <a:pt x="191" y="168"/>
                    <a:pt x="191" y="156"/>
                  </a:cubicBezTo>
                  <a:lnTo>
                    <a:pt x="191" y="144"/>
                  </a:lnTo>
                  <a:cubicBezTo>
                    <a:pt x="191" y="132"/>
                    <a:pt x="191" y="108"/>
                    <a:pt x="179" y="96"/>
                  </a:cubicBezTo>
                  <a:cubicBezTo>
                    <a:pt x="167" y="72"/>
                    <a:pt x="155" y="61"/>
                    <a:pt x="132" y="25"/>
                  </a:cubicBezTo>
                  <a:cubicBezTo>
                    <a:pt x="132" y="13"/>
                    <a:pt x="120" y="13"/>
                    <a:pt x="120" y="13"/>
                  </a:cubicBezTo>
                  <a:cubicBezTo>
                    <a:pt x="120" y="13"/>
                    <a:pt x="108" y="1"/>
                    <a:pt x="96" y="1"/>
                  </a:cubicBezTo>
                  <a:close/>
                </a:path>
              </a:pathLst>
            </a:custGeom>
            <a:solidFill>
              <a:schemeClr val="accent3"/>
            </a:solidFill>
            <a:ln>
              <a:noFill/>
            </a:ln>
          </p:spPr>
          <p:txBody>
            <a:bodyPr spcFirstLastPara="1" wrap="square" lIns="146280" tIns="146280" rIns="146280" bIns="146280" anchor="ctr" anchorCtr="0">
              <a:noAutofit/>
            </a:bodyPr>
            <a:lstStyle/>
            <a:p>
              <a:endParaRPr sz="2880"/>
            </a:p>
          </p:txBody>
        </p:sp>
        <p:sp>
          <p:nvSpPr>
            <p:cNvPr id="885" name="Google Shape;885;p36"/>
            <p:cNvSpPr/>
            <p:nvPr/>
          </p:nvSpPr>
          <p:spPr>
            <a:xfrm>
              <a:off x="2616912" y="403970"/>
              <a:ext cx="37618" cy="30565"/>
            </a:xfrm>
            <a:custGeom>
              <a:avLst/>
              <a:gdLst/>
              <a:ahLst/>
              <a:cxnLst/>
              <a:rect l="l" t="t" r="r" b="b"/>
              <a:pathLst>
                <a:path w="192" h="156" extrusionOk="0">
                  <a:moveTo>
                    <a:pt x="84" y="1"/>
                  </a:moveTo>
                  <a:cubicBezTo>
                    <a:pt x="1" y="1"/>
                    <a:pt x="1" y="155"/>
                    <a:pt x="84" y="155"/>
                  </a:cubicBezTo>
                  <a:cubicBezTo>
                    <a:pt x="191" y="155"/>
                    <a:pt x="191" y="1"/>
                    <a:pt x="84" y="1"/>
                  </a:cubicBezTo>
                  <a:close/>
                </a:path>
              </a:pathLst>
            </a:custGeom>
            <a:solidFill>
              <a:schemeClr val="accent3"/>
            </a:solidFill>
            <a:ln>
              <a:noFill/>
            </a:ln>
          </p:spPr>
          <p:txBody>
            <a:bodyPr spcFirstLastPara="1" wrap="square" lIns="146280" tIns="146280" rIns="146280" bIns="146280" anchor="ctr" anchorCtr="0">
              <a:noAutofit/>
            </a:bodyPr>
            <a:lstStyle/>
            <a:p>
              <a:endParaRPr sz="2880"/>
            </a:p>
          </p:txBody>
        </p:sp>
        <p:sp>
          <p:nvSpPr>
            <p:cNvPr id="886" name="Google Shape;886;p36"/>
            <p:cNvSpPr/>
            <p:nvPr/>
          </p:nvSpPr>
          <p:spPr>
            <a:xfrm>
              <a:off x="3104568" y="569532"/>
              <a:ext cx="39773" cy="35268"/>
            </a:xfrm>
            <a:custGeom>
              <a:avLst/>
              <a:gdLst/>
              <a:ahLst/>
              <a:cxnLst/>
              <a:rect l="l" t="t" r="r" b="b"/>
              <a:pathLst>
                <a:path w="203" h="180" extrusionOk="0">
                  <a:moveTo>
                    <a:pt x="48" y="1"/>
                  </a:moveTo>
                  <a:cubicBezTo>
                    <a:pt x="36" y="1"/>
                    <a:pt x="36" y="25"/>
                    <a:pt x="24" y="25"/>
                  </a:cubicBezTo>
                  <a:lnTo>
                    <a:pt x="12" y="37"/>
                  </a:lnTo>
                  <a:cubicBezTo>
                    <a:pt x="12" y="49"/>
                    <a:pt x="0" y="61"/>
                    <a:pt x="0" y="84"/>
                  </a:cubicBezTo>
                  <a:lnTo>
                    <a:pt x="0" y="96"/>
                  </a:lnTo>
                  <a:cubicBezTo>
                    <a:pt x="0" y="96"/>
                    <a:pt x="0" y="108"/>
                    <a:pt x="12" y="120"/>
                  </a:cubicBezTo>
                  <a:lnTo>
                    <a:pt x="60" y="168"/>
                  </a:lnTo>
                  <a:cubicBezTo>
                    <a:pt x="60" y="168"/>
                    <a:pt x="72" y="180"/>
                    <a:pt x="84" y="180"/>
                  </a:cubicBezTo>
                  <a:lnTo>
                    <a:pt x="143" y="180"/>
                  </a:lnTo>
                  <a:cubicBezTo>
                    <a:pt x="155" y="180"/>
                    <a:pt x="155" y="168"/>
                    <a:pt x="167" y="168"/>
                  </a:cubicBezTo>
                  <a:lnTo>
                    <a:pt x="191" y="156"/>
                  </a:lnTo>
                  <a:cubicBezTo>
                    <a:pt x="191" y="144"/>
                    <a:pt x="203" y="120"/>
                    <a:pt x="203" y="108"/>
                  </a:cubicBezTo>
                  <a:lnTo>
                    <a:pt x="203" y="96"/>
                  </a:lnTo>
                  <a:cubicBezTo>
                    <a:pt x="203" y="84"/>
                    <a:pt x="191" y="61"/>
                    <a:pt x="191" y="61"/>
                  </a:cubicBezTo>
                  <a:lnTo>
                    <a:pt x="143" y="25"/>
                  </a:lnTo>
                  <a:cubicBezTo>
                    <a:pt x="143" y="25"/>
                    <a:pt x="131" y="1"/>
                    <a:pt x="107" y="1"/>
                  </a:cubicBezTo>
                  <a:close/>
                </a:path>
              </a:pathLst>
            </a:custGeom>
            <a:solidFill>
              <a:schemeClr val="accent3"/>
            </a:solidFill>
            <a:ln>
              <a:noFill/>
            </a:ln>
          </p:spPr>
          <p:txBody>
            <a:bodyPr spcFirstLastPara="1" wrap="square" lIns="146280" tIns="146280" rIns="146280" bIns="146280" anchor="ctr" anchorCtr="0">
              <a:noAutofit/>
            </a:bodyPr>
            <a:lstStyle/>
            <a:p>
              <a:endParaRPr sz="2880"/>
            </a:p>
          </p:txBody>
        </p:sp>
        <p:sp>
          <p:nvSpPr>
            <p:cNvPr id="887" name="Google Shape;887;p36"/>
            <p:cNvSpPr/>
            <p:nvPr/>
          </p:nvSpPr>
          <p:spPr>
            <a:xfrm>
              <a:off x="2078119" y="599902"/>
              <a:ext cx="49177" cy="39970"/>
            </a:xfrm>
            <a:custGeom>
              <a:avLst/>
              <a:gdLst/>
              <a:ahLst/>
              <a:cxnLst/>
              <a:rect l="l" t="t" r="r" b="b"/>
              <a:pathLst>
                <a:path w="251" h="204" extrusionOk="0">
                  <a:moveTo>
                    <a:pt x="48" y="1"/>
                  </a:moveTo>
                  <a:cubicBezTo>
                    <a:pt x="36" y="1"/>
                    <a:pt x="36" y="13"/>
                    <a:pt x="24" y="13"/>
                  </a:cubicBezTo>
                  <a:cubicBezTo>
                    <a:pt x="12" y="25"/>
                    <a:pt x="1" y="48"/>
                    <a:pt x="12" y="72"/>
                  </a:cubicBezTo>
                  <a:lnTo>
                    <a:pt x="12" y="84"/>
                  </a:lnTo>
                  <a:cubicBezTo>
                    <a:pt x="12" y="84"/>
                    <a:pt x="12" y="108"/>
                    <a:pt x="24" y="120"/>
                  </a:cubicBezTo>
                  <a:lnTo>
                    <a:pt x="96" y="191"/>
                  </a:lnTo>
                  <a:cubicBezTo>
                    <a:pt x="96" y="191"/>
                    <a:pt x="120" y="203"/>
                    <a:pt x="131" y="203"/>
                  </a:cubicBezTo>
                  <a:lnTo>
                    <a:pt x="191" y="203"/>
                  </a:lnTo>
                  <a:cubicBezTo>
                    <a:pt x="203" y="203"/>
                    <a:pt x="203" y="191"/>
                    <a:pt x="215" y="191"/>
                  </a:cubicBezTo>
                  <a:cubicBezTo>
                    <a:pt x="227" y="179"/>
                    <a:pt x="251" y="167"/>
                    <a:pt x="227" y="132"/>
                  </a:cubicBezTo>
                  <a:lnTo>
                    <a:pt x="227" y="120"/>
                  </a:lnTo>
                  <a:cubicBezTo>
                    <a:pt x="227" y="108"/>
                    <a:pt x="215" y="84"/>
                    <a:pt x="215" y="84"/>
                  </a:cubicBezTo>
                  <a:lnTo>
                    <a:pt x="143" y="13"/>
                  </a:lnTo>
                  <a:cubicBezTo>
                    <a:pt x="143" y="13"/>
                    <a:pt x="131" y="1"/>
                    <a:pt x="108" y="1"/>
                  </a:cubicBezTo>
                  <a:close/>
                </a:path>
              </a:pathLst>
            </a:custGeom>
            <a:solidFill>
              <a:schemeClr val="accent3"/>
            </a:solidFill>
            <a:ln>
              <a:noFill/>
            </a:ln>
          </p:spPr>
          <p:txBody>
            <a:bodyPr spcFirstLastPara="1" wrap="square" lIns="146280" tIns="146280" rIns="146280" bIns="146280" anchor="ctr" anchorCtr="0">
              <a:noAutofit/>
            </a:bodyPr>
            <a:lstStyle/>
            <a:p>
              <a:endParaRPr sz="2880"/>
            </a:p>
          </p:txBody>
        </p:sp>
        <p:sp>
          <p:nvSpPr>
            <p:cNvPr id="888" name="Google Shape;888;p36"/>
            <p:cNvSpPr/>
            <p:nvPr/>
          </p:nvSpPr>
          <p:spPr>
            <a:xfrm>
              <a:off x="2281097" y="744500"/>
              <a:ext cx="37422" cy="30565"/>
            </a:xfrm>
            <a:custGeom>
              <a:avLst/>
              <a:gdLst/>
              <a:ahLst/>
              <a:cxnLst/>
              <a:rect l="l" t="t" r="r" b="b"/>
              <a:pathLst>
                <a:path w="191" h="156" extrusionOk="0">
                  <a:moveTo>
                    <a:pt x="108" y="1"/>
                  </a:moveTo>
                  <a:cubicBezTo>
                    <a:pt x="0" y="1"/>
                    <a:pt x="0" y="156"/>
                    <a:pt x="108" y="156"/>
                  </a:cubicBezTo>
                  <a:cubicBezTo>
                    <a:pt x="191" y="156"/>
                    <a:pt x="191" y="1"/>
                    <a:pt x="108" y="1"/>
                  </a:cubicBezTo>
                  <a:close/>
                </a:path>
              </a:pathLst>
            </a:custGeom>
            <a:solidFill>
              <a:schemeClr val="accent3"/>
            </a:solidFill>
            <a:ln>
              <a:noFill/>
            </a:ln>
          </p:spPr>
          <p:txBody>
            <a:bodyPr spcFirstLastPara="1" wrap="square" lIns="146280" tIns="146280" rIns="146280" bIns="146280" anchor="ctr" anchorCtr="0">
              <a:noAutofit/>
            </a:bodyPr>
            <a:lstStyle/>
            <a:p>
              <a:endParaRPr sz="2880"/>
            </a:p>
          </p:txBody>
        </p:sp>
        <p:sp>
          <p:nvSpPr>
            <p:cNvPr id="889" name="Google Shape;889;p36"/>
            <p:cNvSpPr/>
            <p:nvPr/>
          </p:nvSpPr>
          <p:spPr>
            <a:xfrm>
              <a:off x="2253080" y="1101489"/>
              <a:ext cx="35267" cy="28214"/>
            </a:xfrm>
            <a:custGeom>
              <a:avLst/>
              <a:gdLst/>
              <a:ahLst/>
              <a:cxnLst/>
              <a:rect l="l" t="t" r="r" b="b"/>
              <a:pathLst>
                <a:path w="180" h="144" extrusionOk="0">
                  <a:moveTo>
                    <a:pt x="84" y="1"/>
                  </a:moveTo>
                  <a:cubicBezTo>
                    <a:pt x="0" y="1"/>
                    <a:pt x="0" y="143"/>
                    <a:pt x="84" y="143"/>
                  </a:cubicBezTo>
                  <a:cubicBezTo>
                    <a:pt x="179" y="143"/>
                    <a:pt x="179" y="1"/>
                    <a:pt x="84" y="1"/>
                  </a:cubicBezTo>
                  <a:close/>
                </a:path>
              </a:pathLst>
            </a:custGeom>
            <a:solidFill>
              <a:schemeClr val="accent3"/>
            </a:solidFill>
            <a:ln>
              <a:noFill/>
            </a:ln>
          </p:spPr>
          <p:txBody>
            <a:bodyPr spcFirstLastPara="1" wrap="square" lIns="146280" tIns="146280" rIns="146280" bIns="146280" anchor="ctr" anchorCtr="0">
              <a:noAutofit/>
            </a:bodyPr>
            <a:lstStyle/>
            <a:p>
              <a:endParaRPr sz="2880"/>
            </a:p>
          </p:txBody>
        </p:sp>
        <p:sp>
          <p:nvSpPr>
            <p:cNvPr id="890" name="Google Shape;890;p36"/>
            <p:cNvSpPr/>
            <p:nvPr/>
          </p:nvSpPr>
          <p:spPr>
            <a:xfrm>
              <a:off x="2001121" y="984909"/>
              <a:ext cx="35267" cy="28214"/>
            </a:xfrm>
            <a:custGeom>
              <a:avLst/>
              <a:gdLst/>
              <a:ahLst/>
              <a:cxnLst/>
              <a:rect l="l" t="t" r="r" b="b"/>
              <a:pathLst>
                <a:path w="180" h="144" extrusionOk="0">
                  <a:moveTo>
                    <a:pt x="96" y="0"/>
                  </a:moveTo>
                  <a:cubicBezTo>
                    <a:pt x="1" y="0"/>
                    <a:pt x="1" y="143"/>
                    <a:pt x="96" y="143"/>
                  </a:cubicBezTo>
                  <a:cubicBezTo>
                    <a:pt x="179" y="143"/>
                    <a:pt x="179" y="0"/>
                    <a:pt x="96" y="0"/>
                  </a:cubicBezTo>
                  <a:close/>
                </a:path>
              </a:pathLst>
            </a:custGeom>
            <a:solidFill>
              <a:schemeClr val="accent3"/>
            </a:solidFill>
            <a:ln>
              <a:noFill/>
            </a:ln>
          </p:spPr>
          <p:txBody>
            <a:bodyPr spcFirstLastPara="1" wrap="square" lIns="146280" tIns="146280" rIns="146280" bIns="146280" anchor="ctr" anchorCtr="0">
              <a:noAutofit/>
            </a:bodyPr>
            <a:lstStyle/>
            <a:p>
              <a:endParaRPr sz="2880"/>
            </a:p>
          </p:txBody>
        </p:sp>
        <p:sp>
          <p:nvSpPr>
            <p:cNvPr id="891" name="Google Shape;891;p36"/>
            <p:cNvSpPr/>
            <p:nvPr/>
          </p:nvSpPr>
          <p:spPr>
            <a:xfrm>
              <a:off x="2348691" y="835609"/>
              <a:ext cx="37618" cy="30565"/>
            </a:xfrm>
            <a:custGeom>
              <a:avLst/>
              <a:gdLst/>
              <a:ahLst/>
              <a:cxnLst/>
              <a:rect l="l" t="t" r="r" b="b"/>
              <a:pathLst>
                <a:path w="192" h="156" extrusionOk="0">
                  <a:moveTo>
                    <a:pt x="108" y="0"/>
                  </a:moveTo>
                  <a:cubicBezTo>
                    <a:pt x="1" y="0"/>
                    <a:pt x="1" y="155"/>
                    <a:pt x="108" y="155"/>
                  </a:cubicBezTo>
                  <a:cubicBezTo>
                    <a:pt x="191" y="155"/>
                    <a:pt x="191" y="0"/>
                    <a:pt x="108" y="0"/>
                  </a:cubicBezTo>
                  <a:close/>
                </a:path>
              </a:pathLst>
            </a:custGeom>
            <a:solidFill>
              <a:schemeClr val="accent3"/>
            </a:solidFill>
            <a:ln>
              <a:noFill/>
            </a:ln>
          </p:spPr>
          <p:txBody>
            <a:bodyPr spcFirstLastPara="1" wrap="square" lIns="146280" tIns="146280" rIns="146280" bIns="146280" anchor="ctr" anchorCtr="0">
              <a:noAutofit/>
            </a:bodyPr>
            <a:lstStyle/>
            <a:p>
              <a:endParaRPr sz="2880"/>
            </a:p>
          </p:txBody>
        </p:sp>
        <p:sp>
          <p:nvSpPr>
            <p:cNvPr id="892" name="Google Shape;892;p36"/>
            <p:cNvSpPr/>
            <p:nvPr/>
          </p:nvSpPr>
          <p:spPr>
            <a:xfrm>
              <a:off x="2742892" y="576586"/>
              <a:ext cx="37618" cy="28214"/>
            </a:xfrm>
            <a:custGeom>
              <a:avLst/>
              <a:gdLst/>
              <a:ahLst/>
              <a:cxnLst/>
              <a:rect l="l" t="t" r="r" b="b"/>
              <a:pathLst>
                <a:path w="192" h="144" extrusionOk="0">
                  <a:moveTo>
                    <a:pt x="84" y="1"/>
                  </a:moveTo>
                  <a:cubicBezTo>
                    <a:pt x="1" y="1"/>
                    <a:pt x="1" y="144"/>
                    <a:pt x="84" y="144"/>
                  </a:cubicBezTo>
                  <a:cubicBezTo>
                    <a:pt x="191" y="144"/>
                    <a:pt x="191" y="1"/>
                    <a:pt x="84" y="1"/>
                  </a:cubicBezTo>
                  <a:close/>
                </a:path>
              </a:pathLst>
            </a:custGeom>
            <a:solidFill>
              <a:schemeClr val="accent3"/>
            </a:solidFill>
            <a:ln>
              <a:noFill/>
            </a:ln>
          </p:spPr>
          <p:txBody>
            <a:bodyPr spcFirstLastPara="1" wrap="square" lIns="146280" tIns="146280" rIns="146280" bIns="146280" anchor="ctr" anchorCtr="0">
              <a:noAutofit/>
            </a:bodyPr>
            <a:lstStyle/>
            <a:p>
              <a:endParaRPr sz="2880"/>
            </a:p>
          </p:txBody>
        </p:sp>
        <p:sp>
          <p:nvSpPr>
            <p:cNvPr id="893" name="Google Shape;893;p36"/>
            <p:cNvSpPr/>
            <p:nvPr/>
          </p:nvSpPr>
          <p:spPr>
            <a:xfrm>
              <a:off x="2437445" y="366742"/>
              <a:ext cx="37422" cy="28214"/>
            </a:xfrm>
            <a:custGeom>
              <a:avLst/>
              <a:gdLst/>
              <a:ahLst/>
              <a:cxnLst/>
              <a:rect l="l" t="t" r="r" b="b"/>
              <a:pathLst>
                <a:path w="191" h="144" extrusionOk="0">
                  <a:moveTo>
                    <a:pt x="95" y="0"/>
                  </a:moveTo>
                  <a:cubicBezTo>
                    <a:pt x="0" y="0"/>
                    <a:pt x="0" y="143"/>
                    <a:pt x="95" y="143"/>
                  </a:cubicBezTo>
                  <a:cubicBezTo>
                    <a:pt x="191" y="143"/>
                    <a:pt x="191" y="0"/>
                    <a:pt x="95" y="0"/>
                  </a:cubicBezTo>
                  <a:close/>
                </a:path>
              </a:pathLst>
            </a:custGeom>
            <a:solidFill>
              <a:schemeClr val="accent3"/>
            </a:solidFill>
            <a:ln>
              <a:noFill/>
            </a:ln>
          </p:spPr>
          <p:txBody>
            <a:bodyPr spcFirstLastPara="1" wrap="square" lIns="146280" tIns="146280" rIns="146280" bIns="146280" anchor="ctr" anchorCtr="0">
              <a:noAutofit/>
            </a:bodyPr>
            <a:lstStyle/>
            <a:p>
              <a:endParaRPr sz="2880"/>
            </a:p>
          </p:txBody>
        </p:sp>
      </p:grpSp>
      <p:sp>
        <p:nvSpPr>
          <p:cNvPr id="2" name="Google Shape;861;p36">
            <a:extLst>
              <a:ext uri="{FF2B5EF4-FFF2-40B4-BE49-F238E27FC236}">
                <a16:creationId xmlns:a16="http://schemas.microsoft.com/office/drawing/2014/main" id="{3B142197-EA17-E120-353F-76DC6EC979C5}"/>
              </a:ext>
            </a:extLst>
          </p:cNvPr>
          <p:cNvSpPr txBox="1">
            <a:spLocks/>
          </p:cNvSpPr>
          <p:nvPr/>
        </p:nvSpPr>
        <p:spPr>
          <a:xfrm>
            <a:off x="3639528" y="2670074"/>
            <a:ext cx="7466880" cy="1867448"/>
          </a:xfrm>
          <a:prstGeom prst="rect">
            <a:avLst/>
          </a:prstGeom>
        </p:spPr>
        <p:txBody>
          <a:bodyPr spcFirstLastPara="1" wrap="square" lIns="146280" tIns="146280" rIns="146280" bIns="146280"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rtl="1"/>
            <a:r>
              <a:rPr lang="en-US" sz="4000" dirty="0">
                <a:solidFill>
                  <a:srgbClr val="00002E"/>
                </a:solidFill>
                <a:latin typeface="Nunito Semi Bold" pitchFamily="34" charset="0"/>
              </a:rPr>
              <a:t>Acute kidney injury associated with Rhabdomyolysis after coronary artery bypass graft</a:t>
            </a:r>
            <a:endParaRPr lang="fa-IR" sz="4000" dirty="0">
              <a:solidFill>
                <a:srgbClr val="00002E"/>
              </a:solidFill>
              <a:latin typeface="Nunito Semi Bold" pitchFamily="34" charset="0"/>
            </a:endParaRPr>
          </a:p>
        </p:txBody>
      </p:sp>
      <p:sp>
        <p:nvSpPr>
          <p:cNvPr id="3" name="Google Shape;862;p36">
            <a:extLst>
              <a:ext uri="{FF2B5EF4-FFF2-40B4-BE49-F238E27FC236}">
                <a16:creationId xmlns:a16="http://schemas.microsoft.com/office/drawing/2014/main" id="{4BAA71A2-93A4-43FC-3F9F-B1CD0B2305FC}"/>
              </a:ext>
            </a:extLst>
          </p:cNvPr>
          <p:cNvSpPr txBox="1">
            <a:spLocks/>
          </p:cNvSpPr>
          <p:nvPr/>
        </p:nvSpPr>
        <p:spPr>
          <a:xfrm>
            <a:off x="3951833" y="4887668"/>
            <a:ext cx="6503462" cy="1192320"/>
          </a:xfrm>
          <a:prstGeom prst="rect">
            <a:avLst/>
          </a:prstGeom>
        </p:spPr>
        <p:txBody>
          <a:bodyPr spcFirstLastPara="1" wrap="square" lIns="146280" tIns="146280" rIns="146280" bIns="14628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lnSpc>
                <a:spcPct val="150000"/>
              </a:lnSpc>
            </a:pPr>
            <a:r>
              <a:rPr lang="en-US" sz="2400" b="1" dirty="0">
                <a:latin typeface="PT Sans" panose="020B0503020203020204" pitchFamily="34" charset="0"/>
                <a:cs typeface="Shabnam" panose="020B0603030804020204" pitchFamily="34" charset="-78"/>
              </a:rPr>
              <a:t>Student: </a:t>
            </a:r>
            <a:r>
              <a:rPr lang="en-US" sz="2400" b="1" dirty="0" err="1">
                <a:latin typeface="PT Sans" panose="020B0503020203020204" pitchFamily="34" charset="0"/>
                <a:cs typeface="Shabnam" panose="020B0603030804020204" pitchFamily="34" charset="-78"/>
              </a:rPr>
              <a:t>maedeh</a:t>
            </a:r>
            <a:r>
              <a:rPr lang="en-US" sz="2400" b="1" dirty="0">
                <a:latin typeface="PT Sans" panose="020B0503020203020204" pitchFamily="34" charset="0"/>
                <a:cs typeface="Shabnam" panose="020B0603030804020204" pitchFamily="34" charset="-78"/>
              </a:rPr>
              <a:t> </a:t>
            </a:r>
            <a:r>
              <a:rPr lang="en-US" sz="2400" b="1" dirty="0" err="1">
                <a:latin typeface="PT Sans" panose="020B0503020203020204" pitchFamily="34" charset="0"/>
                <a:cs typeface="Shabnam" panose="020B0603030804020204" pitchFamily="34" charset="-78"/>
              </a:rPr>
              <a:t>mohammadzadeh</a:t>
            </a:r>
            <a:r>
              <a:rPr lang="en-US" sz="2400" b="1" dirty="0">
                <a:latin typeface="PT Sans" panose="020B0503020203020204" pitchFamily="34" charset="0"/>
                <a:cs typeface="Shabnam" panose="020B0603030804020204" pitchFamily="34" charset="-78"/>
              </a:rPr>
              <a:t> </a:t>
            </a:r>
          </a:p>
          <a:p>
            <a:pPr algn="ctr">
              <a:lnSpc>
                <a:spcPct val="150000"/>
              </a:lnSpc>
            </a:pPr>
            <a:r>
              <a:rPr lang="en-US" sz="2400" b="1" dirty="0" err="1">
                <a:latin typeface="PT Sans" panose="020B0503020203020204" pitchFamily="34" charset="0"/>
                <a:cs typeface="Shabnam" panose="020B0603030804020204" pitchFamily="34" charset="-78"/>
              </a:rPr>
              <a:t>Master:Mr.Ghaderi</a:t>
            </a:r>
            <a:endParaRPr lang="fa-IR" sz="2400" b="1" dirty="0">
              <a:latin typeface="PT Sans" panose="020B0503020203020204" pitchFamily="34" charset="0"/>
              <a:cs typeface="Shabnam" panose="020B0603030804020204" pitchFamily="34" charset="-78"/>
            </a:endParaRPr>
          </a:p>
        </p:txBody>
      </p:sp>
      <p:grpSp>
        <p:nvGrpSpPr>
          <p:cNvPr id="4" name="Google Shape;231;p9">
            <a:extLst>
              <a:ext uri="{FF2B5EF4-FFF2-40B4-BE49-F238E27FC236}">
                <a16:creationId xmlns:a16="http://schemas.microsoft.com/office/drawing/2014/main" id="{246BFFA4-3A65-5276-E9C7-DDD34299A446}"/>
              </a:ext>
            </a:extLst>
          </p:cNvPr>
          <p:cNvGrpSpPr/>
          <p:nvPr/>
        </p:nvGrpSpPr>
        <p:grpSpPr>
          <a:xfrm rot="-1881486">
            <a:off x="9534401" y="6018362"/>
            <a:ext cx="2814944" cy="715182"/>
            <a:chOff x="2646300" y="1318150"/>
            <a:chExt cx="980650" cy="249150"/>
          </a:xfrm>
          <a:solidFill>
            <a:schemeClr val="accent5">
              <a:lumMod val="75000"/>
            </a:schemeClr>
          </a:solidFill>
        </p:grpSpPr>
        <p:sp>
          <p:nvSpPr>
            <p:cNvPr id="5" name="Google Shape;232;p9">
              <a:extLst>
                <a:ext uri="{FF2B5EF4-FFF2-40B4-BE49-F238E27FC236}">
                  <a16:creationId xmlns:a16="http://schemas.microsoft.com/office/drawing/2014/main" id="{71093F3E-85BF-F785-DB67-1CE09E32A004}"/>
                </a:ext>
              </a:extLst>
            </p:cNvPr>
            <p:cNvSpPr/>
            <p:nvPr/>
          </p:nvSpPr>
          <p:spPr>
            <a:xfrm>
              <a:off x="2646300" y="1318150"/>
              <a:ext cx="980650" cy="249150"/>
            </a:xfrm>
            <a:custGeom>
              <a:avLst/>
              <a:gdLst/>
              <a:ahLst/>
              <a:cxnLst/>
              <a:rect l="l" t="t" r="r" b="b"/>
              <a:pathLst>
                <a:path w="39226" h="9966" extrusionOk="0">
                  <a:moveTo>
                    <a:pt x="19725" y="264"/>
                  </a:moveTo>
                  <a:cubicBezTo>
                    <a:pt x="20705" y="264"/>
                    <a:pt x="21684" y="444"/>
                    <a:pt x="22605" y="786"/>
                  </a:cubicBezTo>
                  <a:cubicBezTo>
                    <a:pt x="23224" y="1024"/>
                    <a:pt x="23807" y="1334"/>
                    <a:pt x="24355" y="1703"/>
                  </a:cubicBezTo>
                  <a:cubicBezTo>
                    <a:pt x="24950" y="2120"/>
                    <a:pt x="25462" y="2644"/>
                    <a:pt x="25950" y="3179"/>
                  </a:cubicBezTo>
                  <a:cubicBezTo>
                    <a:pt x="26486" y="3775"/>
                    <a:pt x="27010" y="4406"/>
                    <a:pt x="27569" y="4965"/>
                  </a:cubicBezTo>
                  <a:cubicBezTo>
                    <a:pt x="27772" y="5156"/>
                    <a:pt x="27962" y="5358"/>
                    <a:pt x="28165" y="5549"/>
                  </a:cubicBezTo>
                  <a:cubicBezTo>
                    <a:pt x="27308" y="6382"/>
                    <a:pt x="26438" y="7216"/>
                    <a:pt x="25474" y="7918"/>
                  </a:cubicBezTo>
                  <a:cubicBezTo>
                    <a:pt x="24319" y="8752"/>
                    <a:pt x="22986" y="9371"/>
                    <a:pt x="21557" y="9585"/>
                  </a:cubicBezTo>
                  <a:cubicBezTo>
                    <a:pt x="21182" y="9638"/>
                    <a:pt x="20807" y="9663"/>
                    <a:pt x="20433" y="9663"/>
                  </a:cubicBezTo>
                  <a:cubicBezTo>
                    <a:pt x="19378" y="9663"/>
                    <a:pt x="18332" y="9463"/>
                    <a:pt x="17330" y="9121"/>
                  </a:cubicBezTo>
                  <a:cubicBezTo>
                    <a:pt x="15949" y="8656"/>
                    <a:pt x="14651" y="7942"/>
                    <a:pt x="13449" y="7120"/>
                  </a:cubicBezTo>
                  <a:cubicBezTo>
                    <a:pt x="12603" y="6549"/>
                    <a:pt x="11817" y="5906"/>
                    <a:pt x="11020" y="5251"/>
                  </a:cubicBezTo>
                  <a:cubicBezTo>
                    <a:pt x="11127" y="5108"/>
                    <a:pt x="11258" y="4965"/>
                    <a:pt x="11377" y="4834"/>
                  </a:cubicBezTo>
                  <a:cubicBezTo>
                    <a:pt x="12389" y="3727"/>
                    <a:pt x="13484" y="2691"/>
                    <a:pt x="14746" y="1870"/>
                  </a:cubicBezTo>
                  <a:cubicBezTo>
                    <a:pt x="15937" y="1096"/>
                    <a:pt x="17259" y="512"/>
                    <a:pt x="18675" y="334"/>
                  </a:cubicBezTo>
                  <a:cubicBezTo>
                    <a:pt x="19024" y="287"/>
                    <a:pt x="19374" y="264"/>
                    <a:pt x="19725" y="264"/>
                  </a:cubicBezTo>
                  <a:close/>
                  <a:moveTo>
                    <a:pt x="19709" y="0"/>
                  </a:moveTo>
                  <a:cubicBezTo>
                    <a:pt x="19682" y="0"/>
                    <a:pt x="19655" y="0"/>
                    <a:pt x="19628" y="0"/>
                  </a:cubicBezTo>
                  <a:cubicBezTo>
                    <a:pt x="18271" y="12"/>
                    <a:pt x="16961" y="370"/>
                    <a:pt x="15758" y="977"/>
                  </a:cubicBezTo>
                  <a:cubicBezTo>
                    <a:pt x="14449" y="1620"/>
                    <a:pt x="13282" y="2525"/>
                    <a:pt x="12246" y="3537"/>
                  </a:cubicBezTo>
                  <a:cubicBezTo>
                    <a:pt x="11722" y="4049"/>
                    <a:pt x="11246" y="4572"/>
                    <a:pt x="10770" y="5108"/>
                  </a:cubicBezTo>
                  <a:cubicBezTo>
                    <a:pt x="10472" y="4846"/>
                    <a:pt x="10174" y="4608"/>
                    <a:pt x="9877" y="4358"/>
                  </a:cubicBezTo>
                  <a:cubicBezTo>
                    <a:pt x="7710" y="2579"/>
                    <a:pt x="5171" y="800"/>
                    <a:pt x="2261" y="800"/>
                  </a:cubicBezTo>
                  <a:cubicBezTo>
                    <a:pt x="2133" y="800"/>
                    <a:pt x="2005" y="803"/>
                    <a:pt x="1876" y="810"/>
                  </a:cubicBezTo>
                  <a:cubicBezTo>
                    <a:pt x="1519" y="834"/>
                    <a:pt x="1173" y="893"/>
                    <a:pt x="828" y="965"/>
                  </a:cubicBezTo>
                  <a:cubicBezTo>
                    <a:pt x="649" y="1010"/>
                    <a:pt x="712" y="1254"/>
                    <a:pt x="868" y="1254"/>
                  </a:cubicBezTo>
                  <a:cubicBezTo>
                    <a:pt x="878" y="1254"/>
                    <a:pt x="889" y="1253"/>
                    <a:pt x="899" y="1251"/>
                  </a:cubicBezTo>
                  <a:cubicBezTo>
                    <a:pt x="1357" y="1152"/>
                    <a:pt x="1811" y="1106"/>
                    <a:pt x="2260" y="1106"/>
                  </a:cubicBezTo>
                  <a:cubicBezTo>
                    <a:pt x="4829" y="1106"/>
                    <a:pt x="7218" y="2608"/>
                    <a:pt x="9174" y="4180"/>
                  </a:cubicBezTo>
                  <a:cubicBezTo>
                    <a:pt x="9639" y="4549"/>
                    <a:pt x="10103" y="4942"/>
                    <a:pt x="10567" y="5323"/>
                  </a:cubicBezTo>
                  <a:cubicBezTo>
                    <a:pt x="10103" y="5835"/>
                    <a:pt x="9627" y="6335"/>
                    <a:pt x="9115" y="6799"/>
                  </a:cubicBezTo>
                  <a:cubicBezTo>
                    <a:pt x="8043" y="7763"/>
                    <a:pt x="6817" y="8502"/>
                    <a:pt x="5424" y="8894"/>
                  </a:cubicBezTo>
                  <a:cubicBezTo>
                    <a:pt x="4577" y="9142"/>
                    <a:pt x="3687" y="9276"/>
                    <a:pt x="2796" y="9276"/>
                  </a:cubicBezTo>
                  <a:cubicBezTo>
                    <a:pt x="2273" y="9276"/>
                    <a:pt x="1749" y="9230"/>
                    <a:pt x="1233" y="9133"/>
                  </a:cubicBezTo>
                  <a:cubicBezTo>
                    <a:pt x="888" y="9073"/>
                    <a:pt x="542" y="8990"/>
                    <a:pt x="221" y="8894"/>
                  </a:cubicBezTo>
                  <a:cubicBezTo>
                    <a:pt x="191" y="8875"/>
                    <a:pt x="165" y="8867"/>
                    <a:pt x="142" y="8867"/>
                  </a:cubicBezTo>
                  <a:cubicBezTo>
                    <a:pt x="25" y="8867"/>
                    <a:pt x="0" y="9081"/>
                    <a:pt x="149" y="9121"/>
                  </a:cubicBezTo>
                  <a:cubicBezTo>
                    <a:pt x="1018" y="9383"/>
                    <a:pt x="1921" y="9512"/>
                    <a:pt x="2825" y="9512"/>
                  </a:cubicBezTo>
                  <a:cubicBezTo>
                    <a:pt x="4708" y="9512"/>
                    <a:pt x="6593" y="8953"/>
                    <a:pt x="8162" y="7882"/>
                  </a:cubicBezTo>
                  <a:cubicBezTo>
                    <a:pt x="9162" y="7216"/>
                    <a:pt x="9996" y="6335"/>
                    <a:pt x="10805" y="5454"/>
                  </a:cubicBezTo>
                  <a:cubicBezTo>
                    <a:pt x="11425" y="5977"/>
                    <a:pt x="12032" y="6489"/>
                    <a:pt x="12687" y="6942"/>
                  </a:cubicBezTo>
                  <a:cubicBezTo>
                    <a:pt x="13865" y="7799"/>
                    <a:pt x="15116" y="8537"/>
                    <a:pt x="16461" y="9109"/>
                  </a:cubicBezTo>
                  <a:cubicBezTo>
                    <a:pt x="17702" y="9626"/>
                    <a:pt x="19054" y="9943"/>
                    <a:pt x="20421" y="9943"/>
                  </a:cubicBezTo>
                  <a:cubicBezTo>
                    <a:pt x="20470" y="9943"/>
                    <a:pt x="20519" y="9943"/>
                    <a:pt x="20569" y="9942"/>
                  </a:cubicBezTo>
                  <a:cubicBezTo>
                    <a:pt x="21997" y="9906"/>
                    <a:pt x="23390" y="9490"/>
                    <a:pt x="24629" y="8799"/>
                  </a:cubicBezTo>
                  <a:cubicBezTo>
                    <a:pt x="26045" y="7990"/>
                    <a:pt x="27200" y="6870"/>
                    <a:pt x="28367" y="5751"/>
                  </a:cubicBezTo>
                  <a:cubicBezTo>
                    <a:pt x="28629" y="6013"/>
                    <a:pt x="28903" y="6251"/>
                    <a:pt x="29165" y="6489"/>
                  </a:cubicBezTo>
                  <a:cubicBezTo>
                    <a:pt x="30296" y="7454"/>
                    <a:pt x="31534" y="8275"/>
                    <a:pt x="32892" y="8883"/>
                  </a:cubicBezTo>
                  <a:cubicBezTo>
                    <a:pt x="34285" y="9502"/>
                    <a:pt x="35809" y="9954"/>
                    <a:pt x="37368" y="9966"/>
                  </a:cubicBezTo>
                  <a:cubicBezTo>
                    <a:pt x="37749" y="9966"/>
                    <a:pt x="38130" y="9942"/>
                    <a:pt x="38499" y="9883"/>
                  </a:cubicBezTo>
                  <a:cubicBezTo>
                    <a:pt x="38682" y="9848"/>
                    <a:pt x="38613" y="9595"/>
                    <a:pt x="38450" y="9595"/>
                  </a:cubicBezTo>
                  <a:cubicBezTo>
                    <a:pt x="38443" y="9595"/>
                    <a:pt x="38435" y="9596"/>
                    <a:pt x="38428" y="9597"/>
                  </a:cubicBezTo>
                  <a:cubicBezTo>
                    <a:pt x="38085" y="9646"/>
                    <a:pt x="37741" y="9669"/>
                    <a:pt x="37399" y="9669"/>
                  </a:cubicBezTo>
                  <a:cubicBezTo>
                    <a:pt x="36159" y="9669"/>
                    <a:pt x="34932" y="9371"/>
                    <a:pt x="33785" y="8942"/>
                  </a:cubicBezTo>
                  <a:cubicBezTo>
                    <a:pt x="32368" y="8394"/>
                    <a:pt x="31046" y="7620"/>
                    <a:pt x="29867" y="6680"/>
                  </a:cubicBezTo>
                  <a:cubicBezTo>
                    <a:pt x="29415" y="6323"/>
                    <a:pt x="28998" y="5954"/>
                    <a:pt x="28581" y="5561"/>
                  </a:cubicBezTo>
                  <a:cubicBezTo>
                    <a:pt x="29272" y="4906"/>
                    <a:pt x="29939" y="4251"/>
                    <a:pt x="30665" y="3679"/>
                  </a:cubicBezTo>
                  <a:cubicBezTo>
                    <a:pt x="31725" y="2822"/>
                    <a:pt x="32903" y="2084"/>
                    <a:pt x="34154" y="1572"/>
                  </a:cubicBezTo>
                  <a:cubicBezTo>
                    <a:pt x="35368" y="1084"/>
                    <a:pt x="36666" y="834"/>
                    <a:pt x="37976" y="822"/>
                  </a:cubicBezTo>
                  <a:cubicBezTo>
                    <a:pt x="38333" y="822"/>
                    <a:pt x="38690" y="834"/>
                    <a:pt x="39035" y="858"/>
                  </a:cubicBezTo>
                  <a:cubicBezTo>
                    <a:pt x="39042" y="859"/>
                    <a:pt x="39050" y="859"/>
                    <a:pt x="39056" y="859"/>
                  </a:cubicBezTo>
                  <a:cubicBezTo>
                    <a:pt x="39225" y="859"/>
                    <a:pt x="39218" y="583"/>
                    <a:pt x="39035" y="560"/>
                  </a:cubicBezTo>
                  <a:cubicBezTo>
                    <a:pt x="38718" y="538"/>
                    <a:pt x="38400" y="526"/>
                    <a:pt x="38083" y="526"/>
                  </a:cubicBezTo>
                  <a:cubicBezTo>
                    <a:pt x="37058" y="526"/>
                    <a:pt x="36041" y="650"/>
                    <a:pt x="35058" y="941"/>
                  </a:cubicBezTo>
                  <a:cubicBezTo>
                    <a:pt x="33796" y="1310"/>
                    <a:pt x="32606" y="1929"/>
                    <a:pt x="31522" y="2679"/>
                  </a:cubicBezTo>
                  <a:cubicBezTo>
                    <a:pt x="30403" y="3441"/>
                    <a:pt x="29415" y="4334"/>
                    <a:pt x="28451" y="5263"/>
                  </a:cubicBezTo>
                  <a:lnTo>
                    <a:pt x="28367" y="5358"/>
                  </a:lnTo>
                  <a:cubicBezTo>
                    <a:pt x="27748" y="4763"/>
                    <a:pt x="27177" y="4156"/>
                    <a:pt x="26605" y="3513"/>
                  </a:cubicBezTo>
                  <a:cubicBezTo>
                    <a:pt x="26117" y="2941"/>
                    <a:pt x="25605" y="2370"/>
                    <a:pt x="25033" y="1894"/>
                  </a:cubicBezTo>
                  <a:cubicBezTo>
                    <a:pt x="24521" y="1477"/>
                    <a:pt x="23974" y="1120"/>
                    <a:pt x="23390" y="834"/>
                  </a:cubicBezTo>
                  <a:cubicBezTo>
                    <a:pt x="22259" y="274"/>
                    <a:pt x="20980" y="0"/>
                    <a:pt x="19709" y="0"/>
                  </a:cubicBezTo>
                  <a:close/>
                </a:path>
              </a:pathLst>
            </a:custGeom>
            <a:grpFill/>
            <a:ln>
              <a:noFill/>
            </a:ln>
          </p:spPr>
          <p:txBody>
            <a:bodyPr spcFirstLastPara="1" wrap="square" lIns="146280" tIns="146280" rIns="146280" bIns="146280" anchor="ctr" anchorCtr="0">
              <a:noAutofit/>
            </a:bodyPr>
            <a:lstStyle/>
            <a:p>
              <a:endParaRPr sz="2880"/>
            </a:p>
          </p:txBody>
        </p:sp>
        <p:sp>
          <p:nvSpPr>
            <p:cNvPr id="6" name="Google Shape;233;p9">
              <a:extLst>
                <a:ext uri="{FF2B5EF4-FFF2-40B4-BE49-F238E27FC236}">
                  <a16:creationId xmlns:a16="http://schemas.microsoft.com/office/drawing/2014/main" id="{E69B817B-6481-1521-6507-A9F3F2157F13}"/>
                </a:ext>
              </a:extLst>
            </p:cNvPr>
            <p:cNvSpPr/>
            <p:nvPr/>
          </p:nvSpPr>
          <p:spPr>
            <a:xfrm>
              <a:off x="2674425" y="1361600"/>
              <a:ext cx="21750" cy="165150"/>
            </a:xfrm>
            <a:custGeom>
              <a:avLst/>
              <a:gdLst/>
              <a:ahLst/>
              <a:cxnLst/>
              <a:rect l="l" t="t" r="r" b="b"/>
              <a:pathLst>
                <a:path w="870" h="6606" extrusionOk="0">
                  <a:moveTo>
                    <a:pt x="383" y="1"/>
                  </a:moveTo>
                  <a:cubicBezTo>
                    <a:pt x="197" y="1"/>
                    <a:pt x="19" y="120"/>
                    <a:pt x="36" y="358"/>
                  </a:cubicBezTo>
                  <a:cubicBezTo>
                    <a:pt x="120" y="2311"/>
                    <a:pt x="120" y="4275"/>
                    <a:pt x="13" y="6240"/>
                  </a:cubicBezTo>
                  <a:cubicBezTo>
                    <a:pt x="1" y="6484"/>
                    <a:pt x="179" y="6606"/>
                    <a:pt x="365" y="6606"/>
                  </a:cubicBezTo>
                  <a:cubicBezTo>
                    <a:pt x="551" y="6606"/>
                    <a:pt x="745" y="6484"/>
                    <a:pt x="763" y="6240"/>
                  </a:cubicBezTo>
                  <a:cubicBezTo>
                    <a:pt x="870" y="4287"/>
                    <a:pt x="870" y="2322"/>
                    <a:pt x="775" y="358"/>
                  </a:cubicBezTo>
                  <a:cubicBezTo>
                    <a:pt x="763" y="120"/>
                    <a:pt x="569" y="1"/>
                    <a:pt x="383" y="1"/>
                  </a:cubicBezTo>
                  <a:close/>
                </a:path>
              </a:pathLst>
            </a:custGeom>
            <a:grpFill/>
            <a:ln>
              <a:noFill/>
            </a:ln>
          </p:spPr>
          <p:txBody>
            <a:bodyPr spcFirstLastPara="1" wrap="square" lIns="146280" tIns="146280" rIns="146280" bIns="146280" anchor="ctr" anchorCtr="0">
              <a:noAutofit/>
            </a:bodyPr>
            <a:lstStyle/>
            <a:p>
              <a:endParaRPr sz="2880"/>
            </a:p>
          </p:txBody>
        </p:sp>
        <p:sp>
          <p:nvSpPr>
            <p:cNvPr id="7" name="Google Shape;234;p9">
              <a:extLst>
                <a:ext uri="{FF2B5EF4-FFF2-40B4-BE49-F238E27FC236}">
                  <a16:creationId xmlns:a16="http://schemas.microsoft.com/office/drawing/2014/main" id="{298E6A3C-EBCD-65AF-F04E-A04C0912368B}"/>
                </a:ext>
              </a:extLst>
            </p:cNvPr>
            <p:cNvSpPr/>
            <p:nvPr/>
          </p:nvSpPr>
          <p:spPr>
            <a:xfrm>
              <a:off x="2714325" y="1362575"/>
              <a:ext cx="21000" cy="173175"/>
            </a:xfrm>
            <a:custGeom>
              <a:avLst/>
              <a:gdLst/>
              <a:ahLst/>
              <a:cxnLst/>
              <a:rect l="l" t="t" r="r" b="b"/>
              <a:pathLst>
                <a:path w="840" h="6927" extrusionOk="0">
                  <a:moveTo>
                    <a:pt x="412" y="0"/>
                  </a:moveTo>
                  <a:cubicBezTo>
                    <a:pt x="226" y="0"/>
                    <a:pt x="36" y="123"/>
                    <a:pt x="24" y="367"/>
                  </a:cubicBezTo>
                  <a:cubicBezTo>
                    <a:pt x="0" y="2438"/>
                    <a:pt x="12" y="4498"/>
                    <a:pt x="83" y="6570"/>
                  </a:cubicBezTo>
                  <a:cubicBezTo>
                    <a:pt x="95" y="6808"/>
                    <a:pt x="286" y="6927"/>
                    <a:pt x="472" y="6927"/>
                  </a:cubicBezTo>
                  <a:cubicBezTo>
                    <a:pt x="658" y="6927"/>
                    <a:pt x="839" y="6808"/>
                    <a:pt x="834" y="6570"/>
                  </a:cubicBezTo>
                  <a:cubicBezTo>
                    <a:pt x="762" y="4498"/>
                    <a:pt x="738" y="2438"/>
                    <a:pt x="774" y="367"/>
                  </a:cubicBezTo>
                  <a:cubicBezTo>
                    <a:pt x="780" y="123"/>
                    <a:pt x="598" y="0"/>
                    <a:pt x="412" y="0"/>
                  </a:cubicBezTo>
                  <a:close/>
                </a:path>
              </a:pathLst>
            </a:custGeom>
            <a:grpFill/>
            <a:ln>
              <a:noFill/>
            </a:ln>
          </p:spPr>
          <p:txBody>
            <a:bodyPr spcFirstLastPara="1" wrap="square" lIns="146280" tIns="146280" rIns="146280" bIns="146280" anchor="ctr" anchorCtr="0">
              <a:noAutofit/>
            </a:bodyPr>
            <a:lstStyle/>
            <a:p>
              <a:endParaRPr sz="2880"/>
            </a:p>
          </p:txBody>
        </p:sp>
        <p:sp>
          <p:nvSpPr>
            <p:cNvPr id="8" name="Google Shape;235;p9">
              <a:extLst>
                <a:ext uri="{FF2B5EF4-FFF2-40B4-BE49-F238E27FC236}">
                  <a16:creationId xmlns:a16="http://schemas.microsoft.com/office/drawing/2014/main" id="{C5D1D0C9-5DA0-8E04-B603-05B207EF787C}"/>
                </a:ext>
              </a:extLst>
            </p:cNvPr>
            <p:cNvSpPr/>
            <p:nvPr/>
          </p:nvSpPr>
          <p:spPr>
            <a:xfrm>
              <a:off x="2752125" y="1367250"/>
              <a:ext cx="20700" cy="160775"/>
            </a:xfrm>
            <a:custGeom>
              <a:avLst/>
              <a:gdLst/>
              <a:ahLst/>
              <a:cxnLst/>
              <a:rect l="l" t="t" r="r" b="b"/>
              <a:pathLst>
                <a:path w="828" h="6431" extrusionOk="0">
                  <a:moveTo>
                    <a:pt x="393" y="1"/>
                  </a:moveTo>
                  <a:cubicBezTo>
                    <a:pt x="209" y="1"/>
                    <a:pt x="24" y="120"/>
                    <a:pt x="24" y="358"/>
                  </a:cubicBezTo>
                  <a:cubicBezTo>
                    <a:pt x="0" y="2263"/>
                    <a:pt x="36" y="4168"/>
                    <a:pt x="84" y="6073"/>
                  </a:cubicBezTo>
                  <a:cubicBezTo>
                    <a:pt x="89" y="6311"/>
                    <a:pt x="277" y="6430"/>
                    <a:pt x="462" y="6430"/>
                  </a:cubicBezTo>
                  <a:cubicBezTo>
                    <a:pt x="646" y="6430"/>
                    <a:pt x="828" y="6311"/>
                    <a:pt x="822" y="6073"/>
                  </a:cubicBezTo>
                  <a:cubicBezTo>
                    <a:pt x="762" y="4168"/>
                    <a:pt x="750" y="2263"/>
                    <a:pt x="762" y="358"/>
                  </a:cubicBezTo>
                  <a:cubicBezTo>
                    <a:pt x="762" y="120"/>
                    <a:pt x="578" y="1"/>
                    <a:pt x="393" y="1"/>
                  </a:cubicBezTo>
                  <a:close/>
                </a:path>
              </a:pathLst>
            </a:custGeom>
            <a:grpFill/>
            <a:ln>
              <a:noFill/>
            </a:ln>
          </p:spPr>
          <p:txBody>
            <a:bodyPr spcFirstLastPara="1" wrap="square" lIns="146280" tIns="146280" rIns="146280" bIns="146280" anchor="ctr" anchorCtr="0">
              <a:noAutofit/>
            </a:bodyPr>
            <a:lstStyle/>
            <a:p>
              <a:endParaRPr sz="2880"/>
            </a:p>
          </p:txBody>
        </p:sp>
        <p:sp>
          <p:nvSpPr>
            <p:cNvPr id="9" name="Google Shape;236;p9">
              <a:extLst>
                <a:ext uri="{FF2B5EF4-FFF2-40B4-BE49-F238E27FC236}">
                  <a16:creationId xmlns:a16="http://schemas.microsoft.com/office/drawing/2014/main" id="{65D71C17-A6E3-69B1-4399-1E24C1110D78}"/>
                </a:ext>
              </a:extLst>
            </p:cNvPr>
            <p:cNvSpPr/>
            <p:nvPr/>
          </p:nvSpPr>
          <p:spPr>
            <a:xfrm>
              <a:off x="2788875" y="1389875"/>
              <a:ext cx="21000" cy="126825"/>
            </a:xfrm>
            <a:custGeom>
              <a:avLst/>
              <a:gdLst/>
              <a:ahLst/>
              <a:cxnLst/>
              <a:rect l="l" t="t" r="r" b="b"/>
              <a:pathLst>
                <a:path w="840" h="5073" extrusionOk="0">
                  <a:moveTo>
                    <a:pt x="368" y="1"/>
                  </a:moveTo>
                  <a:cubicBezTo>
                    <a:pt x="182" y="1"/>
                    <a:pt x="1" y="120"/>
                    <a:pt x="7" y="358"/>
                  </a:cubicBezTo>
                  <a:cubicBezTo>
                    <a:pt x="42" y="1811"/>
                    <a:pt x="66" y="3263"/>
                    <a:pt x="102" y="4716"/>
                  </a:cubicBezTo>
                  <a:cubicBezTo>
                    <a:pt x="102" y="4954"/>
                    <a:pt x="286" y="5073"/>
                    <a:pt x="471" y="5073"/>
                  </a:cubicBezTo>
                  <a:cubicBezTo>
                    <a:pt x="655" y="5073"/>
                    <a:pt x="840" y="4954"/>
                    <a:pt x="840" y="4716"/>
                  </a:cubicBezTo>
                  <a:cubicBezTo>
                    <a:pt x="816" y="3263"/>
                    <a:pt x="780" y="1811"/>
                    <a:pt x="757" y="358"/>
                  </a:cubicBezTo>
                  <a:cubicBezTo>
                    <a:pt x="745" y="120"/>
                    <a:pt x="554" y="1"/>
                    <a:pt x="368" y="1"/>
                  </a:cubicBezTo>
                  <a:close/>
                </a:path>
              </a:pathLst>
            </a:custGeom>
            <a:grpFill/>
            <a:ln>
              <a:noFill/>
            </a:ln>
          </p:spPr>
          <p:txBody>
            <a:bodyPr spcFirstLastPara="1" wrap="square" lIns="146280" tIns="146280" rIns="146280" bIns="146280" anchor="ctr" anchorCtr="0">
              <a:noAutofit/>
            </a:bodyPr>
            <a:lstStyle/>
            <a:p>
              <a:endParaRPr sz="2880"/>
            </a:p>
          </p:txBody>
        </p:sp>
        <p:sp>
          <p:nvSpPr>
            <p:cNvPr id="10" name="Google Shape;237;p9">
              <a:extLst>
                <a:ext uri="{FF2B5EF4-FFF2-40B4-BE49-F238E27FC236}">
                  <a16:creationId xmlns:a16="http://schemas.microsoft.com/office/drawing/2014/main" id="{B12BA340-6B8E-79A0-EC0C-FC0996D6C055}"/>
                </a:ext>
              </a:extLst>
            </p:cNvPr>
            <p:cNvSpPr/>
            <p:nvPr/>
          </p:nvSpPr>
          <p:spPr>
            <a:xfrm>
              <a:off x="2823250" y="1410725"/>
              <a:ext cx="22650" cy="82775"/>
            </a:xfrm>
            <a:custGeom>
              <a:avLst/>
              <a:gdLst/>
              <a:ahLst/>
              <a:cxnLst/>
              <a:rect l="l" t="t" r="r" b="b"/>
              <a:pathLst>
                <a:path w="906" h="3311" extrusionOk="0">
                  <a:moveTo>
                    <a:pt x="394" y="0"/>
                  </a:moveTo>
                  <a:cubicBezTo>
                    <a:pt x="191" y="0"/>
                    <a:pt x="1" y="167"/>
                    <a:pt x="13" y="369"/>
                  </a:cubicBezTo>
                  <a:cubicBezTo>
                    <a:pt x="60" y="1227"/>
                    <a:pt x="108" y="2084"/>
                    <a:pt x="156" y="2929"/>
                  </a:cubicBezTo>
                  <a:cubicBezTo>
                    <a:pt x="167" y="3132"/>
                    <a:pt x="310" y="3310"/>
                    <a:pt x="525" y="3310"/>
                  </a:cubicBezTo>
                  <a:cubicBezTo>
                    <a:pt x="715" y="3310"/>
                    <a:pt x="906" y="3144"/>
                    <a:pt x="894" y="2929"/>
                  </a:cubicBezTo>
                  <a:cubicBezTo>
                    <a:pt x="846" y="2084"/>
                    <a:pt x="810" y="1227"/>
                    <a:pt x="763" y="369"/>
                  </a:cubicBezTo>
                  <a:cubicBezTo>
                    <a:pt x="751" y="179"/>
                    <a:pt x="596" y="0"/>
                    <a:pt x="394" y="0"/>
                  </a:cubicBezTo>
                  <a:close/>
                </a:path>
              </a:pathLst>
            </a:custGeom>
            <a:grpFill/>
            <a:ln>
              <a:noFill/>
            </a:ln>
          </p:spPr>
          <p:txBody>
            <a:bodyPr spcFirstLastPara="1" wrap="square" lIns="146280" tIns="146280" rIns="146280" bIns="146280" anchor="ctr" anchorCtr="0">
              <a:noAutofit/>
            </a:bodyPr>
            <a:lstStyle/>
            <a:p>
              <a:endParaRPr sz="2880"/>
            </a:p>
          </p:txBody>
        </p:sp>
        <p:sp>
          <p:nvSpPr>
            <p:cNvPr id="11" name="Google Shape;238;p9">
              <a:extLst>
                <a:ext uri="{FF2B5EF4-FFF2-40B4-BE49-F238E27FC236}">
                  <a16:creationId xmlns:a16="http://schemas.microsoft.com/office/drawing/2014/main" id="{011C78EB-5C95-31E0-86BB-4FCAE8E3E13D}"/>
                </a:ext>
              </a:extLst>
            </p:cNvPr>
            <p:cNvSpPr/>
            <p:nvPr/>
          </p:nvSpPr>
          <p:spPr>
            <a:xfrm>
              <a:off x="2856900" y="1431125"/>
              <a:ext cx="20250" cy="44850"/>
            </a:xfrm>
            <a:custGeom>
              <a:avLst/>
              <a:gdLst/>
              <a:ahLst/>
              <a:cxnLst/>
              <a:rect l="l" t="t" r="r" b="b"/>
              <a:pathLst>
                <a:path w="810" h="1794" extrusionOk="0">
                  <a:moveTo>
                    <a:pt x="431" y="0"/>
                  </a:moveTo>
                  <a:cubicBezTo>
                    <a:pt x="414" y="0"/>
                    <a:pt x="398" y="2"/>
                    <a:pt x="381" y="6"/>
                  </a:cubicBezTo>
                  <a:cubicBezTo>
                    <a:pt x="191" y="18"/>
                    <a:pt x="0" y="161"/>
                    <a:pt x="12" y="375"/>
                  </a:cubicBezTo>
                  <a:cubicBezTo>
                    <a:pt x="24" y="720"/>
                    <a:pt x="36" y="1065"/>
                    <a:pt x="60" y="1423"/>
                  </a:cubicBezTo>
                  <a:cubicBezTo>
                    <a:pt x="60" y="1518"/>
                    <a:pt x="95" y="1613"/>
                    <a:pt x="155" y="1685"/>
                  </a:cubicBezTo>
                  <a:cubicBezTo>
                    <a:pt x="209" y="1739"/>
                    <a:pt x="303" y="1793"/>
                    <a:pt x="401" y="1793"/>
                  </a:cubicBezTo>
                  <a:cubicBezTo>
                    <a:pt x="410" y="1793"/>
                    <a:pt x="419" y="1793"/>
                    <a:pt x="429" y="1792"/>
                  </a:cubicBezTo>
                  <a:cubicBezTo>
                    <a:pt x="619" y="1780"/>
                    <a:pt x="810" y="1625"/>
                    <a:pt x="798" y="1423"/>
                  </a:cubicBezTo>
                  <a:cubicBezTo>
                    <a:pt x="786" y="1077"/>
                    <a:pt x="774" y="732"/>
                    <a:pt x="750" y="375"/>
                  </a:cubicBezTo>
                  <a:cubicBezTo>
                    <a:pt x="750" y="268"/>
                    <a:pt x="715" y="184"/>
                    <a:pt x="655" y="101"/>
                  </a:cubicBezTo>
                  <a:cubicBezTo>
                    <a:pt x="605" y="51"/>
                    <a:pt x="520" y="0"/>
                    <a:pt x="431" y="0"/>
                  </a:cubicBezTo>
                  <a:close/>
                </a:path>
              </a:pathLst>
            </a:custGeom>
            <a:grpFill/>
            <a:ln>
              <a:noFill/>
            </a:ln>
          </p:spPr>
          <p:txBody>
            <a:bodyPr spcFirstLastPara="1" wrap="square" lIns="146280" tIns="146280" rIns="146280" bIns="146280" anchor="ctr" anchorCtr="0">
              <a:noAutofit/>
            </a:bodyPr>
            <a:lstStyle/>
            <a:p>
              <a:endParaRPr sz="2880"/>
            </a:p>
          </p:txBody>
        </p:sp>
        <p:sp>
          <p:nvSpPr>
            <p:cNvPr id="12" name="Google Shape;239;p9">
              <a:extLst>
                <a:ext uri="{FF2B5EF4-FFF2-40B4-BE49-F238E27FC236}">
                  <a16:creationId xmlns:a16="http://schemas.microsoft.com/office/drawing/2014/main" id="{C9FE4847-E5F8-DBA9-7F70-B5345671E475}"/>
                </a:ext>
              </a:extLst>
            </p:cNvPr>
            <p:cNvSpPr/>
            <p:nvPr/>
          </p:nvSpPr>
          <p:spPr>
            <a:xfrm>
              <a:off x="2951550" y="1432600"/>
              <a:ext cx="20250" cy="29875"/>
            </a:xfrm>
            <a:custGeom>
              <a:avLst/>
              <a:gdLst/>
              <a:ahLst/>
              <a:cxnLst/>
              <a:rect l="l" t="t" r="r" b="b"/>
              <a:pathLst>
                <a:path w="810" h="1195" extrusionOk="0">
                  <a:moveTo>
                    <a:pt x="407" y="0"/>
                  </a:moveTo>
                  <a:cubicBezTo>
                    <a:pt x="336" y="0"/>
                    <a:pt x="264" y="13"/>
                    <a:pt x="215" y="54"/>
                  </a:cubicBezTo>
                  <a:cubicBezTo>
                    <a:pt x="143" y="90"/>
                    <a:pt x="60" y="185"/>
                    <a:pt x="48" y="268"/>
                  </a:cubicBezTo>
                  <a:cubicBezTo>
                    <a:pt x="24" y="375"/>
                    <a:pt x="0" y="483"/>
                    <a:pt x="24" y="602"/>
                  </a:cubicBezTo>
                  <a:cubicBezTo>
                    <a:pt x="36" y="697"/>
                    <a:pt x="48" y="804"/>
                    <a:pt x="84" y="911"/>
                  </a:cubicBezTo>
                  <a:cubicBezTo>
                    <a:pt x="96" y="959"/>
                    <a:pt x="108" y="1006"/>
                    <a:pt x="143" y="1042"/>
                  </a:cubicBezTo>
                  <a:cubicBezTo>
                    <a:pt x="167" y="1090"/>
                    <a:pt x="191" y="1126"/>
                    <a:pt x="239" y="1137"/>
                  </a:cubicBezTo>
                  <a:cubicBezTo>
                    <a:pt x="286" y="1161"/>
                    <a:pt x="334" y="1185"/>
                    <a:pt x="381" y="1185"/>
                  </a:cubicBezTo>
                  <a:cubicBezTo>
                    <a:pt x="399" y="1191"/>
                    <a:pt x="423" y="1194"/>
                    <a:pt x="448" y="1194"/>
                  </a:cubicBezTo>
                  <a:cubicBezTo>
                    <a:pt x="474" y="1194"/>
                    <a:pt x="500" y="1191"/>
                    <a:pt x="524" y="1185"/>
                  </a:cubicBezTo>
                  <a:cubicBezTo>
                    <a:pt x="620" y="1149"/>
                    <a:pt x="703" y="1090"/>
                    <a:pt x="750" y="1018"/>
                  </a:cubicBezTo>
                  <a:lnTo>
                    <a:pt x="786" y="923"/>
                  </a:lnTo>
                  <a:cubicBezTo>
                    <a:pt x="810" y="864"/>
                    <a:pt x="810" y="792"/>
                    <a:pt x="786" y="733"/>
                  </a:cubicBezTo>
                  <a:cubicBezTo>
                    <a:pt x="774" y="649"/>
                    <a:pt x="762" y="602"/>
                    <a:pt x="762" y="554"/>
                  </a:cubicBezTo>
                  <a:lnTo>
                    <a:pt x="762" y="447"/>
                  </a:lnTo>
                  <a:cubicBezTo>
                    <a:pt x="774" y="399"/>
                    <a:pt x="774" y="352"/>
                    <a:pt x="762" y="304"/>
                  </a:cubicBezTo>
                  <a:cubicBezTo>
                    <a:pt x="762" y="256"/>
                    <a:pt x="750" y="209"/>
                    <a:pt x="715" y="173"/>
                  </a:cubicBezTo>
                  <a:cubicBezTo>
                    <a:pt x="691" y="125"/>
                    <a:pt x="655" y="90"/>
                    <a:pt x="631" y="66"/>
                  </a:cubicBezTo>
                  <a:cubicBezTo>
                    <a:pt x="596" y="30"/>
                    <a:pt x="560" y="6"/>
                    <a:pt x="500" y="6"/>
                  </a:cubicBezTo>
                  <a:cubicBezTo>
                    <a:pt x="471" y="3"/>
                    <a:pt x="439" y="0"/>
                    <a:pt x="407" y="0"/>
                  </a:cubicBezTo>
                  <a:close/>
                </a:path>
              </a:pathLst>
            </a:custGeom>
            <a:grpFill/>
            <a:ln>
              <a:noFill/>
            </a:ln>
          </p:spPr>
          <p:txBody>
            <a:bodyPr spcFirstLastPara="1" wrap="square" lIns="146280" tIns="146280" rIns="146280" bIns="146280" anchor="ctr" anchorCtr="0">
              <a:noAutofit/>
            </a:bodyPr>
            <a:lstStyle/>
            <a:p>
              <a:endParaRPr sz="2880"/>
            </a:p>
          </p:txBody>
        </p:sp>
        <p:sp>
          <p:nvSpPr>
            <p:cNvPr id="13" name="Google Shape;240;p9">
              <a:extLst>
                <a:ext uri="{FF2B5EF4-FFF2-40B4-BE49-F238E27FC236}">
                  <a16:creationId xmlns:a16="http://schemas.microsoft.com/office/drawing/2014/main" id="{B666A6C7-1E64-C8BF-EE32-6C3EC52411E9}"/>
                </a:ext>
              </a:extLst>
            </p:cNvPr>
            <p:cNvSpPr/>
            <p:nvPr/>
          </p:nvSpPr>
          <p:spPr>
            <a:xfrm>
              <a:off x="2984000" y="1400000"/>
              <a:ext cx="20850" cy="85150"/>
            </a:xfrm>
            <a:custGeom>
              <a:avLst/>
              <a:gdLst/>
              <a:ahLst/>
              <a:cxnLst/>
              <a:rect l="l" t="t" r="r" b="b"/>
              <a:pathLst>
                <a:path w="834" h="3406" extrusionOk="0">
                  <a:moveTo>
                    <a:pt x="369" y="1"/>
                  </a:moveTo>
                  <a:cubicBezTo>
                    <a:pt x="179" y="1"/>
                    <a:pt x="0" y="155"/>
                    <a:pt x="0" y="370"/>
                  </a:cubicBezTo>
                  <a:cubicBezTo>
                    <a:pt x="36" y="1263"/>
                    <a:pt x="60" y="2144"/>
                    <a:pt x="95" y="3037"/>
                  </a:cubicBezTo>
                  <a:cubicBezTo>
                    <a:pt x="95" y="3239"/>
                    <a:pt x="250" y="3406"/>
                    <a:pt x="465" y="3406"/>
                  </a:cubicBezTo>
                  <a:cubicBezTo>
                    <a:pt x="655" y="3406"/>
                    <a:pt x="834" y="3239"/>
                    <a:pt x="834" y="3037"/>
                  </a:cubicBezTo>
                  <a:cubicBezTo>
                    <a:pt x="810" y="2144"/>
                    <a:pt x="774" y="1263"/>
                    <a:pt x="750" y="370"/>
                  </a:cubicBezTo>
                  <a:cubicBezTo>
                    <a:pt x="750" y="179"/>
                    <a:pt x="584" y="1"/>
                    <a:pt x="369" y="1"/>
                  </a:cubicBezTo>
                  <a:close/>
                </a:path>
              </a:pathLst>
            </a:custGeom>
            <a:grpFill/>
            <a:ln>
              <a:noFill/>
            </a:ln>
          </p:spPr>
          <p:txBody>
            <a:bodyPr spcFirstLastPara="1" wrap="square" lIns="146280" tIns="146280" rIns="146280" bIns="146280" anchor="ctr" anchorCtr="0">
              <a:noAutofit/>
            </a:bodyPr>
            <a:lstStyle/>
            <a:p>
              <a:endParaRPr sz="2880"/>
            </a:p>
          </p:txBody>
        </p:sp>
        <p:sp>
          <p:nvSpPr>
            <p:cNvPr id="14" name="Google Shape;241;p9">
              <a:extLst>
                <a:ext uri="{FF2B5EF4-FFF2-40B4-BE49-F238E27FC236}">
                  <a16:creationId xmlns:a16="http://schemas.microsoft.com/office/drawing/2014/main" id="{9AA04230-5B1A-0211-7E76-89CF3FBB125A}"/>
                </a:ext>
              </a:extLst>
            </p:cNvPr>
            <p:cNvSpPr/>
            <p:nvPr/>
          </p:nvSpPr>
          <p:spPr>
            <a:xfrm>
              <a:off x="3015250" y="1377675"/>
              <a:ext cx="22650" cy="128325"/>
            </a:xfrm>
            <a:custGeom>
              <a:avLst/>
              <a:gdLst/>
              <a:ahLst/>
              <a:cxnLst/>
              <a:rect l="l" t="t" r="r" b="b"/>
              <a:pathLst>
                <a:path w="906" h="5133" extrusionOk="0">
                  <a:moveTo>
                    <a:pt x="393" y="1"/>
                  </a:moveTo>
                  <a:cubicBezTo>
                    <a:pt x="191" y="1"/>
                    <a:pt x="0" y="167"/>
                    <a:pt x="12" y="370"/>
                  </a:cubicBezTo>
                  <a:cubicBezTo>
                    <a:pt x="119" y="1846"/>
                    <a:pt x="179" y="3299"/>
                    <a:pt x="167" y="4775"/>
                  </a:cubicBezTo>
                  <a:cubicBezTo>
                    <a:pt x="167" y="5013"/>
                    <a:pt x="352" y="5132"/>
                    <a:pt x="536" y="5132"/>
                  </a:cubicBezTo>
                  <a:cubicBezTo>
                    <a:pt x="721" y="5132"/>
                    <a:pt x="905" y="5013"/>
                    <a:pt x="905" y="4775"/>
                  </a:cubicBezTo>
                  <a:cubicBezTo>
                    <a:pt x="905" y="3299"/>
                    <a:pt x="869" y="1834"/>
                    <a:pt x="762" y="370"/>
                  </a:cubicBezTo>
                  <a:cubicBezTo>
                    <a:pt x="750" y="179"/>
                    <a:pt x="596" y="1"/>
                    <a:pt x="393" y="1"/>
                  </a:cubicBezTo>
                  <a:close/>
                </a:path>
              </a:pathLst>
            </a:custGeom>
            <a:grpFill/>
            <a:ln>
              <a:noFill/>
            </a:ln>
          </p:spPr>
          <p:txBody>
            <a:bodyPr spcFirstLastPara="1" wrap="square" lIns="146280" tIns="146280" rIns="146280" bIns="146280" anchor="ctr" anchorCtr="0">
              <a:noAutofit/>
            </a:bodyPr>
            <a:lstStyle/>
            <a:p>
              <a:endParaRPr sz="2880"/>
            </a:p>
          </p:txBody>
        </p:sp>
        <p:sp>
          <p:nvSpPr>
            <p:cNvPr id="15" name="Google Shape;242;p9">
              <a:extLst>
                <a:ext uri="{FF2B5EF4-FFF2-40B4-BE49-F238E27FC236}">
                  <a16:creationId xmlns:a16="http://schemas.microsoft.com/office/drawing/2014/main" id="{B9CDBB3F-D367-0E24-5B91-3C0CEC552AB2}"/>
                </a:ext>
              </a:extLst>
            </p:cNvPr>
            <p:cNvSpPr/>
            <p:nvPr/>
          </p:nvSpPr>
          <p:spPr>
            <a:xfrm>
              <a:off x="3049925" y="1356250"/>
              <a:ext cx="26225" cy="164000"/>
            </a:xfrm>
            <a:custGeom>
              <a:avLst/>
              <a:gdLst/>
              <a:ahLst/>
              <a:cxnLst/>
              <a:rect l="l" t="t" r="r" b="b"/>
              <a:pathLst>
                <a:path w="1049" h="6560" extrusionOk="0">
                  <a:moveTo>
                    <a:pt x="365" y="0"/>
                  </a:moveTo>
                  <a:cubicBezTo>
                    <a:pt x="179" y="0"/>
                    <a:pt x="0" y="120"/>
                    <a:pt x="18" y="358"/>
                  </a:cubicBezTo>
                  <a:cubicBezTo>
                    <a:pt x="137" y="2298"/>
                    <a:pt x="233" y="4251"/>
                    <a:pt x="292" y="6192"/>
                  </a:cubicBezTo>
                  <a:cubicBezTo>
                    <a:pt x="304" y="6437"/>
                    <a:pt x="497" y="6559"/>
                    <a:pt x="684" y="6559"/>
                  </a:cubicBezTo>
                  <a:cubicBezTo>
                    <a:pt x="869" y="6559"/>
                    <a:pt x="1048" y="6440"/>
                    <a:pt x="1042" y="6204"/>
                  </a:cubicBezTo>
                  <a:cubicBezTo>
                    <a:pt x="971" y="4251"/>
                    <a:pt x="876" y="2310"/>
                    <a:pt x="756" y="358"/>
                  </a:cubicBezTo>
                  <a:cubicBezTo>
                    <a:pt x="745" y="120"/>
                    <a:pt x="551" y="0"/>
                    <a:pt x="365" y="0"/>
                  </a:cubicBezTo>
                  <a:close/>
                </a:path>
              </a:pathLst>
            </a:custGeom>
            <a:grpFill/>
            <a:ln>
              <a:noFill/>
            </a:ln>
          </p:spPr>
          <p:txBody>
            <a:bodyPr spcFirstLastPara="1" wrap="square" lIns="146280" tIns="146280" rIns="146280" bIns="146280" anchor="ctr" anchorCtr="0">
              <a:noAutofit/>
            </a:bodyPr>
            <a:lstStyle/>
            <a:p>
              <a:endParaRPr sz="2880"/>
            </a:p>
          </p:txBody>
        </p:sp>
        <p:sp>
          <p:nvSpPr>
            <p:cNvPr id="16" name="Google Shape;243;p9">
              <a:extLst>
                <a:ext uri="{FF2B5EF4-FFF2-40B4-BE49-F238E27FC236}">
                  <a16:creationId xmlns:a16="http://schemas.microsoft.com/office/drawing/2014/main" id="{E7EA13D0-624A-DCEC-6011-6F9C28227AC3}"/>
                </a:ext>
              </a:extLst>
            </p:cNvPr>
            <p:cNvSpPr/>
            <p:nvPr/>
          </p:nvSpPr>
          <p:spPr>
            <a:xfrm>
              <a:off x="3091000" y="1340775"/>
              <a:ext cx="21900" cy="194975"/>
            </a:xfrm>
            <a:custGeom>
              <a:avLst/>
              <a:gdLst/>
              <a:ahLst/>
              <a:cxnLst/>
              <a:rect l="l" t="t" r="r" b="b"/>
              <a:pathLst>
                <a:path w="876" h="7799" extrusionOk="0">
                  <a:moveTo>
                    <a:pt x="368" y="0"/>
                  </a:moveTo>
                  <a:cubicBezTo>
                    <a:pt x="182" y="0"/>
                    <a:pt x="0" y="119"/>
                    <a:pt x="6" y="358"/>
                  </a:cubicBezTo>
                  <a:cubicBezTo>
                    <a:pt x="54" y="2727"/>
                    <a:pt x="102" y="5072"/>
                    <a:pt x="125" y="7442"/>
                  </a:cubicBezTo>
                  <a:cubicBezTo>
                    <a:pt x="125" y="7680"/>
                    <a:pt x="313" y="7799"/>
                    <a:pt x="501" y="7799"/>
                  </a:cubicBezTo>
                  <a:cubicBezTo>
                    <a:pt x="688" y="7799"/>
                    <a:pt x="876" y="7680"/>
                    <a:pt x="876" y="7442"/>
                  </a:cubicBezTo>
                  <a:cubicBezTo>
                    <a:pt x="828" y="5072"/>
                    <a:pt x="780" y="2727"/>
                    <a:pt x="757" y="358"/>
                  </a:cubicBezTo>
                  <a:cubicBezTo>
                    <a:pt x="745" y="119"/>
                    <a:pt x="554" y="0"/>
                    <a:pt x="368" y="0"/>
                  </a:cubicBezTo>
                  <a:close/>
                </a:path>
              </a:pathLst>
            </a:custGeom>
            <a:grpFill/>
            <a:ln>
              <a:noFill/>
            </a:ln>
          </p:spPr>
          <p:txBody>
            <a:bodyPr spcFirstLastPara="1" wrap="square" lIns="146280" tIns="146280" rIns="146280" bIns="146280" anchor="ctr" anchorCtr="0">
              <a:noAutofit/>
            </a:bodyPr>
            <a:lstStyle/>
            <a:p>
              <a:endParaRPr sz="2880"/>
            </a:p>
          </p:txBody>
        </p:sp>
        <p:sp>
          <p:nvSpPr>
            <p:cNvPr id="17" name="Google Shape;244;p9">
              <a:extLst>
                <a:ext uri="{FF2B5EF4-FFF2-40B4-BE49-F238E27FC236}">
                  <a16:creationId xmlns:a16="http://schemas.microsoft.com/office/drawing/2014/main" id="{D3D6A607-5F84-134C-202C-65DA11C28289}"/>
                </a:ext>
              </a:extLst>
            </p:cNvPr>
            <p:cNvSpPr/>
            <p:nvPr/>
          </p:nvSpPr>
          <p:spPr>
            <a:xfrm>
              <a:off x="3131175" y="1341950"/>
              <a:ext cx="28150" cy="200650"/>
            </a:xfrm>
            <a:custGeom>
              <a:avLst/>
              <a:gdLst/>
              <a:ahLst/>
              <a:cxnLst/>
              <a:rect l="l" t="t" r="r" b="b"/>
              <a:pathLst>
                <a:path w="1126" h="8026" extrusionOk="0">
                  <a:moveTo>
                    <a:pt x="368" y="1"/>
                  </a:moveTo>
                  <a:cubicBezTo>
                    <a:pt x="182" y="1"/>
                    <a:pt x="1" y="120"/>
                    <a:pt x="7" y="358"/>
                  </a:cubicBezTo>
                  <a:cubicBezTo>
                    <a:pt x="54" y="2799"/>
                    <a:pt x="173" y="5228"/>
                    <a:pt x="364" y="7645"/>
                  </a:cubicBezTo>
                  <a:cubicBezTo>
                    <a:pt x="376" y="7847"/>
                    <a:pt x="531" y="8026"/>
                    <a:pt x="733" y="8026"/>
                  </a:cubicBezTo>
                  <a:cubicBezTo>
                    <a:pt x="935" y="8026"/>
                    <a:pt x="1126" y="7859"/>
                    <a:pt x="1114" y="7645"/>
                  </a:cubicBezTo>
                  <a:cubicBezTo>
                    <a:pt x="912" y="5228"/>
                    <a:pt x="793" y="2787"/>
                    <a:pt x="757" y="358"/>
                  </a:cubicBezTo>
                  <a:cubicBezTo>
                    <a:pt x="745" y="120"/>
                    <a:pt x="554" y="1"/>
                    <a:pt x="368" y="1"/>
                  </a:cubicBezTo>
                  <a:close/>
                </a:path>
              </a:pathLst>
            </a:custGeom>
            <a:grpFill/>
            <a:ln>
              <a:noFill/>
            </a:ln>
          </p:spPr>
          <p:txBody>
            <a:bodyPr spcFirstLastPara="1" wrap="square" lIns="146280" tIns="146280" rIns="146280" bIns="146280" anchor="ctr" anchorCtr="0">
              <a:noAutofit/>
            </a:bodyPr>
            <a:lstStyle/>
            <a:p>
              <a:endParaRPr sz="2880"/>
            </a:p>
          </p:txBody>
        </p:sp>
        <p:sp>
          <p:nvSpPr>
            <p:cNvPr id="18" name="Google Shape;245;p9">
              <a:extLst>
                <a:ext uri="{FF2B5EF4-FFF2-40B4-BE49-F238E27FC236}">
                  <a16:creationId xmlns:a16="http://schemas.microsoft.com/office/drawing/2014/main" id="{E677EF1C-F121-46BE-3E87-7353D7DADD1A}"/>
                </a:ext>
              </a:extLst>
            </p:cNvPr>
            <p:cNvSpPr/>
            <p:nvPr/>
          </p:nvSpPr>
          <p:spPr>
            <a:xfrm>
              <a:off x="3177775" y="1345525"/>
              <a:ext cx="26800" cy="196475"/>
            </a:xfrm>
            <a:custGeom>
              <a:avLst/>
              <a:gdLst/>
              <a:ahLst/>
              <a:cxnLst/>
              <a:rect l="l" t="t" r="r" b="b"/>
              <a:pathLst>
                <a:path w="1072" h="7859" extrusionOk="0">
                  <a:moveTo>
                    <a:pt x="375" y="1"/>
                  </a:moveTo>
                  <a:cubicBezTo>
                    <a:pt x="188" y="1"/>
                    <a:pt x="0" y="120"/>
                    <a:pt x="0" y="358"/>
                  </a:cubicBezTo>
                  <a:cubicBezTo>
                    <a:pt x="36" y="2739"/>
                    <a:pt x="143" y="5121"/>
                    <a:pt x="322" y="7490"/>
                  </a:cubicBezTo>
                  <a:cubicBezTo>
                    <a:pt x="334" y="7680"/>
                    <a:pt x="464" y="7859"/>
                    <a:pt x="691" y="7859"/>
                  </a:cubicBezTo>
                  <a:cubicBezTo>
                    <a:pt x="881" y="7859"/>
                    <a:pt x="1072" y="7704"/>
                    <a:pt x="1060" y="7490"/>
                  </a:cubicBezTo>
                  <a:cubicBezTo>
                    <a:pt x="881" y="5109"/>
                    <a:pt x="774" y="2739"/>
                    <a:pt x="750" y="358"/>
                  </a:cubicBezTo>
                  <a:cubicBezTo>
                    <a:pt x="750" y="120"/>
                    <a:pt x="563" y="1"/>
                    <a:pt x="375" y="1"/>
                  </a:cubicBezTo>
                  <a:close/>
                </a:path>
              </a:pathLst>
            </a:custGeom>
            <a:grpFill/>
            <a:ln>
              <a:noFill/>
            </a:ln>
          </p:spPr>
          <p:txBody>
            <a:bodyPr spcFirstLastPara="1" wrap="square" lIns="146280" tIns="146280" rIns="146280" bIns="146280" anchor="ctr" anchorCtr="0">
              <a:noAutofit/>
            </a:bodyPr>
            <a:lstStyle/>
            <a:p>
              <a:endParaRPr sz="2880"/>
            </a:p>
          </p:txBody>
        </p:sp>
        <p:sp>
          <p:nvSpPr>
            <p:cNvPr id="19" name="Google Shape;246;p9">
              <a:extLst>
                <a:ext uri="{FF2B5EF4-FFF2-40B4-BE49-F238E27FC236}">
                  <a16:creationId xmlns:a16="http://schemas.microsoft.com/office/drawing/2014/main" id="{0F5A004D-0B59-4654-5E8F-B37A3822CEA3}"/>
                </a:ext>
              </a:extLst>
            </p:cNvPr>
            <p:cNvSpPr/>
            <p:nvPr/>
          </p:nvSpPr>
          <p:spPr>
            <a:xfrm>
              <a:off x="3220625" y="1364875"/>
              <a:ext cx="22050" cy="158575"/>
            </a:xfrm>
            <a:custGeom>
              <a:avLst/>
              <a:gdLst/>
              <a:ahLst/>
              <a:cxnLst/>
              <a:rect l="l" t="t" r="r" b="b"/>
              <a:pathLst>
                <a:path w="882" h="6343" extrusionOk="0">
                  <a:moveTo>
                    <a:pt x="376" y="1"/>
                  </a:moveTo>
                  <a:cubicBezTo>
                    <a:pt x="188" y="1"/>
                    <a:pt x="1" y="120"/>
                    <a:pt x="1" y="358"/>
                  </a:cubicBezTo>
                  <a:cubicBezTo>
                    <a:pt x="1" y="2239"/>
                    <a:pt x="36" y="4096"/>
                    <a:pt x="120" y="5966"/>
                  </a:cubicBezTo>
                  <a:cubicBezTo>
                    <a:pt x="138" y="6217"/>
                    <a:pt x="333" y="6342"/>
                    <a:pt x="520" y="6342"/>
                  </a:cubicBezTo>
                  <a:cubicBezTo>
                    <a:pt x="705" y="6342"/>
                    <a:pt x="882" y="6220"/>
                    <a:pt x="870" y="5978"/>
                  </a:cubicBezTo>
                  <a:cubicBezTo>
                    <a:pt x="786" y="4096"/>
                    <a:pt x="751" y="2239"/>
                    <a:pt x="751" y="358"/>
                  </a:cubicBezTo>
                  <a:cubicBezTo>
                    <a:pt x="751" y="120"/>
                    <a:pt x="563" y="1"/>
                    <a:pt x="376" y="1"/>
                  </a:cubicBezTo>
                  <a:close/>
                </a:path>
              </a:pathLst>
            </a:custGeom>
            <a:grpFill/>
            <a:ln>
              <a:noFill/>
            </a:ln>
          </p:spPr>
          <p:txBody>
            <a:bodyPr spcFirstLastPara="1" wrap="square" lIns="146280" tIns="146280" rIns="146280" bIns="146280" anchor="ctr" anchorCtr="0">
              <a:noAutofit/>
            </a:bodyPr>
            <a:lstStyle/>
            <a:p>
              <a:endParaRPr sz="2880"/>
            </a:p>
          </p:txBody>
        </p:sp>
        <p:sp>
          <p:nvSpPr>
            <p:cNvPr id="20" name="Google Shape;247;p9">
              <a:extLst>
                <a:ext uri="{FF2B5EF4-FFF2-40B4-BE49-F238E27FC236}">
                  <a16:creationId xmlns:a16="http://schemas.microsoft.com/office/drawing/2014/main" id="{BBF68F00-BFC5-EB84-4BC0-D7D5E0581F3E}"/>
                </a:ext>
              </a:extLst>
            </p:cNvPr>
            <p:cNvSpPr/>
            <p:nvPr/>
          </p:nvSpPr>
          <p:spPr>
            <a:xfrm>
              <a:off x="3260800" y="1397325"/>
              <a:ext cx="21775" cy="102725"/>
            </a:xfrm>
            <a:custGeom>
              <a:avLst/>
              <a:gdLst/>
              <a:ahLst/>
              <a:cxnLst/>
              <a:rect l="l" t="t" r="r" b="b"/>
              <a:pathLst>
                <a:path w="871" h="4109" extrusionOk="0">
                  <a:moveTo>
                    <a:pt x="415" y="1"/>
                  </a:moveTo>
                  <a:cubicBezTo>
                    <a:pt x="230" y="1"/>
                    <a:pt x="43" y="120"/>
                    <a:pt x="37" y="358"/>
                  </a:cubicBezTo>
                  <a:cubicBezTo>
                    <a:pt x="1" y="1489"/>
                    <a:pt x="37" y="2608"/>
                    <a:pt x="108" y="3739"/>
                  </a:cubicBezTo>
                  <a:cubicBezTo>
                    <a:pt x="120" y="3930"/>
                    <a:pt x="275" y="4108"/>
                    <a:pt x="477" y="4108"/>
                  </a:cubicBezTo>
                  <a:cubicBezTo>
                    <a:pt x="668" y="4108"/>
                    <a:pt x="870" y="3941"/>
                    <a:pt x="846" y="3739"/>
                  </a:cubicBezTo>
                  <a:cubicBezTo>
                    <a:pt x="775" y="2608"/>
                    <a:pt x="751" y="1489"/>
                    <a:pt x="775" y="358"/>
                  </a:cubicBezTo>
                  <a:cubicBezTo>
                    <a:pt x="781" y="120"/>
                    <a:pt x="599" y="1"/>
                    <a:pt x="415" y="1"/>
                  </a:cubicBezTo>
                  <a:close/>
                </a:path>
              </a:pathLst>
            </a:custGeom>
            <a:grpFill/>
            <a:ln>
              <a:noFill/>
            </a:ln>
          </p:spPr>
          <p:txBody>
            <a:bodyPr spcFirstLastPara="1" wrap="square" lIns="146280" tIns="146280" rIns="146280" bIns="146280" anchor="ctr" anchorCtr="0">
              <a:noAutofit/>
            </a:bodyPr>
            <a:lstStyle/>
            <a:p>
              <a:endParaRPr sz="2880"/>
            </a:p>
          </p:txBody>
        </p:sp>
        <p:sp>
          <p:nvSpPr>
            <p:cNvPr id="21" name="Google Shape;248;p9">
              <a:extLst>
                <a:ext uri="{FF2B5EF4-FFF2-40B4-BE49-F238E27FC236}">
                  <a16:creationId xmlns:a16="http://schemas.microsoft.com/office/drawing/2014/main" id="{AF93BADE-0CA5-3EA3-9454-6E272970B9E8}"/>
                </a:ext>
              </a:extLst>
            </p:cNvPr>
            <p:cNvSpPr/>
            <p:nvPr/>
          </p:nvSpPr>
          <p:spPr>
            <a:xfrm>
              <a:off x="3293550" y="1436775"/>
              <a:ext cx="20275" cy="45850"/>
            </a:xfrm>
            <a:custGeom>
              <a:avLst/>
              <a:gdLst/>
              <a:ahLst/>
              <a:cxnLst/>
              <a:rect l="l" t="t" r="r" b="b"/>
              <a:pathLst>
                <a:path w="811" h="1834" extrusionOk="0">
                  <a:moveTo>
                    <a:pt x="438" y="1"/>
                  </a:moveTo>
                  <a:cubicBezTo>
                    <a:pt x="423" y="1"/>
                    <a:pt x="408" y="2"/>
                    <a:pt x="394" y="6"/>
                  </a:cubicBezTo>
                  <a:cubicBezTo>
                    <a:pt x="298" y="6"/>
                    <a:pt x="191" y="30"/>
                    <a:pt x="120" y="101"/>
                  </a:cubicBezTo>
                  <a:cubicBezTo>
                    <a:pt x="60" y="173"/>
                    <a:pt x="1" y="268"/>
                    <a:pt x="13" y="375"/>
                  </a:cubicBezTo>
                  <a:cubicBezTo>
                    <a:pt x="60" y="744"/>
                    <a:pt x="60" y="1101"/>
                    <a:pt x="36" y="1459"/>
                  </a:cubicBezTo>
                  <a:cubicBezTo>
                    <a:pt x="13" y="1554"/>
                    <a:pt x="72" y="1673"/>
                    <a:pt x="132" y="1732"/>
                  </a:cubicBezTo>
                  <a:cubicBezTo>
                    <a:pt x="182" y="1783"/>
                    <a:pt x="266" y="1833"/>
                    <a:pt x="356" y="1833"/>
                  </a:cubicBezTo>
                  <a:cubicBezTo>
                    <a:pt x="372" y="1833"/>
                    <a:pt x="389" y="1831"/>
                    <a:pt x="405" y="1828"/>
                  </a:cubicBezTo>
                  <a:cubicBezTo>
                    <a:pt x="489" y="1828"/>
                    <a:pt x="596" y="1804"/>
                    <a:pt x="667" y="1732"/>
                  </a:cubicBezTo>
                  <a:cubicBezTo>
                    <a:pt x="751" y="1649"/>
                    <a:pt x="775" y="1566"/>
                    <a:pt x="775" y="1459"/>
                  </a:cubicBezTo>
                  <a:cubicBezTo>
                    <a:pt x="810" y="1101"/>
                    <a:pt x="810" y="732"/>
                    <a:pt x="763" y="375"/>
                  </a:cubicBezTo>
                  <a:cubicBezTo>
                    <a:pt x="751" y="268"/>
                    <a:pt x="727" y="173"/>
                    <a:pt x="656" y="101"/>
                  </a:cubicBezTo>
                  <a:cubicBezTo>
                    <a:pt x="605" y="51"/>
                    <a:pt x="521" y="1"/>
                    <a:pt x="438" y="1"/>
                  </a:cubicBezTo>
                  <a:close/>
                </a:path>
              </a:pathLst>
            </a:custGeom>
            <a:grpFill/>
            <a:ln>
              <a:noFill/>
            </a:ln>
          </p:spPr>
          <p:txBody>
            <a:bodyPr spcFirstLastPara="1" wrap="square" lIns="146280" tIns="146280" rIns="146280" bIns="146280" anchor="ctr" anchorCtr="0">
              <a:noAutofit/>
            </a:bodyPr>
            <a:lstStyle/>
            <a:p>
              <a:endParaRPr sz="2880"/>
            </a:p>
          </p:txBody>
        </p:sp>
        <p:sp>
          <p:nvSpPr>
            <p:cNvPr id="22" name="Google Shape;249;p9">
              <a:extLst>
                <a:ext uri="{FF2B5EF4-FFF2-40B4-BE49-F238E27FC236}">
                  <a16:creationId xmlns:a16="http://schemas.microsoft.com/office/drawing/2014/main" id="{19C2C44F-ACC0-A0EF-250C-95688DBA25C8}"/>
                </a:ext>
              </a:extLst>
            </p:cNvPr>
            <p:cNvSpPr/>
            <p:nvPr/>
          </p:nvSpPr>
          <p:spPr>
            <a:xfrm>
              <a:off x="3385825" y="1441550"/>
              <a:ext cx="20575" cy="32625"/>
            </a:xfrm>
            <a:custGeom>
              <a:avLst/>
              <a:gdLst/>
              <a:ahLst/>
              <a:cxnLst/>
              <a:rect l="l" t="t" r="r" b="b"/>
              <a:pathLst>
                <a:path w="823" h="1305" extrusionOk="0">
                  <a:moveTo>
                    <a:pt x="438" y="0"/>
                  </a:moveTo>
                  <a:cubicBezTo>
                    <a:pt x="423" y="0"/>
                    <a:pt x="408" y="2"/>
                    <a:pt x="394" y="6"/>
                  </a:cubicBezTo>
                  <a:cubicBezTo>
                    <a:pt x="298" y="6"/>
                    <a:pt x="191" y="29"/>
                    <a:pt x="120" y="113"/>
                  </a:cubicBezTo>
                  <a:cubicBezTo>
                    <a:pt x="60" y="184"/>
                    <a:pt x="1" y="267"/>
                    <a:pt x="13" y="375"/>
                  </a:cubicBezTo>
                  <a:cubicBezTo>
                    <a:pt x="36" y="553"/>
                    <a:pt x="48" y="732"/>
                    <a:pt x="60" y="922"/>
                  </a:cubicBezTo>
                  <a:cubicBezTo>
                    <a:pt x="60" y="970"/>
                    <a:pt x="72" y="1029"/>
                    <a:pt x="96" y="1077"/>
                  </a:cubicBezTo>
                  <a:cubicBezTo>
                    <a:pt x="108" y="1125"/>
                    <a:pt x="132" y="1160"/>
                    <a:pt x="167" y="1196"/>
                  </a:cubicBezTo>
                  <a:cubicBezTo>
                    <a:pt x="222" y="1251"/>
                    <a:pt x="316" y="1305"/>
                    <a:pt x="404" y="1305"/>
                  </a:cubicBezTo>
                  <a:cubicBezTo>
                    <a:pt x="413" y="1305"/>
                    <a:pt x="421" y="1304"/>
                    <a:pt x="429" y="1303"/>
                  </a:cubicBezTo>
                  <a:cubicBezTo>
                    <a:pt x="524" y="1303"/>
                    <a:pt x="632" y="1268"/>
                    <a:pt x="703" y="1196"/>
                  </a:cubicBezTo>
                  <a:cubicBezTo>
                    <a:pt x="763" y="1125"/>
                    <a:pt x="822" y="1029"/>
                    <a:pt x="810" y="922"/>
                  </a:cubicBezTo>
                  <a:cubicBezTo>
                    <a:pt x="786" y="744"/>
                    <a:pt x="775" y="565"/>
                    <a:pt x="763" y="375"/>
                  </a:cubicBezTo>
                  <a:cubicBezTo>
                    <a:pt x="763" y="327"/>
                    <a:pt x="751" y="267"/>
                    <a:pt x="727" y="232"/>
                  </a:cubicBezTo>
                  <a:cubicBezTo>
                    <a:pt x="715" y="172"/>
                    <a:pt x="691" y="137"/>
                    <a:pt x="655" y="113"/>
                  </a:cubicBezTo>
                  <a:cubicBezTo>
                    <a:pt x="605" y="52"/>
                    <a:pt x="520" y="0"/>
                    <a:pt x="438" y="0"/>
                  </a:cubicBezTo>
                  <a:close/>
                </a:path>
              </a:pathLst>
            </a:custGeom>
            <a:grpFill/>
            <a:ln>
              <a:noFill/>
            </a:ln>
          </p:spPr>
          <p:txBody>
            <a:bodyPr spcFirstLastPara="1" wrap="square" lIns="146280" tIns="146280" rIns="146280" bIns="146280" anchor="ctr" anchorCtr="0">
              <a:noAutofit/>
            </a:bodyPr>
            <a:lstStyle/>
            <a:p>
              <a:endParaRPr sz="2880"/>
            </a:p>
          </p:txBody>
        </p:sp>
        <p:sp>
          <p:nvSpPr>
            <p:cNvPr id="23" name="Google Shape;250;p9">
              <a:extLst>
                <a:ext uri="{FF2B5EF4-FFF2-40B4-BE49-F238E27FC236}">
                  <a16:creationId xmlns:a16="http://schemas.microsoft.com/office/drawing/2014/main" id="{D34101F3-6FE3-CEE5-DC02-512E7D062035}"/>
                </a:ext>
              </a:extLst>
            </p:cNvPr>
            <p:cNvSpPr/>
            <p:nvPr/>
          </p:nvSpPr>
          <p:spPr>
            <a:xfrm>
              <a:off x="3413800" y="1417525"/>
              <a:ext cx="22950" cy="73300"/>
            </a:xfrm>
            <a:custGeom>
              <a:avLst/>
              <a:gdLst/>
              <a:ahLst/>
              <a:cxnLst/>
              <a:rect l="l" t="t" r="r" b="b"/>
              <a:pathLst>
                <a:path w="918" h="2932" extrusionOk="0">
                  <a:moveTo>
                    <a:pt x="416" y="0"/>
                  </a:moveTo>
                  <a:cubicBezTo>
                    <a:pt x="405" y="0"/>
                    <a:pt x="393" y="1"/>
                    <a:pt x="382" y="2"/>
                  </a:cubicBezTo>
                  <a:cubicBezTo>
                    <a:pt x="191" y="14"/>
                    <a:pt x="1" y="157"/>
                    <a:pt x="13" y="371"/>
                  </a:cubicBezTo>
                  <a:cubicBezTo>
                    <a:pt x="72" y="1098"/>
                    <a:pt x="132" y="1824"/>
                    <a:pt x="167" y="2562"/>
                  </a:cubicBezTo>
                  <a:cubicBezTo>
                    <a:pt x="179" y="2747"/>
                    <a:pt x="314" y="2932"/>
                    <a:pt x="518" y="2932"/>
                  </a:cubicBezTo>
                  <a:cubicBezTo>
                    <a:pt x="524" y="2932"/>
                    <a:pt x="530" y="2931"/>
                    <a:pt x="537" y="2931"/>
                  </a:cubicBezTo>
                  <a:cubicBezTo>
                    <a:pt x="727" y="2919"/>
                    <a:pt x="918" y="2764"/>
                    <a:pt x="906" y="2562"/>
                  </a:cubicBezTo>
                  <a:cubicBezTo>
                    <a:pt x="882" y="1824"/>
                    <a:pt x="834" y="1098"/>
                    <a:pt x="763" y="371"/>
                  </a:cubicBezTo>
                  <a:cubicBezTo>
                    <a:pt x="740" y="191"/>
                    <a:pt x="611" y="0"/>
                    <a:pt x="416" y="0"/>
                  </a:cubicBezTo>
                  <a:close/>
                </a:path>
              </a:pathLst>
            </a:custGeom>
            <a:grpFill/>
            <a:ln>
              <a:noFill/>
            </a:ln>
          </p:spPr>
          <p:txBody>
            <a:bodyPr spcFirstLastPara="1" wrap="square" lIns="146280" tIns="146280" rIns="146280" bIns="146280" anchor="ctr" anchorCtr="0">
              <a:noAutofit/>
            </a:bodyPr>
            <a:lstStyle/>
            <a:p>
              <a:endParaRPr sz="2880"/>
            </a:p>
          </p:txBody>
        </p:sp>
        <p:sp>
          <p:nvSpPr>
            <p:cNvPr id="24" name="Google Shape;251;p9">
              <a:extLst>
                <a:ext uri="{FF2B5EF4-FFF2-40B4-BE49-F238E27FC236}">
                  <a16:creationId xmlns:a16="http://schemas.microsoft.com/office/drawing/2014/main" id="{F865E15B-E0C2-658F-2B4E-DC88DEDE7F50}"/>
                </a:ext>
              </a:extLst>
            </p:cNvPr>
            <p:cNvSpPr/>
            <p:nvPr/>
          </p:nvSpPr>
          <p:spPr>
            <a:xfrm>
              <a:off x="3448175" y="1399100"/>
              <a:ext cx="21925" cy="107800"/>
            </a:xfrm>
            <a:custGeom>
              <a:avLst/>
              <a:gdLst/>
              <a:ahLst/>
              <a:cxnLst/>
              <a:rect l="l" t="t" r="r" b="b"/>
              <a:pathLst>
                <a:path w="877" h="4312" extrusionOk="0">
                  <a:moveTo>
                    <a:pt x="369" y="1"/>
                  </a:moveTo>
                  <a:cubicBezTo>
                    <a:pt x="183" y="1"/>
                    <a:pt x="1" y="120"/>
                    <a:pt x="7" y="358"/>
                  </a:cubicBezTo>
                  <a:cubicBezTo>
                    <a:pt x="55" y="1549"/>
                    <a:pt x="102" y="2763"/>
                    <a:pt x="126" y="3954"/>
                  </a:cubicBezTo>
                  <a:cubicBezTo>
                    <a:pt x="132" y="4192"/>
                    <a:pt x="322" y="4311"/>
                    <a:pt x="508" y="4311"/>
                  </a:cubicBezTo>
                  <a:cubicBezTo>
                    <a:pt x="695" y="4311"/>
                    <a:pt x="876" y="4192"/>
                    <a:pt x="864" y="3954"/>
                  </a:cubicBezTo>
                  <a:cubicBezTo>
                    <a:pt x="828" y="2763"/>
                    <a:pt x="781" y="1549"/>
                    <a:pt x="757" y="358"/>
                  </a:cubicBezTo>
                  <a:cubicBezTo>
                    <a:pt x="745" y="120"/>
                    <a:pt x="555" y="1"/>
                    <a:pt x="369" y="1"/>
                  </a:cubicBezTo>
                  <a:close/>
                </a:path>
              </a:pathLst>
            </a:custGeom>
            <a:grpFill/>
            <a:ln>
              <a:noFill/>
            </a:ln>
          </p:spPr>
          <p:txBody>
            <a:bodyPr spcFirstLastPara="1" wrap="square" lIns="146280" tIns="146280" rIns="146280" bIns="146280" anchor="ctr" anchorCtr="0">
              <a:noAutofit/>
            </a:bodyPr>
            <a:lstStyle/>
            <a:p>
              <a:endParaRPr sz="2880"/>
            </a:p>
          </p:txBody>
        </p:sp>
        <p:sp>
          <p:nvSpPr>
            <p:cNvPr id="25" name="Google Shape;252;p9">
              <a:extLst>
                <a:ext uri="{FF2B5EF4-FFF2-40B4-BE49-F238E27FC236}">
                  <a16:creationId xmlns:a16="http://schemas.microsoft.com/office/drawing/2014/main" id="{64867BA8-7578-41C5-8191-7C5F5214F712}"/>
                </a:ext>
              </a:extLst>
            </p:cNvPr>
            <p:cNvSpPr/>
            <p:nvPr/>
          </p:nvSpPr>
          <p:spPr>
            <a:xfrm>
              <a:off x="3485250" y="1379475"/>
              <a:ext cx="23375" cy="148850"/>
            </a:xfrm>
            <a:custGeom>
              <a:avLst/>
              <a:gdLst/>
              <a:ahLst/>
              <a:cxnLst/>
              <a:rect l="l" t="t" r="r" b="b"/>
              <a:pathLst>
                <a:path w="935" h="5954" extrusionOk="0">
                  <a:moveTo>
                    <a:pt x="369" y="0"/>
                  </a:moveTo>
                  <a:cubicBezTo>
                    <a:pt x="185" y="0"/>
                    <a:pt x="0" y="119"/>
                    <a:pt x="0" y="357"/>
                  </a:cubicBezTo>
                  <a:cubicBezTo>
                    <a:pt x="12" y="2096"/>
                    <a:pt x="72" y="3846"/>
                    <a:pt x="179" y="5596"/>
                  </a:cubicBezTo>
                  <a:cubicBezTo>
                    <a:pt x="191" y="5834"/>
                    <a:pt x="384" y="5953"/>
                    <a:pt x="570" y="5953"/>
                  </a:cubicBezTo>
                  <a:cubicBezTo>
                    <a:pt x="756" y="5953"/>
                    <a:pt x="935" y="5834"/>
                    <a:pt x="917" y="5596"/>
                  </a:cubicBezTo>
                  <a:cubicBezTo>
                    <a:pt x="822" y="3858"/>
                    <a:pt x="762" y="2119"/>
                    <a:pt x="738" y="357"/>
                  </a:cubicBezTo>
                  <a:cubicBezTo>
                    <a:pt x="738" y="119"/>
                    <a:pt x="554" y="0"/>
                    <a:pt x="369" y="0"/>
                  </a:cubicBezTo>
                  <a:close/>
                </a:path>
              </a:pathLst>
            </a:custGeom>
            <a:grpFill/>
            <a:ln>
              <a:noFill/>
            </a:ln>
          </p:spPr>
          <p:txBody>
            <a:bodyPr spcFirstLastPara="1" wrap="square" lIns="146280" tIns="146280" rIns="146280" bIns="146280" anchor="ctr" anchorCtr="0">
              <a:noAutofit/>
            </a:bodyPr>
            <a:lstStyle/>
            <a:p>
              <a:endParaRPr sz="2880"/>
            </a:p>
          </p:txBody>
        </p:sp>
        <p:sp>
          <p:nvSpPr>
            <p:cNvPr id="26" name="Google Shape;253;p9">
              <a:extLst>
                <a:ext uri="{FF2B5EF4-FFF2-40B4-BE49-F238E27FC236}">
                  <a16:creationId xmlns:a16="http://schemas.microsoft.com/office/drawing/2014/main" id="{146902AC-69C2-CF49-4AD0-27517A13A3F2}"/>
                </a:ext>
              </a:extLst>
            </p:cNvPr>
            <p:cNvSpPr/>
            <p:nvPr/>
          </p:nvSpPr>
          <p:spPr>
            <a:xfrm>
              <a:off x="3520825" y="1361300"/>
              <a:ext cx="25325" cy="179600"/>
            </a:xfrm>
            <a:custGeom>
              <a:avLst/>
              <a:gdLst/>
              <a:ahLst/>
              <a:cxnLst/>
              <a:rect l="l" t="t" r="r" b="b"/>
              <a:pathLst>
                <a:path w="1013" h="7184" extrusionOk="0">
                  <a:moveTo>
                    <a:pt x="366" y="1"/>
                  </a:moveTo>
                  <a:cubicBezTo>
                    <a:pt x="182" y="1"/>
                    <a:pt x="0" y="120"/>
                    <a:pt x="6" y="358"/>
                  </a:cubicBezTo>
                  <a:cubicBezTo>
                    <a:pt x="125" y="2513"/>
                    <a:pt x="197" y="4668"/>
                    <a:pt x="256" y="6835"/>
                  </a:cubicBezTo>
                  <a:cubicBezTo>
                    <a:pt x="262" y="7067"/>
                    <a:pt x="453" y="7183"/>
                    <a:pt x="640" y="7183"/>
                  </a:cubicBezTo>
                  <a:cubicBezTo>
                    <a:pt x="828" y="7183"/>
                    <a:pt x="1012" y="7067"/>
                    <a:pt x="1006" y="6835"/>
                  </a:cubicBezTo>
                  <a:cubicBezTo>
                    <a:pt x="947" y="4668"/>
                    <a:pt x="851" y="2513"/>
                    <a:pt x="744" y="358"/>
                  </a:cubicBezTo>
                  <a:cubicBezTo>
                    <a:pt x="738" y="120"/>
                    <a:pt x="551" y="1"/>
                    <a:pt x="366" y="1"/>
                  </a:cubicBezTo>
                  <a:close/>
                </a:path>
              </a:pathLst>
            </a:custGeom>
            <a:grpFill/>
            <a:ln>
              <a:noFill/>
            </a:ln>
          </p:spPr>
          <p:txBody>
            <a:bodyPr spcFirstLastPara="1" wrap="square" lIns="146280" tIns="146280" rIns="146280" bIns="146280" anchor="ctr" anchorCtr="0">
              <a:noAutofit/>
            </a:bodyPr>
            <a:lstStyle/>
            <a:p>
              <a:endParaRPr sz="2880"/>
            </a:p>
          </p:txBody>
        </p:sp>
        <p:sp>
          <p:nvSpPr>
            <p:cNvPr id="27" name="Google Shape;254;p9">
              <a:extLst>
                <a:ext uri="{FF2B5EF4-FFF2-40B4-BE49-F238E27FC236}">
                  <a16:creationId xmlns:a16="http://schemas.microsoft.com/office/drawing/2014/main" id="{EAA9C39B-98A1-C6BD-541B-B4F2EDA578F1}"/>
                </a:ext>
              </a:extLst>
            </p:cNvPr>
            <p:cNvSpPr/>
            <p:nvPr/>
          </p:nvSpPr>
          <p:spPr>
            <a:xfrm>
              <a:off x="3562625" y="1355350"/>
              <a:ext cx="26225" cy="190825"/>
            </a:xfrm>
            <a:custGeom>
              <a:avLst/>
              <a:gdLst/>
              <a:ahLst/>
              <a:cxnLst/>
              <a:rect l="l" t="t" r="r" b="b"/>
              <a:pathLst>
                <a:path w="1049" h="7633" extrusionOk="0">
                  <a:moveTo>
                    <a:pt x="366" y="1"/>
                  </a:moveTo>
                  <a:cubicBezTo>
                    <a:pt x="180" y="1"/>
                    <a:pt x="1" y="120"/>
                    <a:pt x="13" y="358"/>
                  </a:cubicBezTo>
                  <a:cubicBezTo>
                    <a:pt x="168" y="2668"/>
                    <a:pt x="251" y="4966"/>
                    <a:pt x="299" y="7275"/>
                  </a:cubicBezTo>
                  <a:cubicBezTo>
                    <a:pt x="305" y="7514"/>
                    <a:pt x="495" y="7633"/>
                    <a:pt x="681" y="7633"/>
                  </a:cubicBezTo>
                  <a:cubicBezTo>
                    <a:pt x="867" y="7633"/>
                    <a:pt x="1049" y="7514"/>
                    <a:pt x="1037" y="7275"/>
                  </a:cubicBezTo>
                  <a:cubicBezTo>
                    <a:pt x="1001" y="4966"/>
                    <a:pt x="906" y="2668"/>
                    <a:pt x="763" y="358"/>
                  </a:cubicBezTo>
                  <a:cubicBezTo>
                    <a:pt x="745" y="120"/>
                    <a:pt x="552" y="1"/>
                    <a:pt x="366" y="1"/>
                  </a:cubicBezTo>
                  <a:close/>
                </a:path>
              </a:pathLst>
            </a:custGeom>
            <a:grpFill/>
            <a:ln>
              <a:noFill/>
            </a:ln>
          </p:spPr>
          <p:txBody>
            <a:bodyPr spcFirstLastPara="1" wrap="square" lIns="146280" tIns="146280" rIns="146280" bIns="146280" anchor="ctr" anchorCtr="0">
              <a:noAutofit/>
            </a:bodyPr>
            <a:lstStyle/>
            <a:p>
              <a:endParaRPr sz="2880"/>
            </a:p>
          </p:txBody>
        </p:sp>
      </p:gr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fill="hold" nodeType="withEffect">
                                  <p:stCondLst>
                                    <p:cond delay="0"/>
                                  </p:stCondLst>
                                  <p:childTnLst>
                                    <p:animRot by="120000">
                                      <p:cBhvr>
                                        <p:cTn id="6" dur="100" fill="hold">
                                          <p:stCondLst>
                                            <p:cond delay="0"/>
                                          </p:stCondLst>
                                        </p:cTn>
                                        <p:tgtEl>
                                          <p:spTgt spid="863"/>
                                        </p:tgtEl>
                                        <p:attrNameLst>
                                          <p:attrName>r</p:attrName>
                                        </p:attrNameLst>
                                      </p:cBhvr>
                                    </p:animRot>
                                    <p:animRot by="-240000">
                                      <p:cBhvr>
                                        <p:cTn id="7" dur="200" fill="hold">
                                          <p:stCondLst>
                                            <p:cond delay="200"/>
                                          </p:stCondLst>
                                        </p:cTn>
                                        <p:tgtEl>
                                          <p:spTgt spid="863"/>
                                        </p:tgtEl>
                                        <p:attrNameLst>
                                          <p:attrName>r</p:attrName>
                                        </p:attrNameLst>
                                      </p:cBhvr>
                                    </p:animRot>
                                    <p:animRot by="240000">
                                      <p:cBhvr>
                                        <p:cTn id="8" dur="200" fill="hold">
                                          <p:stCondLst>
                                            <p:cond delay="400"/>
                                          </p:stCondLst>
                                        </p:cTn>
                                        <p:tgtEl>
                                          <p:spTgt spid="863"/>
                                        </p:tgtEl>
                                        <p:attrNameLst>
                                          <p:attrName>r</p:attrName>
                                        </p:attrNameLst>
                                      </p:cBhvr>
                                    </p:animRot>
                                    <p:animRot by="-240000">
                                      <p:cBhvr>
                                        <p:cTn id="9" dur="200" fill="hold">
                                          <p:stCondLst>
                                            <p:cond delay="600"/>
                                          </p:stCondLst>
                                        </p:cTn>
                                        <p:tgtEl>
                                          <p:spTgt spid="863"/>
                                        </p:tgtEl>
                                        <p:attrNameLst>
                                          <p:attrName>r</p:attrName>
                                        </p:attrNameLst>
                                      </p:cBhvr>
                                    </p:animRot>
                                    <p:animRot by="120000">
                                      <p:cBhvr>
                                        <p:cTn id="10" dur="200" fill="hold">
                                          <p:stCondLst>
                                            <p:cond delay="800"/>
                                          </p:stCondLst>
                                        </p:cTn>
                                        <p:tgtEl>
                                          <p:spTgt spid="863"/>
                                        </p:tgtEl>
                                        <p:attrNameLst>
                                          <p:attrName>r</p:attrName>
                                        </p:attrNameLst>
                                      </p:cBhvr>
                                    </p:animRot>
                                  </p:childTnLst>
                                </p:cTn>
                              </p:par>
                              <p:par>
                                <p:cTn id="11" presetID="32" presetClass="emph" presetSubtype="0" fill="hold" nodeType="withEffect">
                                  <p:stCondLst>
                                    <p:cond delay="0"/>
                                  </p:stCondLst>
                                  <p:childTnLst>
                                    <p:animRot by="120000">
                                      <p:cBhvr>
                                        <p:cTn id="12" dur="100" fill="hold">
                                          <p:stCondLst>
                                            <p:cond delay="0"/>
                                          </p:stCondLst>
                                        </p:cTn>
                                        <p:tgtEl>
                                          <p:spTgt spid="4"/>
                                        </p:tgtEl>
                                        <p:attrNameLst>
                                          <p:attrName>r</p:attrName>
                                        </p:attrNameLst>
                                      </p:cBhvr>
                                    </p:animRot>
                                    <p:animRot by="-240000">
                                      <p:cBhvr>
                                        <p:cTn id="13" dur="200" fill="hold">
                                          <p:stCondLst>
                                            <p:cond delay="200"/>
                                          </p:stCondLst>
                                        </p:cTn>
                                        <p:tgtEl>
                                          <p:spTgt spid="4"/>
                                        </p:tgtEl>
                                        <p:attrNameLst>
                                          <p:attrName>r</p:attrName>
                                        </p:attrNameLst>
                                      </p:cBhvr>
                                    </p:animRot>
                                    <p:animRot by="240000">
                                      <p:cBhvr>
                                        <p:cTn id="14" dur="200" fill="hold">
                                          <p:stCondLst>
                                            <p:cond delay="400"/>
                                          </p:stCondLst>
                                        </p:cTn>
                                        <p:tgtEl>
                                          <p:spTgt spid="4"/>
                                        </p:tgtEl>
                                        <p:attrNameLst>
                                          <p:attrName>r</p:attrName>
                                        </p:attrNameLst>
                                      </p:cBhvr>
                                    </p:animRot>
                                    <p:animRot by="-240000">
                                      <p:cBhvr>
                                        <p:cTn id="15" dur="200" fill="hold">
                                          <p:stCondLst>
                                            <p:cond delay="600"/>
                                          </p:stCondLst>
                                        </p:cTn>
                                        <p:tgtEl>
                                          <p:spTgt spid="4"/>
                                        </p:tgtEl>
                                        <p:attrNameLst>
                                          <p:attrName>r</p:attrName>
                                        </p:attrNameLst>
                                      </p:cBhvr>
                                    </p:animRot>
                                    <p:animRot by="120000">
                                      <p:cBhvr>
                                        <p:cTn id="16" dur="200" fill="hold">
                                          <p:stCondLst>
                                            <p:cond delay="800"/>
                                          </p:stCondLst>
                                        </p:cTn>
                                        <p:tgtEl>
                                          <p:spTgt spid="4"/>
                                        </p:tgtEl>
                                        <p:attrNameLst>
                                          <p:attrName>r</p:attrName>
                                        </p:attrNameLst>
                                      </p:cBhvr>
                                    </p:animRot>
                                  </p:childTnLst>
                                </p:cTn>
                              </p:par>
                              <p:par>
                                <p:cTn id="17" presetID="10" presetClass="entr" presetSubtype="0" fill="hold" grpId="0" nodeType="withEffect">
                                  <p:stCondLst>
                                    <p:cond delay="0"/>
                                  </p:stCondLst>
                                  <p:childTnLst>
                                    <p:set>
                                      <p:cBhvr>
                                        <p:cTn id="18" dur="1" fill="hold">
                                          <p:stCondLst>
                                            <p:cond delay="0"/>
                                          </p:stCondLst>
                                        </p:cTn>
                                        <p:tgtEl>
                                          <p:spTgt spid="860"/>
                                        </p:tgtEl>
                                        <p:attrNameLst>
                                          <p:attrName>style.visibility</p:attrName>
                                        </p:attrNameLst>
                                      </p:cBhvr>
                                      <p:to>
                                        <p:strVal val="visible"/>
                                      </p:to>
                                    </p:set>
                                    <p:animEffect transition="in" filter="fade">
                                      <p:cBhvr>
                                        <p:cTn id="19" dur="500"/>
                                        <p:tgtEl>
                                          <p:spTgt spid="860"/>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fade">
                                      <p:cBhvr>
                                        <p:cTn id="22" dur="500"/>
                                        <p:tgtEl>
                                          <p:spTgt spid="3"/>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2">
                                            <p:txEl>
                                              <p:pRg st="0" end="0"/>
                                            </p:txEl>
                                          </p:spTgt>
                                        </p:tgtEl>
                                        <p:attrNameLst>
                                          <p:attrName>style.visibility</p:attrName>
                                        </p:attrNameLst>
                                      </p:cBhvr>
                                      <p:to>
                                        <p:strVal val="visible"/>
                                      </p:to>
                                    </p:set>
                                    <p:animEffect transition="in" filter="fade">
                                      <p:cBhvr>
                                        <p:cTn id="25" dur="500"/>
                                        <p:tgtEl>
                                          <p:spTgt spid="2">
                                            <p:txEl>
                                              <p:pRg st="0" end="0"/>
                                            </p:txEl>
                                          </p:spTgt>
                                        </p:tgtEl>
                                      </p:cBhvr>
                                    </p:animEffect>
                                  </p:childTnLst>
                                </p:cTn>
                              </p:par>
                              <p:par>
                                <p:cTn id="26" presetID="32" presetClass="emph" presetSubtype="0" fill="hold" nodeType="withEffect">
                                  <p:stCondLst>
                                    <p:cond delay="0"/>
                                  </p:stCondLst>
                                  <p:childTnLst>
                                    <p:animRot by="120000">
                                      <p:cBhvr>
                                        <p:cTn id="27" dur="100" fill="hold">
                                          <p:stCondLst>
                                            <p:cond delay="0"/>
                                          </p:stCondLst>
                                        </p:cTn>
                                        <p:tgtEl>
                                          <p:spTgt spid="863"/>
                                        </p:tgtEl>
                                        <p:attrNameLst>
                                          <p:attrName>r</p:attrName>
                                        </p:attrNameLst>
                                      </p:cBhvr>
                                    </p:animRot>
                                    <p:animRot by="-240000">
                                      <p:cBhvr>
                                        <p:cTn id="28" dur="200" fill="hold">
                                          <p:stCondLst>
                                            <p:cond delay="200"/>
                                          </p:stCondLst>
                                        </p:cTn>
                                        <p:tgtEl>
                                          <p:spTgt spid="863"/>
                                        </p:tgtEl>
                                        <p:attrNameLst>
                                          <p:attrName>r</p:attrName>
                                        </p:attrNameLst>
                                      </p:cBhvr>
                                    </p:animRot>
                                    <p:animRot by="240000">
                                      <p:cBhvr>
                                        <p:cTn id="29" dur="200" fill="hold">
                                          <p:stCondLst>
                                            <p:cond delay="400"/>
                                          </p:stCondLst>
                                        </p:cTn>
                                        <p:tgtEl>
                                          <p:spTgt spid="863"/>
                                        </p:tgtEl>
                                        <p:attrNameLst>
                                          <p:attrName>r</p:attrName>
                                        </p:attrNameLst>
                                      </p:cBhvr>
                                    </p:animRot>
                                    <p:animRot by="-240000">
                                      <p:cBhvr>
                                        <p:cTn id="30" dur="200" fill="hold">
                                          <p:stCondLst>
                                            <p:cond delay="600"/>
                                          </p:stCondLst>
                                        </p:cTn>
                                        <p:tgtEl>
                                          <p:spTgt spid="863"/>
                                        </p:tgtEl>
                                        <p:attrNameLst>
                                          <p:attrName>r</p:attrName>
                                        </p:attrNameLst>
                                      </p:cBhvr>
                                    </p:animRot>
                                    <p:animRot by="120000">
                                      <p:cBhvr>
                                        <p:cTn id="31" dur="200" fill="hold">
                                          <p:stCondLst>
                                            <p:cond delay="800"/>
                                          </p:stCondLst>
                                        </p:cTn>
                                        <p:tgtEl>
                                          <p:spTgt spid="863"/>
                                        </p:tgtEl>
                                        <p:attrNameLst>
                                          <p:attrName>r</p:attrName>
                                        </p:attrNameLst>
                                      </p:cBhvr>
                                    </p:animRot>
                                  </p:childTnLst>
                                </p:cTn>
                              </p:par>
                              <p:par>
                                <p:cTn id="32" presetID="32" presetClass="emph" presetSubtype="0" fill="hold" nodeType="withEffect">
                                  <p:stCondLst>
                                    <p:cond delay="0"/>
                                  </p:stCondLst>
                                  <p:childTnLst>
                                    <p:animRot by="120000">
                                      <p:cBhvr>
                                        <p:cTn id="33" dur="100" fill="hold">
                                          <p:stCondLst>
                                            <p:cond delay="0"/>
                                          </p:stCondLst>
                                        </p:cTn>
                                        <p:tgtEl>
                                          <p:spTgt spid="4"/>
                                        </p:tgtEl>
                                        <p:attrNameLst>
                                          <p:attrName>r</p:attrName>
                                        </p:attrNameLst>
                                      </p:cBhvr>
                                    </p:animRot>
                                    <p:animRot by="-240000">
                                      <p:cBhvr>
                                        <p:cTn id="34" dur="200" fill="hold">
                                          <p:stCondLst>
                                            <p:cond delay="200"/>
                                          </p:stCondLst>
                                        </p:cTn>
                                        <p:tgtEl>
                                          <p:spTgt spid="4"/>
                                        </p:tgtEl>
                                        <p:attrNameLst>
                                          <p:attrName>r</p:attrName>
                                        </p:attrNameLst>
                                      </p:cBhvr>
                                    </p:animRot>
                                    <p:animRot by="240000">
                                      <p:cBhvr>
                                        <p:cTn id="35" dur="200" fill="hold">
                                          <p:stCondLst>
                                            <p:cond delay="400"/>
                                          </p:stCondLst>
                                        </p:cTn>
                                        <p:tgtEl>
                                          <p:spTgt spid="4"/>
                                        </p:tgtEl>
                                        <p:attrNameLst>
                                          <p:attrName>r</p:attrName>
                                        </p:attrNameLst>
                                      </p:cBhvr>
                                    </p:animRot>
                                    <p:animRot by="-240000">
                                      <p:cBhvr>
                                        <p:cTn id="36" dur="200" fill="hold">
                                          <p:stCondLst>
                                            <p:cond delay="600"/>
                                          </p:stCondLst>
                                        </p:cTn>
                                        <p:tgtEl>
                                          <p:spTgt spid="4"/>
                                        </p:tgtEl>
                                        <p:attrNameLst>
                                          <p:attrName>r</p:attrName>
                                        </p:attrNameLst>
                                      </p:cBhvr>
                                    </p:animRot>
                                    <p:animRot by="120000">
                                      <p:cBhvr>
                                        <p:cTn id="37" dur="200" fill="hold">
                                          <p:stCondLst>
                                            <p:cond delay="800"/>
                                          </p:stCondLst>
                                        </p:cTn>
                                        <p:tgtEl>
                                          <p:spTgt spid="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0" grpId="0" animBg="1"/>
      <p:bldP spid="2" grpId="0" build="p"/>
      <p:bldP spid="3" grpId="0"/>
    </p:bldLst>
  </p:timing>
</p:sld>
</file>

<file path=ppt/slides/slide2.xml><?xml version="1.0" encoding="utf-8"?>
<p:sld xmlns:a="http://schemas.openxmlformats.org/drawingml/2006/main" xmlns:r="http://schemas.openxmlformats.org/officeDocument/2006/relationships" xmlns:p="http://schemas.openxmlformats.org/presentationml/2006/main" showMasterSp="0">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Text 0"/>
          <p:cNvSpPr/>
          <p:nvPr/>
        </p:nvSpPr>
        <p:spPr>
          <a:xfrm>
            <a:off x="837724" y="1029057"/>
            <a:ext cx="7468553" cy="1408033"/>
          </a:xfrm>
          <a:prstGeom prst="rect">
            <a:avLst/>
          </a:prstGeom>
          <a:noFill/>
          <a:ln/>
        </p:spPr>
        <p:txBody>
          <a:bodyPr wrap="square" lIns="0" tIns="0" rIns="0" bIns="0" rtlCol="0" anchor="t"/>
          <a:lstStyle/>
          <a:p>
            <a:pPr marL="0" indent="0" algn="l">
              <a:lnSpc>
                <a:spcPts val="5500"/>
              </a:lnSpc>
              <a:buNone/>
            </a:pPr>
            <a:r>
              <a:rPr lang="en-US" sz="4400" dirty="0">
                <a:solidFill>
                  <a:srgbClr val="00002E"/>
                </a:solidFill>
                <a:latin typeface="Nunito Semi Bold" pitchFamily="34" charset="0"/>
                <a:ea typeface="Nunito Semi Bold" pitchFamily="34" charset="-122"/>
                <a:cs typeface="Nunito Semi Bold" pitchFamily="34" charset="-120"/>
              </a:rPr>
              <a:t>Rhabdomyolysis: When Muscles Break Down</a:t>
            </a:r>
            <a:endParaRPr lang="en-US" sz="4400" dirty="0"/>
          </a:p>
        </p:txBody>
      </p:sp>
      <p:sp>
        <p:nvSpPr>
          <p:cNvPr id="4" name="Text 1"/>
          <p:cNvSpPr/>
          <p:nvPr/>
        </p:nvSpPr>
        <p:spPr>
          <a:xfrm>
            <a:off x="837724" y="2796064"/>
            <a:ext cx="7468553" cy="1915120"/>
          </a:xfrm>
          <a:prstGeom prst="rect">
            <a:avLst/>
          </a:prstGeom>
          <a:noFill/>
          <a:ln/>
        </p:spPr>
        <p:txBody>
          <a:bodyPr wrap="square" lIns="0" tIns="0" rIns="0" bIns="0" rtlCol="0" anchor="t"/>
          <a:lstStyle/>
          <a:p>
            <a:pPr marL="0" indent="0" algn="l">
              <a:lnSpc>
                <a:spcPts val="3000"/>
              </a:lnSpc>
              <a:buNone/>
            </a:pPr>
            <a:r>
              <a:rPr lang="en-US" sz="1850" dirty="0">
                <a:solidFill>
                  <a:srgbClr val="00002E"/>
                </a:solidFill>
                <a:latin typeface="PT Sans" pitchFamily="34" charset="0"/>
                <a:ea typeface="PT Sans" pitchFamily="34" charset="-122"/>
                <a:cs typeface="PT Sans" pitchFamily="34" charset="-120"/>
              </a:rPr>
              <a:t>Rhabdomyolysis is a serious medical condition that occurs when damaged muscle tissue breaks down rapidly, releasing proteins and electrolytes into the bloodstream. This breakdown can lead to severe complications including kidney failure and, in extreme cases, cardiac arrest.</a:t>
            </a:r>
            <a:endParaRPr lang="en-US" sz="1850" dirty="0"/>
          </a:p>
        </p:txBody>
      </p:sp>
      <p:sp>
        <p:nvSpPr>
          <p:cNvPr id="5" name="Text 2"/>
          <p:cNvSpPr/>
          <p:nvPr/>
        </p:nvSpPr>
        <p:spPr>
          <a:xfrm>
            <a:off x="837724" y="4980384"/>
            <a:ext cx="7468553" cy="1532096"/>
          </a:xfrm>
          <a:prstGeom prst="rect">
            <a:avLst/>
          </a:prstGeom>
          <a:noFill/>
          <a:ln/>
        </p:spPr>
        <p:txBody>
          <a:bodyPr wrap="square" lIns="0" tIns="0" rIns="0" bIns="0" rtlCol="0" anchor="t"/>
          <a:lstStyle/>
          <a:p>
            <a:pPr marL="0" indent="0" algn="l">
              <a:lnSpc>
                <a:spcPts val="3000"/>
              </a:lnSpc>
              <a:buNone/>
            </a:pPr>
            <a:r>
              <a:rPr lang="en-US" sz="1850" dirty="0">
                <a:solidFill>
                  <a:srgbClr val="00002E"/>
                </a:solidFill>
                <a:latin typeface="PT Sans" pitchFamily="34" charset="0"/>
                <a:ea typeface="PT Sans" pitchFamily="34" charset="-122"/>
                <a:cs typeface="PT Sans" pitchFamily="34" charset="-120"/>
              </a:rPr>
              <a:t>Early recognition of symptoms and prompt medical intervention are crucial for preventing long-term damage. This presentation will explore the causes, symptoms, diagnosis, treatment options, and prevention strategies for this potentially life-threatening condition.</a:t>
            </a:r>
            <a:endParaRPr lang="en-US" sz="18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par>
                                <p:cTn id="14" presetID="10" presetClass="entr" presetSubtype="0" fill="hold" nodeType="with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fade">
                                      <p:cBhvr>
                                        <p:cTn id="16"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Lst>
  </p:timing>
</p:sld>
</file>

<file path=ppt/slides/slide3.xml><?xml version="1.0" encoding="utf-8"?>
<p:sld xmlns:a="http://schemas.openxmlformats.org/drawingml/2006/main" xmlns:r="http://schemas.openxmlformats.org/officeDocument/2006/relationships" xmlns:p="http://schemas.openxmlformats.org/presentationml/2006/main" showMasterSp="0">
  <p:cSld name="Slide 2">
    <p:spTree>
      <p:nvGrpSpPr>
        <p:cNvPr id="1" name=""/>
        <p:cNvGrpSpPr/>
        <p:nvPr/>
      </p:nvGrpSpPr>
      <p:grpSpPr>
        <a:xfrm>
          <a:off x="0" y="0"/>
          <a:ext cx="0" cy="0"/>
          <a:chOff x="0" y="0"/>
          <a:chExt cx="0" cy="0"/>
        </a:xfrm>
      </p:grpSpPr>
      <p:sp>
        <p:nvSpPr>
          <p:cNvPr id="2" name="Text 0"/>
          <p:cNvSpPr/>
          <p:nvPr/>
        </p:nvSpPr>
        <p:spPr>
          <a:xfrm>
            <a:off x="723662" y="569595"/>
            <a:ext cx="7556302" cy="608052"/>
          </a:xfrm>
          <a:prstGeom prst="rect">
            <a:avLst/>
          </a:prstGeom>
          <a:noFill/>
          <a:ln/>
        </p:spPr>
        <p:txBody>
          <a:bodyPr wrap="none" lIns="0" tIns="0" rIns="0" bIns="0" rtlCol="0" anchor="t"/>
          <a:lstStyle/>
          <a:p>
            <a:pPr marL="0" indent="0" algn="l">
              <a:lnSpc>
                <a:spcPts val="4750"/>
              </a:lnSpc>
              <a:buNone/>
            </a:pPr>
            <a:r>
              <a:rPr lang="en-US" sz="3800" dirty="0">
                <a:solidFill>
                  <a:srgbClr val="00002E"/>
                </a:solidFill>
                <a:latin typeface="Nunito Semi Bold" pitchFamily="34" charset="0"/>
                <a:ea typeface="Nunito Semi Bold" pitchFamily="34" charset="-122"/>
                <a:cs typeface="Nunito Semi Bold" pitchFamily="34" charset="-120"/>
              </a:rPr>
              <a:t>What Causes Muscle Breakdown?</a:t>
            </a:r>
            <a:endParaRPr lang="en-US" sz="3800" dirty="0"/>
          </a:p>
        </p:txBody>
      </p:sp>
      <p:pic>
        <p:nvPicPr>
          <p:cNvPr id="3" name="Image 0" descr="preencoded.png"/>
          <p:cNvPicPr>
            <a:picLocks noChangeAspect="1"/>
          </p:cNvPicPr>
          <p:nvPr/>
        </p:nvPicPr>
        <p:blipFill>
          <a:blip r:embed="rId3"/>
          <a:stretch>
            <a:fillRect/>
          </a:stretch>
        </p:blipFill>
        <p:spPr>
          <a:xfrm>
            <a:off x="3147882" y="1591151"/>
            <a:ext cx="1631394" cy="1172170"/>
          </a:xfrm>
          <a:prstGeom prst="rect">
            <a:avLst/>
          </a:prstGeom>
        </p:spPr>
      </p:pic>
      <p:pic>
        <p:nvPicPr>
          <p:cNvPr id="4" name="Image 1" descr="preencoded.png"/>
          <p:cNvPicPr>
            <a:picLocks noChangeAspect="1"/>
          </p:cNvPicPr>
          <p:nvPr/>
        </p:nvPicPr>
        <p:blipFill>
          <a:blip r:embed="rId4"/>
          <a:stretch>
            <a:fillRect/>
          </a:stretch>
        </p:blipFill>
        <p:spPr>
          <a:xfrm>
            <a:off x="3818085" y="2140267"/>
            <a:ext cx="290751" cy="363379"/>
          </a:xfrm>
          <a:prstGeom prst="rect">
            <a:avLst/>
          </a:prstGeom>
        </p:spPr>
      </p:pic>
      <p:sp>
        <p:nvSpPr>
          <p:cNvPr id="5" name="Text 1"/>
          <p:cNvSpPr/>
          <p:nvPr/>
        </p:nvSpPr>
        <p:spPr>
          <a:xfrm>
            <a:off x="5041702" y="1797844"/>
            <a:ext cx="2432447" cy="303967"/>
          </a:xfrm>
          <a:prstGeom prst="rect">
            <a:avLst/>
          </a:prstGeom>
          <a:noFill/>
          <a:ln/>
        </p:spPr>
        <p:txBody>
          <a:bodyPr wrap="none" lIns="0" tIns="0" rIns="0" bIns="0" rtlCol="0" anchor="t"/>
          <a:lstStyle/>
          <a:p>
            <a:pPr marL="0" indent="0" algn="l">
              <a:lnSpc>
                <a:spcPts val="2350"/>
              </a:lnSpc>
              <a:buNone/>
            </a:pPr>
            <a:r>
              <a:rPr lang="en-US" sz="1900" dirty="0">
                <a:solidFill>
                  <a:srgbClr val="00002E"/>
                </a:solidFill>
                <a:latin typeface="Nunito Semi Bold" pitchFamily="34" charset="0"/>
                <a:ea typeface="Nunito Semi Bold" pitchFamily="34" charset="-122"/>
                <a:cs typeface="Nunito Semi Bold" pitchFamily="34" charset="-120"/>
              </a:rPr>
              <a:t>Traumatic Injuries</a:t>
            </a:r>
            <a:endParaRPr lang="en-US" sz="1900" dirty="0"/>
          </a:p>
        </p:txBody>
      </p:sp>
      <p:sp>
        <p:nvSpPr>
          <p:cNvPr id="6" name="Text 2"/>
          <p:cNvSpPr/>
          <p:nvPr/>
        </p:nvSpPr>
        <p:spPr>
          <a:xfrm>
            <a:off x="5041702" y="2225754"/>
            <a:ext cx="3860483" cy="330875"/>
          </a:xfrm>
          <a:prstGeom prst="rect">
            <a:avLst/>
          </a:prstGeom>
          <a:noFill/>
          <a:ln/>
        </p:spPr>
        <p:txBody>
          <a:bodyPr wrap="none" lIns="0" tIns="0" rIns="0" bIns="0" rtlCol="0" anchor="t"/>
          <a:lstStyle/>
          <a:p>
            <a:pPr marL="0" indent="0" algn="l">
              <a:lnSpc>
                <a:spcPts val="2600"/>
              </a:lnSpc>
              <a:buNone/>
            </a:pPr>
            <a:r>
              <a:rPr lang="en-US" sz="1600" dirty="0">
                <a:solidFill>
                  <a:srgbClr val="00002E"/>
                </a:solidFill>
                <a:latin typeface="PT Sans" pitchFamily="34" charset="0"/>
                <a:ea typeface="PT Sans" pitchFamily="34" charset="-122"/>
                <a:cs typeface="PT Sans" pitchFamily="34" charset="-120"/>
              </a:rPr>
              <a:t>Crush injuries, severe burns, electrical shock</a:t>
            </a:r>
            <a:endParaRPr lang="en-US" sz="1600" dirty="0"/>
          </a:p>
        </p:txBody>
      </p:sp>
      <p:sp>
        <p:nvSpPr>
          <p:cNvPr id="7" name="Shape 3"/>
          <p:cNvSpPr/>
          <p:nvPr/>
        </p:nvSpPr>
        <p:spPr>
          <a:xfrm>
            <a:off x="4886682" y="2779633"/>
            <a:ext cx="8968383" cy="11430"/>
          </a:xfrm>
          <a:prstGeom prst="roundRect">
            <a:avLst>
              <a:gd name="adj" fmla="val 2713448"/>
            </a:avLst>
          </a:prstGeom>
          <a:solidFill>
            <a:srgbClr val="2D4DF2"/>
          </a:solidFill>
          <a:ln/>
        </p:spPr>
      </p:sp>
      <p:pic>
        <p:nvPicPr>
          <p:cNvPr id="8" name="Image 2" descr="preencoded.png"/>
          <p:cNvPicPr>
            <a:picLocks noChangeAspect="1"/>
          </p:cNvPicPr>
          <p:nvPr/>
        </p:nvPicPr>
        <p:blipFill>
          <a:blip r:embed="rId5"/>
          <a:stretch>
            <a:fillRect/>
          </a:stretch>
        </p:blipFill>
        <p:spPr>
          <a:xfrm>
            <a:off x="2332185" y="2814995"/>
            <a:ext cx="3262789" cy="1172170"/>
          </a:xfrm>
          <a:prstGeom prst="rect">
            <a:avLst/>
          </a:prstGeom>
        </p:spPr>
      </p:pic>
      <p:pic>
        <p:nvPicPr>
          <p:cNvPr id="9" name="Image 3" descr="preencoded.png"/>
          <p:cNvPicPr>
            <a:picLocks noChangeAspect="1"/>
          </p:cNvPicPr>
          <p:nvPr/>
        </p:nvPicPr>
        <p:blipFill>
          <a:blip r:embed="rId6"/>
          <a:stretch>
            <a:fillRect/>
          </a:stretch>
        </p:blipFill>
        <p:spPr>
          <a:xfrm>
            <a:off x="3818204" y="3219331"/>
            <a:ext cx="290751" cy="363379"/>
          </a:xfrm>
          <a:prstGeom prst="rect">
            <a:avLst/>
          </a:prstGeom>
        </p:spPr>
      </p:pic>
      <p:sp>
        <p:nvSpPr>
          <p:cNvPr id="10" name="Text 4"/>
          <p:cNvSpPr/>
          <p:nvPr/>
        </p:nvSpPr>
        <p:spPr>
          <a:xfrm>
            <a:off x="5857399" y="3021687"/>
            <a:ext cx="2432447" cy="303967"/>
          </a:xfrm>
          <a:prstGeom prst="rect">
            <a:avLst/>
          </a:prstGeom>
          <a:noFill/>
          <a:ln/>
        </p:spPr>
        <p:txBody>
          <a:bodyPr wrap="none" lIns="0" tIns="0" rIns="0" bIns="0" rtlCol="0" anchor="t"/>
          <a:lstStyle/>
          <a:p>
            <a:pPr marL="0" indent="0" algn="l">
              <a:lnSpc>
                <a:spcPts val="2350"/>
              </a:lnSpc>
              <a:buNone/>
            </a:pPr>
            <a:r>
              <a:rPr lang="en-US" sz="1900" dirty="0">
                <a:solidFill>
                  <a:srgbClr val="00002E"/>
                </a:solidFill>
                <a:latin typeface="Nunito Semi Bold" pitchFamily="34" charset="0"/>
                <a:ea typeface="Nunito Semi Bold" pitchFamily="34" charset="-122"/>
                <a:cs typeface="Nunito Semi Bold" pitchFamily="34" charset="-120"/>
              </a:rPr>
              <a:t>Physical Factors</a:t>
            </a:r>
            <a:endParaRPr lang="en-US" sz="1900" dirty="0"/>
          </a:p>
        </p:txBody>
      </p:sp>
      <p:sp>
        <p:nvSpPr>
          <p:cNvPr id="11" name="Text 5"/>
          <p:cNvSpPr/>
          <p:nvPr/>
        </p:nvSpPr>
        <p:spPr>
          <a:xfrm>
            <a:off x="5857399" y="3449598"/>
            <a:ext cx="4014668" cy="330875"/>
          </a:xfrm>
          <a:prstGeom prst="rect">
            <a:avLst/>
          </a:prstGeom>
          <a:noFill/>
          <a:ln/>
        </p:spPr>
        <p:txBody>
          <a:bodyPr wrap="none" lIns="0" tIns="0" rIns="0" bIns="0" rtlCol="0" anchor="t"/>
          <a:lstStyle/>
          <a:p>
            <a:pPr marL="0" indent="0" algn="l">
              <a:lnSpc>
                <a:spcPts val="2600"/>
              </a:lnSpc>
              <a:buNone/>
            </a:pPr>
            <a:r>
              <a:rPr lang="en-US" sz="1600" dirty="0">
                <a:solidFill>
                  <a:srgbClr val="00002E"/>
                </a:solidFill>
                <a:latin typeface="PT Sans" pitchFamily="34" charset="0"/>
                <a:ea typeface="PT Sans" pitchFamily="34" charset="-122"/>
                <a:cs typeface="PT Sans" pitchFamily="34" charset="-120"/>
              </a:rPr>
              <a:t>Extreme exercise, high temperatures, seizures</a:t>
            </a:r>
            <a:endParaRPr lang="en-US" sz="1600" dirty="0"/>
          </a:p>
        </p:txBody>
      </p:sp>
      <p:sp>
        <p:nvSpPr>
          <p:cNvPr id="12" name="Shape 6"/>
          <p:cNvSpPr/>
          <p:nvPr/>
        </p:nvSpPr>
        <p:spPr>
          <a:xfrm>
            <a:off x="5702379" y="4003477"/>
            <a:ext cx="8152686" cy="11430"/>
          </a:xfrm>
          <a:prstGeom prst="roundRect">
            <a:avLst>
              <a:gd name="adj" fmla="val 2713448"/>
            </a:avLst>
          </a:prstGeom>
          <a:solidFill>
            <a:srgbClr val="018CE1"/>
          </a:solidFill>
          <a:ln/>
        </p:spPr>
      </p:sp>
      <p:pic>
        <p:nvPicPr>
          <p:cNvPr id="13" name="Image 4" descr="preencoded.png"/>
          <p:cNvPicPr>
            <a:picLocks noChangeAspect="1"/>
          </p:cNvPicPr>
          <p:nvPr/>
        </p:nvPicPr>
        <p:blipFill>
          <a:blip r:embed="rId7"/>
          <a:stretch>
            <a:fillRect/>
          </a:stretch>
        </p:blipFill>
        <p:spPr>
          <a:xfrm>
            <a:off x="1516487" y="4038838"/>
            <a:ext cx="4894183" cy="1172170"/>
          </a:xfrm>
          <a:prstGeom prst="rect">
            <a:avLst/>
          </a:prstGeom>
        </p:spPr>
      </p:pic>
      <p:pic>
        <p:nvPicPr>
          <p:cNvPr id="14" name="Image 5" descr="preencoded.png"/>
          <p:cNvPicPr>
            <a:picLocks noChangeAspect="1"/>
          </p:cNvPicPr>
          <p:nvPr/>
        </p:nvPicPr>
        <p:blipFill>
          <a:blip r:embed="rId8"/>
          <a:stretch>
            <a:fillRect/>
          </a:stretch>
        </p:blipFill>
        <p:spPr>
          <a:xfrm>
            <a:off x="3818085" y="4443174"/>
            <a:ext cx="290751" cy="363379"/>
          </a:xfrm>
          <a:prstGeom prst="rect">
            <a:avLst/>
          </a:prstGeom>
        </p:spPr>
      </p:pic>
      <p:sp>
        <p:nvSpPr>
          <p:cNvPr id="15" name="Text 7"/>
          <p:cNvSpPr/>
          <p:nvPr/>
        </p:nvSpPr>
        <p:spPr>
          <a:xfrm>
            <a:off x="6673096" y="4245531"/>
            <a:ext cx="2432447" cy="303967"/>
          </a:xfrm>
          <a:prstGeom prst="rect">
            <a:avLst/>
          </a:prstGeom>
          <a:noFill/>
          <a:ln/>
        </p:spPr>
        <p:txBody>
          <a:bodyPr wrap="none" lIns="0" tIns="0" rIns="0" bIns="0" rtlCol="0" anchor="t"/>
          <a:lstStyle/>
          <a:p>
            <a:pPr marL="0" indent="0" algn="l">
              <a:lnSpc>
                <a:spcPts val="2350"/>
              </a:lnSpc>
              <a:buNone/>
            </a:pPr>
            <a:r>
              <a:rPr lang="en-US" sz="1900" dirty="0">
                <a:solidFill>
                  <a:srgbClr val="00002E"/>
                </a:solidFill>
                <a:latin typeface="Nunito Semi Bold" pitchFamily="34" charset="0"/>
                <a:ea typeface="Nunito Semi Bold" pitchFamily="34" charset="-122"/>
                <a:cs typeface="Nunito Semi Bold" pitchFamily="34" charset="-120"/>
              </a:rPr>
              <a:t>Chemical Influences</a:t>
            </a:r>
            <a:endParaRPr lang="en-US" sz="1900" dirty="0"/>
          </a:p>
        </p:txBody>
      </p:sp>
      <p:sp>
        <p:nvSpPr>
          <p:cNvPr id="16" name="Text 8"/>
          <p:cNvSpPr/>
          <p:nvPr/>
        </p:nvSpPr>
        <p:spPr>
          <a:xfrm>
            <a:off x="6673096" y="4673441"/>
            <a:ext cx="3222784" cy="330875"/>
          </a:xfrm>
          <a:prstGeom prst="rect">
            <a:avLst/>
          </a:prstGeom>
          <a:noFill/>
          <a:ln/>
        </p:spPr>
        <p:txBody>
          <a:bodyPr wrap="none" lIns="0" tIns="0" rIns="0" bIns="0" rtlCol="0" anchor="t"/>
          <a:lstStyle/>
          <a:p>
            <a:pPr marL="0" indent="0" algn="l">
              <a:lnSpc>
                <a:spcPts val="2600"/>
              </a:lnSpc>
              <a:buNone/>
            </a:pPr>
            <a:r>
              <a:rPr lang="en-US" sz="1600" dirty="0">
                <a:solidFill>
                  <a:srgbClr val="00002E"/>
                </a:solidFill>
                <a:latin typeface="PT Sans" pitchFamily="34" charset="0"/>
                <a:ea typeface="PT Sans" pitchFamily="34" charset="-122"/>
                <a:cs typeface="PT Sans" pitchFamily="34" charset="-120"/>
              </a:rPr>
              <a:t>Medications, substance abuse, toxins</a:t>
            </a:r>
            <a:endParaRPr lang="en-US" sz="1600" dirty="0"/>
          </a:p>
        </p:txBody>
      </p:sp>
      <p:sp>
        <p:nvSpPr>
          <p:cNvPr id="17" name="Shape 9"/>
          <p:cNvSpPr/>
          <p:nvPr/>
        </p:nvSpPr>
        <p:spPr>
          <a:xfrm>
            <a:off x="6518077" y="5227320"/>
            <a:ext cx="7336988" cy="11430"/>
          </a:xfrm>
          <a:prstGeom prst="roundRect">
            <a:avLst>
              <a:gd name="adj" fmla="val 2713448"/>
            </a:avLst>
          </a:prstGeom>
          <a:solidFill>
            <a:srgbClr val="DA33BF"/>
          </a:solidFill>
          <a:ln/>
        </p:spPr>
      </p:sp>
      <p:pic>
        <p:nvPicPr>
          <p:cNvPr id="18" name="Image 6" descr="preencoded.png"/>
          <p:cNvPicPr>
            <a:picLocks noChangeAspect="1"/>
          </p:cNvPicPr>
          <p:nvPr/>
        </p:nvPicPr>
        <p:blipFill>
          <a:blip r:embed="rId9"/>
          <a:stretch>
            <a:fillRect/>
          </a:stretch>
        </p:blipFill>
        <p:spPr>
          <a:xfrm>
            <a:off x="700790" y="5262682"/>
            <a:ext cx="6525578" cy="1172170"/>
          </a:xfrm>
          <a:prstGeom prst="rect">
            <a:avLst/>
          </a:prstGeom>
        </p:spPr>
      </p:pic>
      <p:pic>
        <p:nvPicPr>
          <p:cNvPr id="19" name="Image 7" descr="preencoded.png"/>
          <p:cNvPicPr>
            <a:picLocks noChangeAspect="1"/>
          </p:cNvPicPr>
          <p:nvPr/>
        </p:nvPicPr>
        <p:blipFill>
          <a:blip r:embed="rId10"/>
          <a:stretch>
            <a:fillRect/>
          </a:stretch>
        </p:blipFill>
        <p:spPr>
          <a:xfrm>
            <a:off x="3873937" y="5667018"/>
            <a:ext cx="290751" cy="363379"/>
          </a:xfrm>
          <a:prstGeom prst="rect">
            <a:avLst/>
          </a:prstGeom>
        </p:spPr>
      </p:pic>
      <p:sp>
        <p:nvSpPr>
          <p:cNvPr id="20" name="Text 10"/>
          <p:cNvSpPr/>
          <p:nvPr/>
        </p:nvSpPr>
        <p:spPr>
          <a:xfrm>
            <a:off x="7488793" y="5469374"/>
            <a:ext cx="2432447" cy="303967"/>
          </a:xfrm>
          <a:prstGeom prst="rect">
            <a:avLst/>
          </a:prstGeom>
          <a:noFill/>
          <a:ln/>
        </p:spPr>
        <p:txBody>
          <a:bodyPr wrap="none" lIns="0" tIns="0" rIns="0" bIns="0" rtlCol="0" anchor="t"/>
          <a:lstStyle/>
          <a:p>
            <a:pPr marL="0" indent="0" algn="l">
              <a:lnSpc>
                <a:spcPts val="2350"/>
              </a:lnSpc>
              <a:buNone/>
            </a:pPr>
            <a:r>
              <a:rPr lang="en-US" sz="1900" dirty="0">
                <a:solidFill>
                  <a:srgbClr val="00002E"/>
                </a:solidFill>
                <a:latin typeface="Nunito Semi Bold" pitchFamily="34" charset="0"/>
                <a:ea typeface="Nunito Semi Bold" pitchFamily="34" charset="-122"/>
                <a:cs typeface="Nunito Semi Bold" pitchFamily="34" charset="-120"/>
              </a:rPr>
              <a:t>Medical Conditions</a:t>
            </a:r>
            <a:endParaRPr lang="en-US" sz="1900" dirty="0"/>
          </a:p>
        </p:txBody>
      </p:sp>
      <p:sp>
        <p:nvSpPr>
          <p:cNvPr id="21" name="Text 11"/>
          <p:cNvSpPr/>
          <p:nvPr/>
        </p:nvSpPr>
        <p:spPr>
          <a:xfrm>
            <a:off x="7488793" y="5897285"/>
            <a:ext cx="4011335" cy="330875"/>
          </a:xfrm>
          <a:prstGeom prst="rect">
            <a:avLst/>
          </a:prstGeom>
          <a:noFill/>
          <a:ln/>
        </p:spPr>
        <p:txBody>
          <a:bodyPr wrap="none" lIns="0" tIns="0" rIns="0" bIns="0" rtlCol="0" anchor="t"/>
          <a:lstStyle/>
          <a:p>
            <a:pPr marL="0" indent="0" algn="l">
              <a:lnSpc>
                <a:spcPts val="2600"/>
              </a:lnSpc>
              <a:buNone/>
            </a:pPr>
            <a:r>
              <a:rPr lang="en-US" sz="1600" dirty="0">
                <a:solidFill>
                  <a:srgbClr val="00002E"/>
                </a:solidFill>
                <a:latin typeface="PT Sans" pitchFamily="34" charset="0"/>
                <a:ea typeface="PT Sans" pitchFamily="34" charset="-122"/>
                <a:cs typeface="PT Sans" pitchFamily="34" charset="-120"/>
              </a:rPr>
              <a:t>Infections, genetic disorders, metabolic issues</a:t>
            </a:r>
            <a:endParaRPr lang="en-US" sz="1600" dirty="0"/>
          </a:p>
        </p:txBody>
      </p:sp>
      <p:sp>
        <p:nvSpPr>
          <p:cNvPr id="22" name="Text 12"/>
          <p:cNvSpPr/>
          <p:nvPr/>
        </p:nvSpPr>
        <p:spPr>
          <a:xfrm>
            <a:off x="723662" y="6667381"/>
            <a:ext cx="13183076" cy="992624"/>
          </a:xfrm>
          <a:prstGeom prst="rect">
            <a:avLst/>
          </a:prstGeom>
          <a:noFill/>
          <a:ln/>
        </p:spPr>
        <p:txBody>
          <a:bodyPr wrap="square" lIns="0" tIns="0" rIns="0" bIns="0" rtlCol="0" anchor="t"/>
          <a:lstStyle/>
          <a:p>
            <a:pPr marL="0" indent="0" algn="l">
              <a:lnSpc>
                <a:spcPts val="2600"/>
              </a:lnSpc>
              <a:buNone/>
            </a:pPr>
            <a:r>
              <a:rPr lang="en-US" sz="1600" dirty="0">
                <a:solidFill>
                  <a:srgbClr val="00002E"/>
                </a:solidFill>
                <a:latin typeface="PT Sans" pitchFamily="34" charset="0"/>
                <a:ea typeface="PT Sans" pitchFamily="34" charset="-122"/>
                <a:cs typeface="PT Sans" pitchFamily="34" charset="-120"/>
              </a:rPr>
              <a:t>Rhabdomyolysis can occur in almost anyone under certain conditions. While athletes and physically active individuals face risks from overexertion, patients taking certain medications like statins may develop it as a side effect. Environmental factors such as extreme heat or prolonged immobility can also trigger this condition in otherwise healthy people.</a:t>
            </a:r>
            <a:endParaRPr lang="en-US" sz="160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1000"/>
                                        <p:tgtEl>
                                          <p:spTgt spid="3"/>
                                        </p:tgtEl>
                                      </p:cBhvr>
                                    </p:animEffect>
                                    <p:anim calcmode="lin" valueType="num">
                                      <p:cBhvr>
                                        <p:cTn id="12" dur="1000" fill="hold"/>
                                        <p:tgtEl>
                                          <p:spTgt spid="3"/>
                                        </p:tgtEl>
                                        <p:attrNameLst>
                                          <p:attrName>ppt_x</p:attrName>
                                        </p:attrNameLst>
                                      </p:cBhvr>
                                      <p:tavLst>
                                        <p:tav tm="0">
                                          <p:val>
                                            <p:strVal val="#ppt_x"/>
                                          </p:val>
                                        </p:tav>
                                        <p:tav tm="100000">
                                          <p:val>
                                            <p:strVal val="#ppt_x"/>
                                          </p:val>
                                        </p:tav>
                                      </p:tavLst>
                                    </p:anim>
                                    <p:anim calcmode="lin" valueType="num">
                                      <p:cBhvr>
                                        <p:cTn id="13" dur="1000" fill="hold"/>
                                        <p:tgtEl>
                                          <p:spTgt spid="3"/>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42" presetClass="entr" presetSubtype="0" fill="hold"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000"/>
                                        <p:tgtEl>
                                          <p:spTgt spid="4"/>
                                        </p:tgtEl>
                                      </p:cBhvr>
                                    </p:animEffect>
                                    <p:anim calcmode="lin" valueType="num">
                                      <p:cBhvr>
                                        <p:cTn id="18" dur="1000" fill="hold"/>
                                        <p:tgtEl>
                                          <p:spTgt spid="4"/>
                                        </p:tgtEl>
                                        <p:attrNameLst>
                                          <p:attrName>ppt_x</p:attrName>
                                        </p:attrNameLst>
                                      </p:cBhvr>
                                      <p:tavLst>
                                        <p:tav tm="0">
                                          <p:val>
                                            <p:strVal val="#ppt_x"/>
                                          </p:val>
                                        </p:tav>
                                        <p:tav tm="100000">
                                          <p:val>
                                            <p:strVal val="#ppt_x"/>
                                          </p:val>
                                        </p:tav>
                                      </p:tavLst>
                                    </p:anim>
                                    <p:anim calcmode="lin" valueType="num">
                                      <p:cBhvr>
                                        <p:cTn id="19" dur="1000" fill="hold"/>
                                        <p:tgtEl>
                                          <p:spTgt spid="4"/>
                                        </p:tgtEl>
                                        <p:attrNameLst>
                                          <p:attrName>ppt_y</p:attrName>
                                        </p:attrNameLst>
                                      </p:cBhvr>
                                      <p:tavLst>
                                        <p:tav tm="0">
                                          <p:val>
                                            <p:strVal val="#ppt_y+.1"/>
                                          </p:val>
                                        </p:tav>
                                        <p:tav tm="100000">
                                          <p:val>
                                            <p:strVal val="#ppt_y"/>
                                          </p:val>
                                        </p:tav>
                                      </p:tavLst>
                                    </p:anim>
                                  </p:childTnLst>
                                </p:cTn>
                              </p:par>
                            </p:childTnLst>
                          </p:cTn>
                        </p:par>
                        <p:par>
                          <p:cTn id="20" fill="hold">
                            <p:stCondLst>
                              <p:cond delay="2500"/>
                            </p:stCondLst>
                            <p:childTnLst>
                              <p:par>
                                <p:cTn id="21" presetID="42" presetClass="entr" presetSubtype="0" fill="hold" nodeType="after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1000"/>
                                        <p:tgtEl>
                                          <p:spTgt spid="8"/>
                                        </p:tgtEl>
                                      </p:cBhvr>
                                    </p:animEffect>
                                    <p:anim calcmode="lin" valueType="num">
                                      <p:cBhvr>
                                        <p:cTn id="24" dur="1000" fill="hold"/>
                                        <p:tgtEl>
                                          <p:spTgt spid="8"/>
                                        </p:tgtEl>
                                        <p:attrNameLst>
                                          <p:attrName>ppt_x</p:attrName>
                                        </p:attrNameLst>
                                      </p:cBhvr>
                                      <p:tavLst>
                                        <p:tav tm="0">
                                          <p:val>
                                            <p:strVal val="#ppt_x"/>
                                          </p:val>
                                        </p:tav>
                                        <p:tav tm="100000">
                                          <p:val>
                                            <p:strVal val="#ppt_x"/>
                                          </p:val>
                                        </p:tav>
                                      </p:tavLst>
                                    </p:anim>
                                    <p:anim calcmode="lin" valueType="num">
                                      <p:cBhvr>
                                        <p:cTn id="25" dur="1000" fill="hold"/>
                                        <p:tgtEl>
                                          <p:spTgt spid="8"/>
                                        </p:tgtEl>
                                        <p:attrNameLst>
                                          <p:attrName>ppt_y</p:attrName>
                                        </p:attrNameLst>
                                      </p:cBhvr>
                                      <p:tavLst>
                                        <p:tav tm="0">
                                          <p:val>
                                            <p:strVal val="#ppt_y+.1"/>
                                          </p:val>
                                        </p:tav>
                                        <p:tav tm="100000">
                                          <p:val>
                                            <p:strVal val="#ppt_y"/>
                                          </p:val>
                                        </p:tav>
                                      </p:tavLst>
                                    </p:anim>
                                  </p:childTnLst>
                                </p:cTn>
                              </p:par>
                            </p:childTnLst>
                          </p:cTn>
                        </p:par>
                        <p:par>
                          <p:cTn id="26" fill="hold">
                            <p:stCondLst>
                              <p:cond delay="3500"/>
                            </p:stCondLst>
                            <p:childTnLst>
                              <p:par>
                                <p:cTn id="27" presetID="42" presetClass="entr" presetSubtype="0" fill="hold" nodeType="after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fade">
                                      <p:cBhvr>
                                        <p:cTn id="29" dur="1000"/>
                                        <p:tgtEl>
                                          <p:spTgt spid="9"/>
                                        </p:tgtEl>
                                      </p:cBhvr>
                                    </p:animEffect>
                                    <p:anim calcmode="lin" valueType="num">
                                      <p:cBhvr>
                                        <p:cTn id="30" dur="1000" fill="hold"/>
                                        <p:tgtEl>
                                          <p:spTgt spid="9"/>
                                        </p:tgtEl>
                                        <p:attrNameLst>
                                          <p:attrName>ppt_x</p:attrName>
                                        </p:attrNameLst>
                                      </p:cBhvr>
                                      <p:tavLst>
                                        <p:tav tm="0">
                                          <p:val>
                                            <p:strVal val="#ppt_x"/>
                                          </p:val>
                                        </p:tav>
                                        <p:tav tm="100000">
                                          <p:val>
                                            <p:strVal val="#ppt_x"/>
                                          </p:val>
                                        </p:tav>
                                      </p:tavLst>
                                    </p:anim>
                                    <p:anim calcmode="lin" valueType="num">
                                      <p:cBhvr>
                                        <p:cTn id="31" dur="1000" fill="hold"/>
                                        <p:tgtEl>
                                          <p:spTgt spid="9"/>
                                        </p:tgtEl>
                                        <p:attrNameLst>
                                          <p:attrName>ppt_y</p:attrName>
                                        </p:attrNameLst>
                                      </p:cBhvr>
                                      <p:tavLst>
                                        <p:tav tm="0">
                                          <p:val>
                                            <p:strVal val="#ppt_y+.1"/>
                                          </p:val>
                                        </p:tav>
                                        <p:tav tm="100000">
                                          <p:val>
                                            <p:strVal val="#ppt_y"/>
                                          </p:val>
                                        </p:tav>
                                      </p:tavLst>
                                    </p:anim>
                                  </p:childTnLst>
                                </p:cTn>
                              </p:par>
                            </p:childTnLst>
                          </p:cTn>
                        </p:par>
                        <p:par>
                          <p:cTn id="32" fill="hold">
                            <p:stCondLst>
                              <p:cond delay="4500"/>
                            </p:stCondLst>
                            <p:childTnLst>
                              <p:par>
                                <p:cTn id="33" presetID="42" presetClass="entr" presetSubtype="0" fill="hold" nodeType="afterEffect">
                                  <p:stCondLst>
                                    <p:cond delay="0"/>
                                  </p:stCondLst>
                                  <p:childTnLst>
                                    <p:set>
                                      <p:cBhvr>
                                        <p:cTn id="34" dur="1" fill="hold">
                                          <p:stCondLst>
                                            <p:cond delay="0"/>
                                          </p:stCondLst>
                                        </p:cTn>
                                        <p:tgtEl>
                                          <p:spTgt spid="13"/>
                                        </p:tgtEl>
                                        <p:attrNameLst>
                                          <p:attrName>style.visibility</p:attrName>
                                        </p:attrNameLst>
                                      </p:cBhvr>
                                      <p:to>
                                        <p:strVal val="visible"/>
                                      </p:to>
                                    </p:set>
                                    <p:animEffect transition="in" filter="fade">
                                      <p:cBhvr>
                                        <p:cTn id="35" dur="1000"/>
                                        <p:tgtEl>
                                          <p:spTgt spid="13"/>
                                        </p:tgtEl>
                                      </p:cBhvr>
                                    </p:animEffect>
                                    <p:anim calcmode="lin" valueType="num">
                                      <p:cBhvr>
                                        <p:cTn id="36" dur="1000" fill="hold"/>
                                        <p:tgtEl>
                                          <p:spTgt spid="13"/>
                                        </p:tgtEl>
                                        <p:attrNameLst>
                                          <p:attrName>ppt_x</p:attrName>
                                        </p:attrNameLst>
                                      </p:cBhvr>
                                      <p:tavLst>
                                        <p:tav tm="0">
                                          <p:val>
                                            <p:strVal val="#ppt_x"/>
                                          </p:val>
                                        </p:tav>
                                        <p:tav tm="100000">
                                          <p:val>
                                            <p:strVal val="#ppt_x"/>
                                          </p:val>
                                        </p:tav>
                                      </p:tavLst>
                                    </p:anim>
                                    <p:anim calcmode="lin" valueType="num">
                                      <p:cBhvr>
                                        <p:cTn id="37" dur="1000" fill="hold"/>
                                        <p:tgtEl>
                                          <p:spTgt spid="13"/>
                                        </p:tgtEl>
                                        <p:attrNameLst>
                                          <p:attrName>ppt_y</p:attrName>
                                        </p:attrNameLst>
                                      </p:cBhvr>
                                      <p:tavLst>
                                        <p:tav tm="0">
                                          <p:val>
                                            <p:strVal val="#ppt_y+.1"/>
                                          </p:val>
                                        </p:tav>
                                        <p:tav tm="100000">
                                          <p:val>
                                            <p:strVal val="#ppt_y"/>
                                          </p:val>
                                        </p:tav>
                                      </p:tavLst>
                                    </p:anim>
                                  </p:childTnLst>
                                </p:cTn>
                              </p:par>
                            </p:childTnLst>
                          </p:cTn>
                        </p:par>
                        <p:par>
                          <p:cTn id="38" fill="hold">
                            <p:stCondLst>
                              <p:cond delay="5500"/>
                            </p:stCondLst>
                            <p:childTnLst>
                              <p:par>
                                <p:cTn id="39" presetID="42" presetClass="entr" presetSubtype="0" fill="hold" nodeType="afterEffect">
                                  <p:stCondLst>
                                    <p:cond delay="0"/>
                                  </p:stCondLst>
                                  <p:childTnLst>
                                    <p:set>
                                      <p:cBhvr>
                                        <p:cTn id="40" dur="1" fill="hold">
                                          <p:stCondLst>
                                            <p:cond delay="0"/>
                                          </p:stCondLst>
                                        </p:cTn>
                                        <p:tgtEl>
                                          <p:spTgt spid="14"/>
                                        </p:tgtEl>
                                        <p:attrNameLst>
                                          <p:attrName>style.visibility</p:attrName>
                                        </p:attrNameLst>
                                      </p:cBhvr>
                                      <p:to>
                                        <p:strVal val="visible"/>
                                      </p:to>
                                    </p:set>
                                    <p:animEffect transition="in" filter="fade">
                                      <p:cBhvr>
                                        <p:cTn id="41" dur="1000"/>
                                        <p:tgtEl>
                                          <p:spTgt spid="14"/>
                                        </p:tgtEl>
                                      </p:cBhvr>
                                    </p:animEffect>
                                    <p:anim calcmode="lin" valueType="num">
                                      <p:cBhvr>
                                        <p:cTn id="42" dur="1000" fill="hold"/>
                                        <p:tgtEl>
                                          <p:spTgt spid="14"/>
                                        </p:tgtEl>
                                        <p:attrNameLst>
                                          <p:attrName>ppt_x</p:attrName>
                                        </p:attrNameLst>
                                      </p:cBhvr>
                                      <p:tavLst>
                                        <p:tav tm="0">
                                          <p:val>
                                            <p:strVal val="#ppt_x"/>
                                          </p:val>
                                        </p:tav>
                                        <p:tav tm="100000">
                                          <p:val>
                                            <p:strVal val="#ppt_x"/>
                                          </p:val>
                                        </p:tav>
                                      </p:tavLst>
                                    </p:anim>
                                    <p:anim calcmode="lin" valueType="num">
                                      <p:cBhvr>
                                        <p:cTn id="43" dur="1000" fill="hold"/>
                                        <p:tgtEl>
                                          <p:spTgt spid="14"/>
                                        </p:tgtEl>
                                        <p:attrNameLst>
                                          <p:attrName>ppt_y</p:attrName>
                                        </p:attrNameLst>
                                      </p:cBhvr>
                                      <p:tavLst>
                                        <p:tav tm="0">
                                          <p:val>
                                            <p:strVal val="#ppt_y+.1"/>
                                          </p:val>
                                        </p:tav>
                                        <p:tav tm="100000">
                                          <p:val>
                                            <p:strVal val="#ppt_y"/>
                                          </p:val>
                                        </p:tav>
                                      </p:tavLst>
                                    </p:anim>
                                  </p:childTnLst>
                                </p:cTn>
                              </p:par>
                            </p:childTnLst>
                          </p:cTn>
                        </p:par>
                        <p:par>
                          <p:cTn id="44" fill="hold">
                            <p:stCondLst>
                              <p:cond delay="6500"/>
                            </p:stCondLst>
                            <p:childTnLst>
                              <p:par>
                                <p:cTn id="45" presetID="42" presetClass="entr" presetSubtype="0" fill="hold" nodeType="afterEffect">
                                  <p:stCondLst>
                                    <p:cond delay="0"/>
                                  </p:stCondLst>
                                  <p:childTnLst>
                                    <p:set>
                                      <p:cBhvr>
                                        <p:cTn id="46" dur="1" fill="hold">
                                          <p:stCondLst>
                                            <p:cond delay="0"/>
                                          </p:stCondLst>
                                        </p:cTn>
                                        <p:tgtEl>
                                          <p:spTgt spid="18"/>
                                        </p:tgtEl>
                                        <p:attrNameLst>
                                          <p:attrName>style.visibility</p:attrName>
                                        </p:attrNameLst>
                                      </p:cBhvr>
                                      <p:to>
                                        <p:strVal val="visible"/>
                                      </p:to>
                                    </p:set>
                                    <p:animEffect transition="in" filter="fade">
                                      <p:cBhvr>
                                        <p:cTn id="47" dur="1000"/>
                                        <p:tgtEl>
                                          <p:spTgt spid="18"/>
                                        </p:tgtEl>
                                      </p:cBhvr>
                                    </p:animEffect>
                                    <p:anim calcmode="lin" valueType="num">
                                      <p:cBhvr>
                                        <p:cTn id="48" dur="1000" fill="hold"/>
                                        <p:tgtEl>
                                          <p:spTgt spid="18"/>
                                        </p:tgtEl>
                                        <p:attrNameLst>
                                          <p:attrName>ppt_x</p:attrName>
                                        </p:attrNameLst>
                                      </p:cBhvr>
                                      <p:tavLst>
                                        <p:tav tm="0">
                                          <p:val>
                                            <p:strVal val="#ppt_x"/>
                                          </p:val>
                                        </p:tav>
                                        <p:tav tm="100000">
                                          <p:val>
                                            <p:strVal val="#ppt_x"/>
                                          </p:val>
                                        </p:tav>
                                      </p:tavLst>
                                    </p:anim>
                                    <p:anim calcmode="lin" valueType="num">
                                      <p:cBhvr>
                                        <p:cTn id="49" dur="1000" fill="hold"/>
                                        <p:tgtEl>
                                          <p:spTgt spid="18"/>
                                        </p:tgtEl>
                                        <p:attrNameLst>
                                          <p:attrName>ppt_y</p:attrName>
                                        </p:attrNameLst>
                                      </p:cBhvr>
                                      <p:tavLst>
                                        <p:tav tm="0">
                                          <p:val>
                                            <p:strVal val="#ppt_y+.1"/>
                                          </p:val>
                                        </p:tav>
                                        <p:tav tm="100000">
                                          <p:val>
                                            <p:strVal val="#ppt_y"/>
                                          </p:val>
                                        </p:tav>
                                      </p:tavLst>
                                    </p:anim>
                                  </p:childTnLst>
                                </p:cTn>
                              </p:par>
                            </p:childTnLst>
                          </p:cTn>
                        </p:par>
                        <p:par>
                          <p:cTn id="50" fill="hold">
                            <p:stCondLst>
                              <p:cond delay="7500"/>
                            </p:stCondLst>
                            <p:childTnLst>
                              <p:par>
                                <p:cTn id="51" presetID="42" presetClass="entr" presetSubtype="0" fill="hold" nodeType="afterEffect">
                                  <p:stCondLst>
                                    <p:cond delay="0"/>
                                  </p:stCondLst>
                                  <p:childTnLst>
                                    <p:set>
                                      <p:cBhvr>
                                        <p:cTn id="52" dur="1" fill="hold">
                                          <p:stCondLst>
                                            <p:cond delay="0"/>
                                          </p:stCondLst>
                                        </p:cTn>
                                        <p:tgtEl>
                                          <p:spTgt spid="19"/>
                                        </p:tgtEl>
                                        <p:attrNameLst>
                                          <p:attrName>style.visibility</p:attrName>
                                        </p:attrNameLst>
                                      </p:cBhvr>
                                      <p:to>
                                        <p:strVal val="visible"/>
                                      </p:to>
                                    </p:set>
                                    <p:animEffect transition="in" filter="fade">
                                      <p:cBhvr>
                                        <p:cTn id="53" dur="1000"/>
                                        <p:tgtEl>
                                          <p:spTgt spid="19"/>
                                        </p:tgtEl>
                                      </p:cBhvr>
                                    </p:animEffect>
                                    <p:anim calcmode="lin" valueType="num">
                                      <p:cBhvr>
                                        <p:cTn id="54" dur="1000" fill="hold"/>
                                        <p:tgtEl>
                                          <p:spTgt spid="19"/>
                                        </p:tgtEl>
                                        <p:attrNameLst>
                                          <p:attrName>ppt_x</p:attrName>
                                        </p:attrNameLst>
                                      </p:cBhvr>
                                      <p:tavLst>
                                        <p:tav tm="0">
                                          <p:val>
                                            <p:strVal val="#ppt_x"/>
                                          </p:val>
                                        </p:tav>
                                        <p:tav tm="100000">
                                          <p:val>
                                            <p:strVal val="#ppt_x"/>
                                          </p:val>
                                        </p:tav>
                                      </p:tavLst>
                                    </p:anim>
                                    <p:anim calcmode="lin" valueType="num">
                                      <p:cBhvr>
                                        <p:cTn id="55" dur="1000" fill="hold"/>
                                        <p:tgtEl>
                                          <p:spTgt spid="19"/>
                                        </p:tgtEl>
                                        <p:attrNameLst>
                                          <p:attrName>ppt_y</p:attrName>
                                        </p:attrNameLst>
                                      </p:cBhvr>
                                      <p:tavLst>
                                        <p:tav tm="0">
                                          <p:val>
                                            <p:strVal val="#ppt_y+.1"/>
                                          </p:val>
                                        </p:tav>
                                        <p:tav tm="100000">
                                          <p:val>
                                            <p:strVal val="#ppt_y"/>
                                          </p:val>
                                        </p:tav>
                                      </p:tavLst>
                                    </p:anim>
                                  </p:childTnLst>
                                </p:cTn>
                              </p:par>
                            </p:childTnLst>
                          </p:cTn>
                        </p:par>
                        <p:par>
                          <p:cTn id="56" fill="hold">
                            <p:stCondLst>
                              <p:cond delay="8500"/>
                            </p:stCondLst>
                            <p:childTnLst>
                              <p:par>
                                <p:cTn id="57" presetID="2" presetClass="entr" presetSubtype="8" fill="hold" grpId="0" nodeType="afterEffect">
                                  <p:stCondLst>
                                    <p:cond delay="0"/>
                                  </p:stCondLst>
                                  <p:childTnLst>
                                    <p:set>
                                      <p:cBhvr>
                                        <p:cTn id="58" dur="1" fill="hold">
                                          <p:stCondLst>
                                            <p:cond delay="0"/>
                                          </p:stCondLst>
                                        </p:cTn>
                                        <p:tgtEl>
                                          <p:spTgt spid="5"/>
                                        </p:tgtEl>
                                        <p:attrNameLst>
                                          <p:attrName>style.visibility</p:attrName>
                                        </p:attrNameLst>
                                      </p:cBhvr>
                                      <p:to>
                                        <p:strVal val="visible"/>
                                      </p:to>
                                    </p:set>
                                    <p:anim calcmode="lin" valueType="num">
                                      <p:cBhvr additive="base">
                                        <p:cTn id="59" dur="500" fill="hold"/>
                                        <p:tgtEl>
                                          <p:spTgt spid="5"/>
                                        </p:tgtEl>
                                        <p:attrNameLst>
                                          <p:attrName>ppt_x</p:attrName>
                                        </p:attrNameLst>
                                      </p:cBhvr>
                                      <p:tavLst>
                                        <p:tav tm="0">
                                          <p:val>
                                            <p:strVal val="0-#ppt_w/2"/>
                                          </p:val>
                                        </p:tav>
                                        <p:tav tm="100000">
                                          <p:val>
                                            <p:strVal val="#ppt_x"/>
                                          </p:val>
                                        </p:tav>
                                      </p:tavLst>
                                    </p:anim>
                                    <p:anim calcmode="lin" valueType="num">
                                      <p:cBhvr additive="base">
                                        <p:cTn id="60" dur="500" fill="hold"/>
                                        <p:tgtEl>
                                          <p:spTgt spid="5"/>
                                        </p:tgtEl>
                                        <p:attrNameLst>
                                          <p:attrName>ppt_y</p:attrName>
                                        </p:attrNameLst>
                                      </p:cBhvr>
                                      <p:tavLst>
                                        <p:tav tm="0">
                                          <p:val>
                                            <p:strVal val="#ppt_y"/>
                                          </p:val>
                                        </p:tav>
                                        <p:tav tm="100000">
                                          <p:val>
                                            <p:strVal val="#ppt_y"/>
                                          </p:val>
                                        </p:tav>
                                      </p:tavLst>
                                    </p:anim>
                                  </p:childTnLst>
                                </p:cTn>
                              </p:par>
                            </p:childTnLst>
                          </p:cTn>
                        </p:par>
                        <p:par>
                          <p:cTn id="61" fill="hold">
                            <p:stCondLst>
                              <p:cond delay="9000"/>
                            </p:stCondLst>
                            <p:childTnLst>
                              <p:par>
                                <p:cTn id="62" presetID="2" presetClass="entr" presetSubtype="8" fill="hold" grpId="0" nodeType="afterEffect">
                                  <p:stCondLst>
                                    <p:cond delay="0"/>
                                  </p:stCondLst>
                                  <p:childTnLst>
                                    <p:set>
                                      <p:cBhvr>
                                        <p:cTn id="63" dur="1" fill="hold">
                                          <p:stCondLst>
                                            <p:cond delay="0"/>
                                          </p:stCondLst>
                                        </p:cTn>
                                        <p:tgtEl>
                                          <p:spTgt spid="6"/>
                                        </p:tgtEl>
                                        <p:attrNameLst>
                                          <p:attrName>style.visibility</p:attrName>
                                        </p:attrNameLst>
                                      </p:cBhvr>
                                      <p:to>
                                        <p:strVal val="visible"/>
                                      </p:to>
                                    </p:set>
                                    <p:anim calcmode="lin" valueType="num">
                                      <p:cBhvr additive="base">
                                        <p:cTn id="64" dur="500" fill="hold"/>
                                        <p:tgtEl>
                                          <p:spTgt spid="6"/>
                                        </p:tgtEl>
                                        <p:attrNameLst>
                                          <p:attrName>ppt_x</p:attrName>
                                        </p:attrNameLst>
                                      </p:cBhvr>
                                      <p:tavLst>
                                        <p:tav tm="0">
                                          <p:val>
                                            <p:strVal val="0-#ppt_w/2"/>
                                          </p:val>
                                        </p:tav>
                                        <p:tav tm="100000">
                                          <p:val>
                                            <p:strVal val="#ppt_x"/>
                                          </p:val>
                                        </p:tav>
                                      </p:tavLst>
                                    </p:anim>
                                    <p:anim calcmode="lin" valueType="num">
                                      <p:cBhvr additive="base">
                                        <p:cTn id="65" dur="500" fill="hold"/>
                                        <p:tgtEl>
                                          <p:spTgt spid="6"/>
                                        </p:tgtEl>
                                        <p:attrNameLst>
                                          <p:attrName>ppt_y</p:attrName>
                                        </p:attrNameLst>
                                      </p:cBhvr>
                                      <p:tavLst>
                                        <p:tav tm="0">
                                          <p:val>
                                            <p:strVal val="#ppt_y"/>
                                          </p:val>
                                        </p:tav>
                                        <p:tav tm="100000">
                                          <p:val>
                                            <p:strVal val="#ppt_y"/>
                                          </p:val>
                                        </p:tav>
                                      </p:tavLst>
                                    </p:anim>
                                  </p:childTnLst>
                                </p:cTn>
                              </p:par>
                            </p:childTnLst>
                          </p:cTn>
                        </p:par>
                        <p:par>
                          <p:cTn id="66" fill="hold">
                            <p:stCondLst>
                              <p:cond delay="9500"/>
                            </p:stCondLst>
                            <p:childTnLst>
                              <p:par>
                                <p:cTn id="67" presetID="2" presetClass="entr" presetSubtype="8" fill="hold" nodeType="afterEffect">
                                  <p:stCondLst>
                                    <p:cond delay="0"/>
                                  </p:stCondLst>
                                  <p:childTnLst>
                                    <p:set>
                                      <p:cBhvr>
                                        <p:cTn id="68" dur="1" fill="hold">
                                          <p:stCondLst>
                                            <p:cond delay="0"/>
                                          </p:stCondLst>
                                        </p:cTn>
                                        <p:tgtEl>
                                          <p:spTgt spid="7"/>
                                        </p:tgtEl>
                                        <p:attrNameLst>
                                          <p:attrName>style.visibility</p:attrName>
                                        </p:attrNameLst>
                                      </p:cBhvr>
                                      <p:to>
                                        <p:strVal val="visible"/>
                                      </p:to>
                                    </p:set>
                                    <p:anim calcmode="lin" valueType="num">
                                      <p:cBhvr additive="base">
                                        <p:cTn id="69" dur="500" fill="hold"/>
                                        <p:tgtEl>
                                          <p:spTgt spid="7"/>
                                        </p:tgtEl>
                                        <p:attrNameLst>
                                          <p:attrName>ppt_x</p:attrName>
                                        </p:attrNameLst>
                                      </p:cBhvr>
                                      <p:tavLst>
                                        <p:tav tm="0">
                                          <p:val>
                                            <p:strVal val="0-#ppt_w/2"/>
                                          </p:val>
                                        </p:tav>
                                        <p:tav tm="100000">
                                          <p:val>
                                            <p:strVal val="#ppt_x"/>
                                          </p:val>
                                        </p:tav>
                                      </p:tavLst>
                                    </p:anim>
                                    <p:anim calcmode="lin" valueType="num">
                                      <p:cBhvr additive="base">
                                        <p:cTn id="70" dur="500" fill="hold"/>
                                        <p:tgtEl>
                                          <p:spTgt spid="7"/>
                                        </p:tgtEl>
                                        <p:attrNameLst>
                                          <p:attrName>ppt_y</p:attrName>
                                        </p:attrNameLst>
                                      </p:cBhvr>
                                      <p:tavLst>
                                        <p:tav tm="0">
                                          <p:val>
                                            <p:strVal val="#ppt_y"/>
                                          </p:val>
                                        </p:tav>
                                        <p:tav tm="100000">
                                          <p:val>
                                            <p:strVal val="#ppt_y"/>
                                          </p:val>
                                        </p:tav>
                                      </p:tavLst>
                                    </p:anim>
                                  </p:childTnLst>
                                </p:cTn>
                              </p:par>
                            </p:childTnLst>
                          </p:cTn>
                        </p:par>
                        <p:par>
                          <p:cTn id="71" fill="hold">
                            <p:stCondLst>
                              <p:cond delay="10000"/>
                            </p:stCondLst>
                            <p:childTnLst>
                              <p:par>
                                <p:cTn id="72" presetID="2" presetClass="entr" presetSubtype="8" fill="hold" grpId="0" nodeType="afterEffect">
                                  <p:stCondLst>
                                    <p:cond delay="0"/>
                                  </p:stCondLst>
                                  <p:childTnLst>
                                    <p:set>
                                      <p:cBhvr>
                                        <p:cTn id="73" dur="1" fill="hold">
                                          <p:stCondLst>
                                            <p:cond delay="0"/>
                                          </p:stCondLst>
                                        </p:cTn>
                                        <p:tgtEl>
                                          <p:spTgt spid="10"/>
                                        </p:tgtEl>
                                        <p:attrNameLst>
                                          <p:attrName>style.visibility</p:attrName>
                                        </p:attrNameLst>
                                      </p:cBhvr>
                                      <p:to>
                                        <p:strVal val="visible"/>
                                      </p:to>
                                    </p:set>
                                    <p:anim calcmode="lin" valueType="num">
                                      <p:cBhvr additive="base">
                                        <p:cTn id="74" dur="500" fill="hold"/>
                                        <p:tgtEl>
                                          <p:spTgt spid="10"/>
                                        </p:tgtEl>
                                        <p:attrNameLst>
                                          <p:attrName>ppt_x</p:attrName>
                                        </p:attrNameLst>
                                      </p:cBhvr>
                                      <p:tavLst>
                                        <p:tav tm="0">
                                          <p:val>
                                            <p:strVal val="0-#ppt_w/2"/>
                                          </p:val>
                                        </p:tav>
                                        <p:tav tm="100000">
                                          <p:val>
                                            <p:strVal val="#ppt_x"/>
                                          </p:val>
                                        </p:tav>
                                      </p:tavLst>
                                    </p:anim>
                                    <p:anim calcmode="lin" valueType="num">
                                      <p:cBhvr additive="base">
                                        <p:cTn id="75" dur="500" fill="hold"/>
                                        <p:tgtEl>
                                          <p:spTgt spid="10"/>
                                        </p:tgtEl>
                                        <p:attrNameLst>
                                          <p:attrName>ppt_y</p:attrName>
                                        </p:attrNameLst>
                                      </p:cBhvr>
                                      <p:tavLst>
                                        <p:tav tm="0">
                                          <p:val>
                                            <p:strVal val="#ppt_y"/>
                                          </p:val>
                                        </p:tav>
                                        <p:tav tm="100000">
                                          <p:val>
                                            <p:strVal val="#ppt_y"/>
                                          </p:val>
                                        </p:tav>
                                      </p:tavLst>
                                    </p:anim>
                                  </p:childTnLst>
                                </p:cTn>
                              </p:par>
                            </p:childTnLst>
                          </p:cTn>
                        </p:par>
                        <p:par>
                          <p:cTn id="76" fill="hold">
                            <p:stCondLst>
                              <p:cond delay="10500"/>
                            </p:stCondLst>
                            <p:childTnLst>
                              <p:par>
                                <p:cTn id="77" presetID="2" presetClass="entr" presetSubtype="8" fill="hold" grpId="0" nodeType="afterEffect">
                                  <p:stCondLst>
                                    <p:cond delay="0"/>
                                  </p:stCondLst>
                                  <p:childTnLst>
                                    <p:set>
                                      <p:cBhvr>
                                        <p:cTn id="78" dur="1" fill="hold">
                                          <p:stCondLst>
                                            <p:cond delay="0"/>
                                          </p:stCondLst>
                                        </p:cTn>
                                        <p:tgtEl>
                                          <p:spTgt spid="11"/>
                                        </p:tgtEl>
                                        <p:attrNameLst>
                                          <p:attrName>style.visibility</p:attrName>
                                        </p:attrNameLst>
                                      </p:cBhvr>
                                      <p:to>
                                        <p:strVal val="visible"/>
                                      </p:to>
                                    </p:set>
                                    <p:anim calcmode="lin" valueType="num">
                                      <p:cBhvr additive="base">
                                        <p:cTn id="79" dur="500" fill="hold"/>
                                        <p:tgtEl>
                                          <p:spTgt spid="11"/>
                                        </p:tgtEl>
                                        <p:attrNameLst>
                                          <p:attrName>ppt_x</p:attrName>
                                        </p:attrNameLst>
                                      </p:cBhvr>
                                      <p:tavLst>
                                        <p:tav tm="0">
                                          <p:val>
                                            <p:strVal val="0-#ppt_w/2"/>
                                          </p:val>
                                        </p:tav>
                                        <p:tav tm="100000">
                                          <p:val>
                                            <p:strVal val="#ppt_x"/>
                                          </p:val>
                                        </p:tav>
                                      </p:tavLst>
                                    </p:anim>
                                    <p:anim calcmode="lin" valueType="num">
                                      <p:cBhvr additive="base">
                                        <p:cTn id="80" dur="500" fill="hold"/>
                                        <p:tgtEl>
                                          <p:spTgt spid="11"/>
                                        </p:tgtEl>
                                        <p:attrNameLst>
                                          <p:attrName>ppt_y</p:attrName>
                                        </p:attrNameLst>
                                      </p:cBhvr>
                                      <p:tavLst>
                                        <p:tav tm="0">
                                          <p:val>
                                            <p:strVal val="#ppt_y"/>
                                          </p:val>
                                        </p:tav>
                                        <p:tav tm="100000">
                                          <p:val>
                                            <p:strVal val="#ppt_y"/>
                                          </p:val>
                                        </p:tav>
                                      </p:tavLst>
                                    </p:anim>
                                  </p:childTnLst>
                                </p:cTn>
                              </p:par>
                            </p:childTnLst>
                          </p:cTn>
                        </p:par>
                        <p:par>
                          <p:cTn id="81" fill="hold">
                            <p:stCondLst>
                              <p:cond delay="11000"/>
                            </p:stCondLst>
                            <p:childTnLst>
                              <p:par>
                                <p:cTn id="82" presetID="2" presetClass="entr" presetSubtype="8" fill="hold" nodeType="afterEffect">
                                  <p:stCondLst>
                                    <p:cond delay="0"/>
                                  </p:stCondLst>
                                  <p:childTnLst>
                                    <p:set>
                                      <p:cBhvr>
                                        <p:cTn id="83" dur="1" fill="hold">
                                          <p:stCondLst>
                                            <p:cond delay="0"/>
                                          </p:stCondLst>
                                        </p:cTn>
                                        <p:tgtEl>
                                          <p:spTgt spid="12"/>
                                        </p:tgtEl>
                                        <p:attrNameLst>
                                          <p:attrName>style.visibility</p:attrName>
                                        </p:attrNameLst>
                                      </p:cBhvr>
                                      <p:to>
                                        <p:strVal val="visible"/>
                                      </p:to>
                                    </p:set>
                                    <p:anim calcmode="lin" valueType="num">
                                      <p:cBhvr additive="base">
                                        <p:cTn id="84" dur="500" fill="hold"/>
                                        <p:tgtEl>
                                          <p:spTgt spid="12"/>
                                        </p:tgtEl>
                                        <p:attrNameLst>
                                          <p:attrName>ppt_x</p:attrName>
                                        </p:attrNameLst>
                                      </p:cBhvr>
                                      <p:tavLst>
                                        <p:tav tm="0">
                                          <p:val>
                                            <p:strVal val="0-#ppt_w/2"/>
                                          </p:val>
                                        </p:tav>
                                        <p:tav tm="100000">
                                          <p:val>
                                            <p:strVal val="#ppt_x"/>
                                          </p:val>
                                        </p:tav>
                                      </p:tavLst>
                                    </p:anim>
                                    <p:anim calcmode="lin" valueType="num">
                                      <p:cBhvr additive="base">
                                        <p:cTn id="85" dur="500" fill="hold"/>
                                        <p:tgtEl>
                                          <p:spTgt spid="12"/>
                                        </p:tgtEl>
                                        <p:attrNameLst>
                                          <p:attrName>ppt_y</p:attrName>
                                        </p:attrNameLst>
                                      </p:cBhvr>
                                      <p:tavLst>
                                        <p:tav tm="0">
                                          <p:val>
                                            <p:strVal val="#ppt_y"/>
                                          </p:val>
                                        </p:tav>
                                        <p:tav tm="100000">
                                          <p:val>
                                            <p:strVal val="#ppt_y"/>
                                          </p:val>
                                        </p:tav>
                                      </p:tavLst>
                                    </p:anim>
                                  </p:childTnLst>
                                </p:cTn>
                              </p:par>
                            </p:childTnLst>
                          </p:cTn>
                        </p:par>
                        <p:par>
                          <p:cTn id="86" fill="hold">
                            <p:stCondLst>
                              <p:cond delay="11500"/>
                            </p:stCondLst>
                            <p:childTnLst>
                              <p:par>
                                <p:cTn id="87" presetID="2" presetClass="entr" presetSubtype="8" fill="hold" grpId="0" nodeType="afterEffect">
                                  <p:stCondLst>
                                    <p:cond delay="0"/>
                                  </p:stCondLst>
                                  <p:childTnLst>
                                    <p:set>
                                      <p:cBhvr>
                                        <p:cTn id="88" dur="1" fill="hold">
                                          <p:stCondLst>
                                            <p:cond delay="0"/>
                                          </p:stCondLst>
                                        </p:cTn>
                                        <p:tgtEl>
                                          <p:spTgt spid="15"/>
                                        </p:tgtEl>
                                        <p:attrNameLst>
                                          <p:attrName>style.visibility</p:attrName>
                                        </p:attrNameLst>
                                      </p:cBhvr>
                                      <p:to>
                                        <p:strVal val="visible"/>
                                      </p:to>
                                    </p:set>
                                    <p:anim calcmode="lin" valueType="num">
                                      <p:cBhvr additive="base">
                                        <p:cTn id="89" dur="500" fill="hold"/>
                                        <p:tgtEl>
                                          <p:spTgt spid="15"/>
                                        </p:tgtEl>
                                        <p:attrNameLst>
                                          <p:attrName>ppt_x</p:attrName>
                                        </p:attrNameLst>
                                      </p:cBhvr>
                                      <p:tavLst>
                                        <p:tav tm="0">
                                          <p:val>
                                            <p:strVal val="0-#ppt_w/2"/>
                                          </p:val>
                                        </p:tav>
                                        <p:tav tm="100000">
                                          <p:val>
                                            <p:strVal val="#ppt_x"/>
                                          </p:val>
                                        </p:tav>
                                      </p:tavLst>
                                    </p:anim>
                                    <p:anim calcmode="lin" valueType="num">
                                      <p:cBhvr additive="base">
                                        <p:cTn id="90" dur="500" fill="hold"/>
                                        <p:tgtEl>
                                          <p:spTgt spid="15"/>
                                        </p:tgtEl>
                                        <p:attrNameLst>
                                          <p:attrName>ppt_y</p:attrName>
                                        </p:attrNameLst>
                                      </p:cBhvr>
                                      <p:tavLst>
                                        <p:tav tm="0">
                                          <p:val>
                                            <p:strVal val="#ppt_y"/>
                                          </p:val>
                                        </p:tav>
                                        <p:tav tm="100000">
                                          <p:val>
                                            <p:strVal val="#ppt_y"/>
                                          </p:val>
                                        </p:tav>
                                      </p:tavLst>
                                    </p:anim>
                                  </p:childTnLst>
                                </p:cTn>
                              </p:par>
                            </p:childTnLst>
                          </p:cTn>
                        </p:par>
                        <p:par>
                          <p:cTn id="91" fill="hold">
                            <p:stCondLst>
                              <p:cond delay="12000"/>
                            </p:stCondLst>
                            <p:childTnLst>
                              <p:par>
                                <p:cTn id="92" presetID="2" presetClass="entr" presetSubtype="8" fill="hold" grpId="0" nodeType="afterEffect">
                                  <p:stCondLst>
                                    <p:cond delay="0"/>
                                  </p:stCondLst>
                                  <p:childTnLst>
                                    <p:set>
                                      <p:cBhvr>
                                        <p:cTn id="93" dur="1" fill="hold">
                                          <p:stCondLst>
                                            <p:cond delay="0"/>
                                          </p:stCondLst>
                                        </p:cTn>
                                        <p:tgtEl>
                                          <p:spTgt spid="16"/>
                                        </p:tgtEl>
                                        <p:attrNameLst>
                                          <p:attrName>style.visibility</p:attrName>
                                        </p:attrNameLst>
                                      </p:cBhvr>
                                      <p:to>
                                        <p:strVal val="visible"/>
                                      </p:to>
                                    </p:set>
                                    <p:anim calcmode="lin" valueType="num">
                                      <p:cBhvr additive="base">
                                        <p:cTn id="94" dur="500" fill="hold"/>
                                        <p:tgtEl>
                                          <p:spTgt spid="16"/>
                                        </p:tgtEl>
                                        <p:attrNameLst>
                                          <p:attrName>ppt_x</p:attrName>
                                        </p:attrNameLst>
                                      </p:cBhvr>
                                      <p:tavLst>
                                        <p:tav tm="0">
                                          <p:val>
                                            <p:strVal val="0-#ppt_w/2"/>
                                          </p:val>
                                        </p:tav>
                                        <p:tav tm="100000">
                                          <p:val>
                                            <p:strVal val="#ppt_x"/>
                                          </p:val>
                                        </p:tav>
                                      </p:tavLst>
                                    </p:anim>
                                    <p:anim calcmode="lin" valueType="num">
                                      <p:cBhvr additive="base">
                                        <p:cTn id="95" dur="500" fill="hold"/>
                                        <p:tgtEl>
                                          <p:spTgt spid="16"/>
                                        </p:tgtEl>
                                        <p:attrNameLst>
                                          <p:attrName>ppt_y</p:attrName>
                                        </p:attrNameLst>
                                      </p:cBhvr>
                                      <p:tavLst>
                                        <p:tav tm="0">
                                          <p:val>
                                            <p:strVal val="#ppt_y"/>
                                          </p:val>
                                        </p:tav>
                                        <p:tav tm="100000">
                                          <p:val>
                                            <p:strVal val="#ppt_y"/>
                                          </p:val>
                                        </p:tav>
                                      </p:tavLst>
                                    </p:anim>
                                  </p:childTnLst>
                                </p:cTn>
                              </p:par>
                            </p:childTnLst>
                          </p:cTn>
                        </p:par>
                        <p:par>
                          <p:cTn id="96" fill="hold">
                            <p:stCondLst>
                              <p:cond delay="12500"/>
                            </p:stCondLst>
                            <p:childTnLst>
                              <p:par>
                                <p:cTn id="97" presetID="2" presetClass="entr" presetSubtype="8" fill="hold" nodeType="afterEffect">
                                  <p:stCondLst>
                                    <p:cond delay="0"/>
                                  </p:stCondLst>
                                  <p:childTnLst>
                                    <p:set>
                                      <p:cBhvr>
                                        <p:cTn id="98" dur="1" fill="hold">
                                          <p:stCondLst>
                                            <p:cond delay="0"/>
                                          </p:stCondLst>
                                        </p:cTn>
                                        <p:tgtEl>
                                          <p:spTgt spid="17"/>
                                        </p:tgtEl>
                                        <p:attrNameLst>
                                          <p:attrName>style.visibility</p:attrName>
                                        </p:attrNameLst>
                                      </p:cBhvr>
                                      <p:to>
                                        <p:strVal val="visible"/>
                                      </p:to>
                                    </p:set>
                                    <p:anim calcmode="lin" valueType="num">
                                      <p:cBhvr additive="base">
                                        <p:cTn id="99" dur="500" fill="hold"/>
                                        <p:tgtEl>
                                          <p:spTgt spid="17"/>
                                        </p:tgtEl>
                                        <p:attrNameLst>
                                          <p:attrName>ppt_x</p:attrName>
                                        </p:attrNameLst>
                                      </p:cBhvr>
                                      <p:tavLst>
                                        <p:tav tm="0">
                                          <p:val>
                                            <p:strVal val="0-#ppt_w/2"/>
                                          </p:val>
                                        </p:tav>
                                        <p:tav tm="100000">
                                          <p:val>
                                            <p:strVal val="#ppt_x"/>
                                          </p:val>
                                        </p:tav>
                                      </p:tavLst>
                                    </p:anim>
                                    <p:anim calcmode="lin" valueType="num">
                                      <p:cBhvr additive="base">
                                        <p:cTn id="100" dur="500" fill="hold"/>
                                        <p:tgtEl>
                                          <p:spTgt spid="17"/>
                                        </p:tgtEl>
                                        <p:attrNameLst>
                                          <p:attrName>ppt_y</p:attrName>
                                        </p:attrNameLst>
                                      </p:cBhvr>
                                      <p:tavLst>
                                        <p:tav tm="0">
                                          <p:val>
                                            <p:strVal val="#ppt_y"/>
                                          </p:val>
                                        </p:tav>
                                        <p:tav tm="100000">
                                          <p:val>
                                            <p:strVal val="#ppt_y"/>
                                          </p:val>
                                        </p:tav>
                                      </p:tavLst>
                                    </p:anim>
                                  </p:childTnLst>
                                </p:cTn>
                              </p:par>
                            </p:childTnLst>
                          </p:cTn>
                        </p:par>
                        <p:par>
                          <p:cTn id="101" fill="hold">
                            <p:stCondLst>
                              <p:cond delay="13000"/>
                            </p:stCondLst>
                            <p:childTnLst>
                              <p:par>
                                <p:cTn id="102" presetID="2" presetClass="entr" presetSubtype="8" fill="hold" grpId="0" nodeType="afterEffect">
                                  <p:stCondLst>
                                    <p:cond delay="0"/>
                                  </p:stCondLst>
                                  <p:childTnLst>
                                    <p:set>
                                      <p:cBhvr>
                                        <p:cTn id="103" dur="1" fill="hold">
                                          <p:stCondLst>
                                            <p:cond delay="0"/>
                                          </p:stCondLst>
                                        </p:cTn>
                                        <p:tgtEl>
                                          <p:spTgt spid="21"/>
                                        </p:tgtEl>
                                        <p:attrNameLst>
                                          <p:attrName>style.visibility</p:attrName>
                                        </p:attrNameLst>
                                      </p:cBhvr>
                                      <p:to>
                                        <p:strVal val="visible"/>
                                      </p:to>
                                    </p:set>
                                    <p:anim calcmode="lin" valueType="num">
                                      <p:cBhvr additive="base">
                                        <p:cTn id="104" dur="500" fill="hold"/>
                                        <p:tgtEl>
                                          <p:spTgt spid="21"/>
                                        </p:tgtEl>
                                        <p:attrNameLst>
                                          <p:attrName>ppt_x</p:attrName>
                                        </p:attrNameLst>
                                      </p:cBhvr>
                                      <p:tavLst>
                                        <p:tav tm="0">
                                          <p:val>
                                            <p:strVal val="0-#ppt_w/2"/>
                                          </p:val>
                                        </p:tav>
                                        <p:tav tm="100000">
                                          <p:val>
                                            <p:strVal val="#ppt_x"/>
                                          </p:val>
                                        </p:tav>
                                      </p:tavLst>
                                    </p:anim>
                                    <p:anim calcmode="lin" valueType="num">
                                      <p:cBhvr additive="base">
                                        <p:cTn id="105" dur="500" fill="hold"/>
                                        <p:tgtEl>
                                          <p:spTgt spid="21"/>
                                        </p:tgtEl>
                                        <p:attrNameLst>
                                          <p:attrName>ppt_y</p:attrName>
                                        </p:attrNameLst>
                                      </p:cBhvr>
                                      <p:tavLst>
                                        <p:tav tm="0">
                                          <p:val>
                                            <p:strVal val="#ppt_y"/>
                                          </p:val>
                                        </p:tav>
                                        <p:tav tm="100000">
                                          <p:val>
                                            <p:strVal val="#ppt_y"/>
                                          </p:val>
                                        </p:tav>
                                      </p:tavLst>
                                    </p:anim>
                                  </p:childTnLst>
                                </p:cTn>
                              </p:par>
                            </p:childTnLst>
                          </p:cTn>
                        </p:par>
                        <p:par>
                          <p:cTn id="106" fill="hold">
                            <p:stCondLst>
                              <p:cond delay="13500"/>
                            </p:stCondLst>
                            <p:childTnLst>
                              <p:par>
                                <p:cTn id="107" presetID="2" presetClass="entr" presetSubtype="8" fill="hold" grpId="0" nodeType="afterEffect">
                                  <p:stCondLst>
                                    <p:cond delay="0"/>
                                  </p:stCondLst>
                                  <p:childTnLst>
                                    <p:set>
                                      <p:cBhvr>
                                        <p:cTn id="108" dur="1" fill="hold">
                                          <p:stCondLst>
                                            <p:cond delay="0"/>
                                          </p:stCondLst>
                                        </p:cTn>
                                        <p:tgtEl>
                                          <p:spTgt spid="20"/>
                                        </p:tgtEl>
                                        <p:attrNameLst>
                                          <p:attrName>style.visibility</p:attrName>
                                        </p:attrNameLst>
                                      </p:cBhvr>
                                      <p:to>
                                        <p:strVal val="visible"/>
                                      </p:to>
                                    </p:set>
                                    <p:anim calcmode="lin" valueType="num">
                                      <p:cBhvr additive="base">
                                        <p:cTn id="109" dur="500" fill="hold"/>
                                        <p:tgtEl>
                                          <p:spTgt spid="20"/>
                                        </p:tgtEl>
                                        <p:attrNameLst>
                                          <p:attrName>ppt_x</p:attrName>
                                        </p:attrNameLst>
                                      </p:cBhvr>
                                      <p:tavLst>
                                        <p:tav tm="0">
                                          <p:val>
                                            <p:strVal val="0-#ppt_w/2"/>
                                          </p:val>
                                        </p:tav>
                                        <p:tav tm="100000">
                                          <p:val>
                                            <p:strVal val="#ppt_x"/>
                                          </p:val>
                                        </p:tav>
                                      </p:tavLst>
                                    </p:anim>
                                    <p:anim calcmode="lin" valueType="num">
                                      <p:cBhvr additive="base">
                                        <p:cTn id="110" dur="500" fill="hold"/>
                                        <p:tgtEl>
                                          <p:spTgt spid="20"/>
                                        </p:tgtEl>
                                        <p:attrNameLst>
                                          <p:attrName>ppt_y</p:attrName>
                                        </p:attrNameLst>
                                      </p:cBhvr>
                                      <p:tavLst>
                                        <p:tav tm="0">
                                          <p:val>
                                            <p:strVal val="#ppt_y"/>
                                          </p:val>
                                        </p:tav>
                                        <p:tav tm="100000">
                                          <p:val>
                                            <p:strVal val="#ppt_y"/>
                                          </p:val>
                                        </p:tav>
                                      </p:tavLst>
                                    </p:anim>
                                  </p:childTnLst>
                                </p:cTn>
                              </p:par>
                            </p:childTnLst>
                          </p:cTn>
                        </p:par>
                        <p:par>
                          <p:cTn id="111" fill="hold">
                            <p:stCondLst>
                              <p:cond delay="14000"/>
                            </p:stCondLst>
                            <p:childTnLst>
                              <p:par>
                                <p:cTn id="112" presetID="10" presetClass="entr" presetSubtype="0" fill="hold" grpId="0" nodeType="afterEffect">
                                  <p:stCondLst>
                                    <p:cond delay="0"/>
                                  </p:stCondLst>
                                  <p:childTnLst>
                                    <p:set>
                                      <p:cBhvr>
                                        <p:cTn id="113" dur="1" fill="hold">
                                          <p:stCondLst>
                                            <p:cond delay="0"/>
                                          </p:stCondLst>
                                        </p:cTn>
                                        <p:tgtEl>
                                          <p:spTgt spid="22"/>
                                        </p:tgtEl>
                                        <p:attrNameLst>
                                          <p:attrName>style.visibility</p:attrName>
                                        </p:attrNameLst>
                                      </p:cBhvr>
                                      <p:to>
                                        <p:strVal val="visible"/>
                                      </p:to>
                                    </p:set>
                                    <p:animEffect transition="in" filter="fade">
                                      <p:cBhvr>
                                        <p:cTn id="114"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animBg="1"/>
      <p:bldP spid="6" grpId="0" animBg="1"/>
      <p:bldP spid="10" grpId="0" animBg="1"/>
      <p:bldP spid="11" grpId="0" animBg="1"/>
      <p:bldP spid="15" grpId="0" animBg="1"/>
      <p:bldP spid="16" grpId="0" animBg="1"/>
      <p:bldP spid="20" grpId="0" animBg="1"/>
      <p:bldP spid="21" grpId="0" animBg="1"/>
      <p:bldP spid="22" grpId="0" animBg="1"/>
    </p:bldLst>
  </p:timing>
</p:sld>
</file>

<file path=ppt/slides/slide4.xml><?xml version="1.0" encoding="utf-8"?>
<p:sld xmlns:a="http://schemas.openxmlformats.org/drawingml/2006/main" xmlns:r="http://schemas.openxmlformats.org/officeDocument/2006/relationships" xmlns:p="http://schemas.openxmlformats.org/presentationml/2006/main" showMasterSp="0">
  <p:cSld name="Slide 3">
    <p:spTree>
      <p:nvGrpSpPr>
        <p:cNvPr id="1" name=""/>
        <p:cNvGrpSpPr/>
        <p:nvPr/>
      </p:nvGrpSpPr>
      <p:grpSpPr>
        <a:xfrm>
          <a:off x="0" y="0"/>
          <a:ext cx="0" cy="0"/>
          <a:chOff x="0" y="0"/>
          <a:chExt cx="0" cy="0"/>
        </a:xfrm>
      </p:grpSpPr>
      <p:sp>
        <p:nvSpPr>
          <p:cNvPr id="2" name="Text 0"/>
          <p:cNvSpPr/>
          <p:nvPr/>
        </p:nvSpPr>
        <p:spPr>
          <a:xfrm>
            <a:off x="786051" y="617577"/>
            <a:ext cx="7536656" cy="660559"/>
          </a:xfrm>
          <a:prstGeom prst="rect">
            <a:avLst/>
          </a:prstGeom>
          <a:noFill/>
          <a:ln/>
        </p:spPr>
        <p:txBody>
          <a:bodyPr wrap="none" lIns="0" tIns="0" rIns="0" bIns="0" rtlCol="0" anchor="t"/>
          <a:lstStyle/>
          <a:p>
            <a:pPr marL="0" indent="0" algn="l">
              <a:lnSpc>
                <a:spcPts val="5200"/>
              </a:lnSpc>
              <a:buNone/>
            </a:pPr>
            <a:r>
              <a:rPr lang="en-US" sz="4150" dirty="0">
                <a:solidFill>
                  <a:srgbClr val="00002E"/>
                </a:solidFill>
                <a:latin typeface="Nunito Semi Bold" pitchFamily="34" charset="0"/>
                <a:ea typeface="Nunito Semi Bold" pitchFamily="34" charset="-122"/>
                <a:cs typeface="Nunito Semi Bold" pitchFamily="34" charset="-120"/>
              </a:rPr>
              <a:t>Recognizing the Warning Signs</a:t>
            </a:r>
            <a:endParaRPr lang="en-US" sz="4150" dirty="0"/>
          </a:p>
        </p:txBody>
      </p:sp>
      <p:sp>
        <p:nvSpPr>
          <p:cNvPr id="3" name="Text 1"/>
          <p:cNvSpPr/>
          <p:nvPr/>
        </p:nvSpPr>
        <p:spPr>
          <a:xfrm>
            <a:off x="786051" y="1839516"/>
            <a:ext cx="2642473" cy="330160"/>
          </a:xfrm>
          <a:prstGeom prst="rect">
            <a:avLst/>
          </a:prstGeom>
          <a:noFill/>
          <a:ln/>
        </p:spPr>
        <p:txBody>
          <a:bodyPr wrap="none" lIns="0" tIns="0" rIns="0" bIns="0" rtlCol="0" anchor="t"/>
          <a:lstStyle/>
          <a:p>
            <a:pPr marL="0" indent="0" algn="l">
              <a:lnSpc>
                <a:spcPts val="2600"/>
              </a:lnSpc>
              <a:buNone/>
            </a:pPr>
            <a:r>
              <a:rPr lang="en-US" sz="2050" dirty="0">
                <a:solidFill>
                  <a:srgbClr val="00002E"/>
                </a:solidFill>
                <a:latin typeface="Nunito Semi Bold" pitchFamily="34" charset="0"/>
                <a:ea typeface="Nunito Semi Bold" pitchFamily="34" charset="-122"/>
                <a:cs typeface="Nunito Semi Bold" pitchFamily="34" charset="-120"/>
              </a:rPr>
              <a:t>Primary Symptoms</a:t>
            </a:r>
            <a:endParaRPr lang="en-US" sz="2050" dirty="0"/>
          </a:p>
        </p:txBody>
      </p:sp>
      <p:sp>
        <p:nvSpPr>
          <p:cNvPr id="4" name="Text 2"/>
          <p:cNvSpPr/>
          <p:nvPr/>
        </p:nvSpPr>
        <p:spPr>
          <a:xfrm>
            <a:off x="786051" y="2394228"/>
            <a:ext cx="3986927" cy="359450"/>
          </a:xfrm>
          <a:prstGeom prst="rect">
            <a:avLst/>
          </a:prstGeom>
          <a:noFill/>
          <a:ln/>
        </p:spPr>
        <p:txBody>
          <a:bodyPr wrap="none" lIns="0" tIns="0" rIns="0" bIns="0" rtlCol="0" anchor="t"/>
          <a:lstStyle/>
          <a:p>
            <a:pPr marL="342900" indent="-342900" algn="l">
              <a:lnSpc>
                <a:spcPts val="2800"/>
              </a:lnSpc>
              <a:buSzPct val="100000"/>
              <a:buChar char="•"/>
            </a:pPr>
            <a:r>
              <a:rPr lang="en-US" sz="1750" dirty="0">
                <a:solidFill>
                  <a:srgbClr val="00002E"/>
                </a:solidFill>
                <a:latin typeface="PT Sans" pitchFamily="34" charset="0"/>
                <a:ea typeface="PT Sans" pitchFamily="34" charset="-122"/>
                <a:cs typeface="PT Sans" pitchFamily="34" charset="-120"/>
              </a:rPr>
              <a:t>Severe muscle pain and weakness</a:t>
            </a:r>
            <a:endParaRPr lang="en-US" sz="1750" dirty="0"/>
          </a:p>
        </p:txBody>
      </p:sp>
      <p:sp>
        <p:nvSpPr>
          <p:cNvPr id="5" name="Text 3"/>
          <p:cNvSpPr/>
          <p:nvPr/>
        </p:nvSpPr>
        <p:spPr>
          <a:xfrm>
            <a:off x="786051" y="2832259"/>
            <a:ext cx="3986927" cy="359450"/>
          </a:xfrm>
          <a:prstGeom prst="rect">
            <a:avLst/>
          </a:prstGeom>
          <a:noFill/>
          <a:ln/>
        </p:spPr>
        <p:txBody>
          <a:bodyPr wrap="none" lIns="0" tIns="0" rIns="0" bIns="0" rtlCol="0" anchor="t"/>
          <a:lstStyle/>
          <a:p>
            <a:pPr marL="342900" indent="-342900" algn="l">
              <a:lnSpc>
                <a:spcPts val="2800"/>
              </a:lnSpc>
              <a:buSzPct val="100000"/>
              <a:buChar char="•"/>
            </a:pPr>
            <a:r>
              <a:rPr lang="en-US" sz="1750" dirty="0">
                <a:solidFill>
                  <a:srgbClr val="00002E"/>
                </a:solidFill>
                <a:latin typeface="PT Sans" pitchFamily="34" charset="0"/>
                <a:ea typeface="PT Sans" pitchFamily="34" charset="-122"/>
                <a:cs typeface="PT Sans" pitchFamily="34" charset="-120"/>
              </a:rPr>
              <a:t>Dark, tea-colored urine</a:t>
            </a:r>
            <a:endParaRPr lang="en-US" sz="1750" dirty="0"/>
          </a:p>
        </p:txBody>
      </p:sp>
      <p:sp>
        <p:nvSpPr>
          <p:cNvPr id="6" name="Text 4"/>
          <p:cNvSpPr/>
          <p:nvPr/>
        </p:nvSpPr>
        <p:spPr>
          <a:xfrm>
            <a:off x="786051" y="3270290"/>
            <a:ext cx="3986927" cy="359450"/>
          </a:xfrm>
          <a:prstGeom prst="rect">
            <a:avLst/>
          </a:prstGeom>
          <a:noFill/>
          <a:ln/>
        </p:spPr>
        <p:txBody>
          <a:bodyPr wrap="none" lIns="0" tIns="0" rIns="0" bIns="0" rtlCol="0" anchor="t"/>
          <a:lstStyle/>
          <a:p>
            <a:pPr marL="342900" indent="-342900" algn="l">
              <a:lnSpc>
                <a:spcPts val="2800"/>
              </a:lnSpc>
              <a:buSzPct val="100000"/>
              <a:buChar char="•"/>
            </a:pPr>
            <a:r>
              <a:rPr lang="en-US" sz="1750" dirty="0">
                <a:solidFill>
                  <a:srgbClr val="00002E"/>
                </a:solidFill>
                <a:latin typeface="PT Sans" pitchFamily="34" charset="0"/>
                <a:ea typeface="PT Sans" pitchFamily="34" charset="-122"/>
                <a:cs typeface="PT Sans" pitchFamily="34" charset="-120"/>
              </a:rPr>
              <a:t>Muscle tenderness and stiffness</a:t>
            </a:r>
            <a:endParaRPr lang="en-US" sz="1750" dirty="0"/>
          </a:p>
        </p:txBody>
      </p:sp>
      <p:sp>
        <p:nvSpPr>
          <p:cNvPr id="7" name="Text 5"/>
          <p:cNvSpPr/>
          <p:nvPr/>
        </p:nvSpPr>
        <p:spPr>
          <a:xfrm>
            <a:off x="786051" y="3708321"/>
            <a:ext cx="3986927" cy="359450"/>
          </a:xfrm>
          <a:prstGeom prst="rect">
            <a:avLst/>
          </a:prstGeom>
          <a:noFill/>
          <a:ln/>
        </p:spPr>
        <p:txBody>
          <a:bodyPr wrap="none" lIns="0" tIns="0" rIns="0" bIns="0" rtlCol="0" anchor="t"/>
          <a:lstStyle/>
          <a:p>
            <a:pPr marL="342900" indent="-342900" algn="l">
              <a:lnSpc>
                <a:spcPts val="2800"/>
              </a:lnSpc>
              <a:buSzPct val="100000"/>
              <a:buChar char="•"/>
            </a:pPr>
            <a:r>
              <a:rPr lang="en-US" sz="1750" dirty="0">
                <a:solidFill>
                  <a:srgbClr val="00002E"/>
                </a:solidFill>
                <a:latin typeface="PT Sans" pitchFamily="34" charset="0"/>
                <a:ea typeface="PT Sans" pitchFamily="34" charset="-122"/>
                <a:cs typeface="PT Sans" pitchFamily="34" charset="-120"/>
              </a:rPr>
              <a:t>Generalized fatigue</a:t>
            </a:r>
            <a:endParaRPr lang="en-US" sz="1750" dirty="0"/>
          </a:p>
        </p:txBody>
      </p:sp>
      <p:sp>
        <p:nvSpPr>
          <p:cNvPr id="8" name="Text 6"/>
          <p:cNvSpPr/>
          <p:nvPr/>
        </p:nvSpPr>
        <p:spPr>
          <a:xfrm>
            <a:off x="5328523" y="1839516"/>
            <a:ext cx="2642473" cy="330160"/>
          </a:xfrm>
          <a:prstGeom prst="rect">
            <a:avLst/>
          </a:prstGeom>
          <a:noFill/>
          <a:ln/>
        </p:spPr>
        <p:txBody>
          <a:bodyPr wrap="none" lIns="0" tIns="0" rIns="0" bIns="0" rtlCol="0" anchor="t"/>
          <a:lstStyle/>
          <a:p>
            <a:pPr marL="0" indent="0" algn="l">
              <a:lnSpc>
                <a:spcPts val="2600"/>
              </a:lnSpc>
              <a:buNone/>
            </a:pPr>
            <a:r>
              <a:rPr lang="en-US" sz="2050" dirty="0">
                <a:solidFill>
                  <a:srgbClr val="00002E"/>
                </a:solidFill>
                <a:latin typeface="Nunito Semi Bold" pitchFamily="34" charset="0"/>
                <a:ea typeface="Nunito Semi Bold" pitchFamily="34" charset="-122"/>
                <a:cs typeface="Nunito Semi Bold" pitchFamily="34" charset="-120"/>
              </a:rPr>
              <a:t>Diagnostic Markers</a:t>
            </a:r>
            <a:endParaRPr lang="en-US" sz="2050" dirty="0"/>
          </a:p>
        </p:txBody>
      </p:sp>
      <p:sp>
        <p:nvSpPr>
          <p:cNvPr id="9" name="Text 7"/>
          <p:cNvSpPr/>
          <p:nvPr/>
        </p:nvSpPr>
        <p:spPr>
          <a:xfrm>
            <a:off x="5328523" y="2394228"/>
            <a:ext cx="3986927" cy="359450"/>
          </a:xfrm>
          <a:prstGeom prst="rect">
            <a:avLst/>
          </a:prstGeom>
          <a:noFill/>
          <a:ln/>
        </p:spPr>
        <p:txBody>
          <a:bodyPr wrap="none" lIns="0" tIns="0" rIns="0" bIns="0" rtlCol="0" anchor="t"/>
          <a:lstStyle/>
          <a:p>
            <a:pPr marL="342900" indent="-342900" algn="l">
              <a:lnSpc>
                <a:spcPts val="2800"/>
              </a:lnSpc>
              <a:buSzPct val="100000"/>
              <a:buChar char="•"/>
            </a:pPr>
            <a:r>
              <a:rPr lang="en-US" sz="1750" dirty="0">
                <a:solidFill>
                  <a:srgbClr val="00002E"/>
                </a:solidFill>
                <a:latin typeface="PT Sans" pitchFamily="34" charset="0"/>
                <a:ea typeface="PT Sans" pitchFamily="34" charset="-122"/>
                <a:cs typeface="PT Sans" pitchFamily="34" charset="-120"/>
              </a:rPr>
              <a:t>Creatine Kinase &gt;5× normal</a:t>
            </a:r>
            <a:endParaRPr lang="en-US" sz="1750" dirty="0"/>
          </a:p>
        </p:txBody>
      </p:sp>
      <p:sp>
        <p:nvSpPr>
          <p:cNvPr id="10" name="Text 8"/>
          <p:cNvSpPr/>
          <p:nvPr/>
        </p:nvSpPr>
        <p:spPr>
          <a:xfrm>
            <a:off x="5328523" y="2832259"/>
            <a:ext cx="3986927" cy="359450"/>
          </a:xfrm>
          <a:prstGeom prst="rect">
            <a:avLst/>
          </a:prstGeom>
          <a:noFill/>
          <a:ln/>
        </p:spPr>
        <p:txBody>
          <a:bodyPr wrap="none" lIns="0" tIns="0" rIns="0" bIns="0" rtlCol="0" anchor="t"/>
          <a:lstStyle/>
          <a:p>
            <a:pPr marL="342900" indent="-342900" algn="l">
              <a:lnSpc>
                <a:spcPts val="2800"/>
              </a:lnSpc>
              <a:buSzPct val="100000"/>
              <a:buChar char="•"/>
            </a:pPr>
            <a:r>
              <a:rPr lang="en-US" sz="1750" dirty="0">
                <a:solidFill>
                  <a:srgbClr val="00002E"/>
                </a:solidFill>
                <a:latin typeface="PT Sans" pitchFamily="34" charset="0"/>
                <a:ea typeface="PT Sans" pitchFamily="34" charset="-122"/>
                <a:cs typeface="PT Sans" pitchFamily="34" charset="-120"/>
              </a:rPr>
              <a:t>Myoglobinuria</a:t>
            </a:r>
            <a:endParaRPr lang="en-US" sz="1750" dirty="0"/>
          </a:p>
        </p:txBody>
      </p:sp>
      <p:sp>
        <p:nvSpPr>
          <p:cNvPr id="11" name="Text 9"/>
          <p:cNvSpPr/>
          <p:nvPr/>
        </p:nvSpPr>
        <p:spPr>
          <a:xfrm>
            <a:off x="5328523" y="3270290"/>
            <a:ext cx="3986927" cy="359450"/>
          </a:xfrm>
          <a:prstGeom prst="rect">
            <a:avLst/>
          </a:prstGeom>
          <a:noFill/>
          <a:ln/>
        </p:spPr>
        <p:txBody>
          <a:bodyPr wrap="none" lIns="0" tIns="0" rIns="0" bIns="0" rtlCol="0" anchor="t"/>
          <a:lstStyle/>
          <a:p>
            <a:pPr marL="342900" indent="-342900" algn="l">
              <a:lnSpc>
                <a:spcPts val="2800"/>
              </a:lnSpc>
              <a:buSzPct val="100000"/>
              <a:buChar char="•"/>
            </a:pPr>
            <a:r>
              <a:rPr lang="en-US" sz="1750" dirty="0">
                <a:solidFill>
                  <a:srgbClr val="00002E"/>
                </a:solidFill>
                <a:latin typeface="PT Sans" pitchFamily="34" charset="0"/>
                <a:ea typeface="PT Sans" pitchFamily="34" charset="-122"/>
                <a:cs typeface="PT Sans" pitchFamily="34" charset="-120"/>
              </a:rPr>
              <a:t>Positive dipstick for blood</a:t>
            </a:r>
            <a:endParaRPr lang="en-US" sz="1750" dirty="0"/>
          </a:p>
        </p:txBody>
      </p:sp>
      <p:sp>
        <p:nvSpPr>
          <p:cNvPr id="12" name="Text 10"/>
          <p:cNvSpPr/>
          <p:nvPr/>
        </p:nvSpPr>
        <p:spPr>
          <a:xfrm>
            <a:off x="5328523" y="3708321"/>
            <a:ext cx="3986927" cy="359450"/>
          </a:xfrm>
          <a:prstGeom prst="rect">
            <a:avLst/>
          </a:prstGeom>
          <a:noFill/>
          <a:ln/>
        </p:spPr>
        <p:txBody>
          <a:bodyPr wrap="none" lIns="0" tIns="0" rIns="0" bIns="0" rtlCol="0" anchor="t"/>
          <a:lstStyle/>
          <a:p>
            <a:pPr marL="342900" indent="-342900" algn="l">
              <a:lnSpc>
                <a:spcPts val="2800"/>
              </a:lnSpc>
              <a:buSzPct val="100000"/>
              <a:buChar char="•"/>
            </a:pPr>
            <a:r>
              <a:rPr lang="en-US" sz="1750" dirty="0">
                <a:solidFill>
                  <a:srgbClr val="00002E"/>
                </a:solidFill>
                <a:latin typeface="PT Sans" pitchFamily="34" charset="0"/>
                <a:ea typeface="PT Sans" pitchFamily="34" charset="-122"/>
                <a:cs typeface="PT Sans" pitchFamily="34" charset="-120"/>
              </a:rPr>
              <a:t>Electrolyte abnormalities</a:t>
            </a:r>
            <a:endParaRPr lang="en-US" sz="1750" dirty="0"/>
          </a:p>
        </p:txBody>
      </p:sp>
      <p:pic>
        <p:nvPicPr>
          <p:cNvPr id="13" name="Image 0" descr="preencoded.png"/>
          <p:cNvPicPr>
            <a:picLocks noChangeAspect="1"/>
          </p:cNvPicPr>
          <p:nvPr/>
        </p:nvPicPr>
        <p:blipFill>
          <a:blip r:embed="rId3"/>
          <a:stretch>
            <a:fillRect/>
          </a:stretch>
        </p:blipFill>
        <p:spPr>
          <a:xfrm>
            <a:off x="9870996" y="1867614"/>
            <a:ext cx="3986927" cy="2727841"/>
          </a:xfrm>
          <a:prstGeom prst="rect">
            <a:avLst/>
          </a:prstGeom>
        </p:spPr>
      </p:pic>
      <p:sp>
        <p:nvSpPr>
          <p:cNvPr id="14" name="Text 11"/>
          <p:cNvSpPr/>
          <p:nvPr/>
        </p:nvSpPr>
        <p:spPr>
          <a:xfrm>
            <a:off x="9870996" y="4848106"/>
            <a:ext cx="3986927" cy="1437799"/>
          </a:xfrm>
          <a:prstGeom prst="rect">
            <a:avLst/>
          </a:prstGeom>
          <a:noFill/>
          <a:ln/>
        </p:spPr>
        <p:txBody>
          <a:bodyPr wrap="square" lIns="0" tIns="0" rIns="0" bIns="0" rtlCol="0" anchor="t"/>
          <a:lstStyle/>
          <a:p>
            <a:pPr marL="0" indent="0" algn="l">
              <a:lnSpc>
                <a:spcPts val="2800"/>
              </a:lnSpc>
              <a:buNone/>
            </a:pPr>
            <a:r>
              <a:rPr lang="en-US" sz="1750" dirty="0">
                <a:solidFill>
                  <a:srgbClr val="00002E"/>
                </a:solidFill>
                <a:latin typeface="PT Sans" pitchFamily="34" charset="0"/>
                <a:ea typeface="PT Sans" pitchFamily="34" charset="-122"/>
                <a:cs typeface="PT Sans" pitchFamily="34" charset="-120"/>
              </a:rPr>
              <a:t>The distinctive dark urine is caused by myoglobin, a muscle protein that is toxic to kidneys when present in high concentrations.</a:t>
            </a:r>
            <a:endParaRPr lang="en-US" sz="1750" dirty="0"/>
          </a:p>
        </p:txBody>
      </p:sp>
      <p:sp>
        <p:nvSpPr>
          <p:cNvPr id="15" name="Text 12"/>
          <p:cNvSpPr/>
          <p:nvPr/>
        </p:nvSpPr>
        <p:spPr>
          <a:xfrm>
            <a:off x="786051" y="6740604"/>
            <a:ext cx="13058299" cy="1078349"/>
          </a:xfrm>
          <a:prstGeom prst="rect">
            <a:avLst/>
          </a:prstGeom>
          <a:noFill/>
          <a:ln/>
        </p:spPr>
        <p:txBody>
          <a:bodyPr wrap="square" lIns="0" tIns="0" rIns="0" bIns="0" rtlCol="0" anchor="t"/>
          <a:lstStyle/>
          <a:p>
            <a:pPr marL="0" indent="0" algn="l">
              <a:lnSpc>
                <a:spcPts val="2800"/>
              </a:lnSpc>
              <a:buNone/>
            </a:pPr>
            <a:r>
              <a:rPr lang="en-US" sz="1750" dirty="0">
                <a:solidFill>
                  <a:srgbClr val="00002E"/>
                </a:solidFill>
                <a:latin typeface="PT Sans" pitchFamily="34" charset="0"/>
                <a:ea typeface="PT Sans" pitchFamily="34" charset="-122"/>
                <a:cs typeface="PT Sans" pitchFamily="34" charset="-120"/>
              </a:rPr>
              <a:t>Many patients initially mistake rhabdomyolysis symptoms for normal post-exercise soreness or flu-like illness, which can delay crucial treatment. The triad of muscle pain, weakness, and dark urine should prompt immediate medical attention, especially following intense physical activity or when taking medications known to affect muscle tissue.</a:t>
            </a:r>
            <a:endParaRPr lang="en-US" sz="1750" dirty="0"/>
          </a:p>
        </p:txBody>
      </p:sp>
      <p:grpSp>
        <p:nvGrpSpPr>
          <p:cNvPr id="16" name="Group 15">
            <a:extLst>
              <a:ext uri="{FF2B5EF4-FFF2-40B4-BE49-F238E27FC236}">
                <a16:creationId xmlns:a16="http://schemas.microsoft.com/office/drawing/2014/main" id="{D23A11A9-9CF8-ECB4-5536-E1381D1B6F22}"/>
              </a:ext>
            </a:extLst>
          </p:cNvPr>
          <p:cNvGrpSpPr/>
          <p:nvPr/>
        </p:nvGrpSpPr>
        <p:grpSpPr>
          <a:xfrm rot="7523209">
            <a:off x="6922665" y="4533701"/>
            <a:ext cx="769829" cy="815241"/>
            <a:chOff x="4121211" y="1005238"/>
            <a:chExt cx="1696343" cy="1796411"/>
          </a:xfrm>
          <a:solidFill>
            <a:schemeClr val="accent5">
              <a:lumMod val="75000"/>
            </a:schemeClr>
          </a:solidFill>
        </p:grpSpPr>
        <p:sp>
          <p:nvSpPr>
            <p:cNvPr id="17" name="Rectangle 16">
              <a:extLst>
                <a:ext uri="{FF2B5EF4-FFF2-40B4-BE49-F238E27FC236}">
                  <a16:creationId xmlns:a16="http://schemas.microsoft.com/office/drawing/2014/main" id="{D39EF781-17DD-77A3-A9D3-A8C2348F11B6}"/>
                </a:ext>
              </a:extLst>
            </p:cNvPr>
            <p:cNvSpPr/>
            <p:nvPr/>
          </p:nvSpPr>
          <p:spPr>
            <a:xfrm rot="2613694">
              <a:off x="5367631" y="1259674"/>
              <a:ext cx="65631" cy="542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CBBA68CB-C510-F6AC-3F72-24E21DA2BC88}"/>
                </a:ext>
              </a:extLst>
            </p:cNvPr>
            <p:cNvSpPr/>
            <p:nvPr/>
          </p:nvSpPr>
          <p:spPr>
            <a:xfrm>
              <a:off x="5132704" y="1776958"/>
              <a:ext cx="99918" cy="52155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Freeform: Shape 18">
              <a:extLst>
                <a:ext uri="{FF2B5EF4-FFF2-40B4-BE49-F238E27FC236}">
                  <a16:creationId xmlns:a16="http://schemas.microsoft.com/office/drawing/2014/main" id="{5E22AFB4-621D-35BC-AC0D-116270AD5684}"/>
                </a:ext>
              </a:extLst>
            </p:cNvPr>
            <p:cNvSpPr/>
            <p:nvPr/>
          </p:nvSpPr>
          <p:spPr>
            <a:xfrm>
              <a:off x="4763010" y="1958882"/>
              <a:ext cx="842767" cy="842767"/>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5950" y="147906"/>
                    <a:pt x="147906" y="221614"/>
                    <a:pt x="147906" y="317001"/>
                  </a:cubicBezTo>
                  <a:cubicBezTo>
                    <a:pt x="147906" y="408053"/>
                    <a:pt x="221614" y="486097"/>
                    <a:pt x="317001" y="486097"/>
                  </a:cubicBezTo>
                  <a:close/>
                </a:path>
              </a:pathLst>
            </a:custGeom>
            <a:grpFill/>
            <a:ln w="43323" cap="flat">
              <a:noFill/>
              <a:prstDash val="solid"/>
              <a:miter/>
            </a:ln>
          </p:spPr>
          <p:txBody>
            <a:bodyPr rtlCol="0" anchor="ctr"/>
            <a:lstStyle/>
            <a:p>
              <a:endParaRPr lang="en-US"/>
            </a:p>
          </p:txBody>
        </p:sp>
        <p:sp>
          <p:nvSpPr>
            <p:cNvPr id="20" name="Freeform: Shape 19">
              <a:extLst>
                <a:ext uri="{FF2B5EF4-FFF2-40B4-BE49-F238E27FC236}">
                  <a16:creationId xmlns:a16="http://schemas.microsoft.com/office/drawing/2014/main" id="{893C5AEA-82FC-4AEF-3BED-51D7DFFB0443}"/>
                </a:ext>
              </a:extLst>
            </p:cNvPr>
            <p:cNvSpPr/>
            <p:nvPr/>
          </p:nvSpPr>
          <p:spPr>
            <a:xfrm>
              <a:off x="5344107" y="1086848"/>
              <a:ext cx="473447" cy="473447"/>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5950" y="147906"/>
                    <a:pt x="147906" y="221614"/>
                    <a:pt x="147906" y="317001"/>
                  </a:cubicBezTo>
                  <a:cubicBezTo>
                    <a:pt x="147906" y="408053"/>
                    <a:pt x="221614" y="486097"/>
                    <a:pt x="317001" y="486097"/>
                  </a:cubicBezTo>
                  <a:close/>
                </a:path>
              </a:pathLst>
            </a:custGeom>
            <a:grpFill/>
            <a:ln w="43323" cap="flat">
              <a:noFill/>
              <a:prstDash val="solid"/>
              <a:miter/>
            </a:ln>
          </p:spPr>
          <p:txBody>
            <a:bodyPr rtlCol="0" anchor="ctr"/>
            <a:lstStyle/>
            <a:p>
              <a:endParaRPr lang="en-US"/>
            </a:p>
          </p:txBody>
        </p:sp>
        <p:sp>
          <p:nvSpPr>
            <p:cNvPr id="21" name="Rectangle 20">
              <a:extLst>
                <a:ext uri="{FF2B5EF4-FFF2-40B4-BE49-F238E27FC236}">
                  <a16:creationId xmlns:a16="http://schemas.microsoft.com/office/drawing/2014/main" id="{C1985D07-F252-0E69-6B3C-314607AB9120}"/>
                </a:ext>
              </a:extLst>
            </p:cNvPr>
            <p:cNvSpPr/>
            <p:nvPr/>
          </p:nvSpPr>
          <p:spPr>
            <a:xfrm rot="18000269" flipH="1">
              <a:off x="4709115" y="1170501"/>
              <a:ext cx="106964" cy="75009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reeform: Shape 21">
              <a:extLst>
                <a:ext uri="{FF2B5EF4-FFF2-40B4-BE49-F238E27FC236}">
                  <a16:creationId xmlns:a16="http://schemas.microsoft.com/office/drawing/2014/main" id="{F7BB69FB-E66A-0534-0BF1-4ECBF2862876}"/>
                </a:ext>
              </a:extLst>
            </p:cNvPr>
            <p:cNvSpPr/>
            <p:nvPr/>
          </p:nvSpPr>
          <p:spPr>
            <a:xfrm flipH="1">
              <a:off x="4121211" y="1005238"/>
              <a:ext cx="607009" cy="607009"/>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5950" y="147906"/>
                    <a:pt x="147906" y="221614"/>
                    <a:pt x="147906" y="317001"/>
                  </a:cubicBezTo>
                  <a:cubicBezTo>
                    <a:pt x="147906" y="408053"/>
                    <a:pt x="221614" y="486097"/>
                    <a:pt x="317001" y="486097"/>
                  </a:cubicBezTo>
                  <a:close/>
                </a:path>
              </a:pathLst>
            </a:custGeom>
            <a:grpFill/>
            <a:ln w="43323" cap="flat">
              <a:noFill/>
              <a:prstDash val="solid"/>
              <a:miter/>
            </a:ln>
          </p:spPr>
          <p:txBody>
            <a:bodyPr rtlCol="0" anchor="ctr"/>
            <a:lstStyle/>
            <a:p>
              <a:endParaRPr lang="en-US"/>
            </a:p>
          </p:txBody>
        </p:sp>
        <p:sp>
          <p:nvSpPr>
            <p:cNvPr id="23" name="Freeform: Shape 22">
              <a:extLst>
                <a:ext uri="{FF2B5EF4-FFF2-40B4-BE49-F238E27FC236}">
                  <a16:creationId xmlns:a16="http://schemas.microsoft.com/office/drawing/2014/main" id="{64935103-5D08-A6CE-A73C-D701C2D6D909}"/>
                </a:ext>
              </a:extLst>
            </p:cNvPr>
            <p:cNvSpPr/>
            <p:nvPr/>
          </p:nvSpPr>
          <p:spPr>
            <a:xfrm>
              <a:off x="4860364" y="1440904"/>
              <a:ext cx="607009" cy="607009"/>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5950" y="147906"/>
                    <a:pt x="147906" y="221614"/>
                    <a:pt x="147906" y="317001"/>
                  </a:cubicBezTo>
                  <a:cubicBezTo>
                    <a:pt x="147906" y="408053"/>
                    <a:pt x="221614" y="486097"/>
                    <a:pt x="317001" y="486097"/>
                  </a:cubicBezTo>
                  <a:close/>
                </a:path>
              </a:pathLst>
            </a:custGeom>
            <a:grpFill/>
            <a:ln w="43323" cap="flat">
              <a:noFill/>
              <a:prstDash val="solid"/>
              <a:miter/>
            </a:ln>
          </p:spPr>
          <p:txBody>
            <a:bodyPr rtlCol="0" anchor="ctr"/>
            <a:lstStyle/>
            <a:p>
              <a:endParaRPr lang="en-US"/>
            </a:p>
          </p:txBody>
        </p:sp>
      </p:grpSp>
      <p:grpSp>
        <p:nvGrpSpPr>
          <p:cNvPr id="24" name="Group 23">
            <a:extLst>
              <a:ext uri="{FF2B5EF4-FFF2-40B4-BE49-F238E27FC236}">
                <a16:creationId xmlns:a16="http://schemas.microsoft.com/office/drawing/2014/main" id="{A29913BC-A6B8-4834-932D-7CF3739B3100}"/>
              </a:ext>
            </a:extLst>
          </p:cNvPr>
          <p:cNvGrpSpPr/>
          <p:nvPr/>
        </p:nvGrpSpPr>
        <p:grpSpPr>
          <a:xfrm rot="5400000">
            <a:off x="3146118" y="1146550"/>
            <a:ext cx="2956893" cy="9164524"/>
            <a:chOff x="1003153" y="-3678495"/>
            <a:chExt cx="2956893" cy="9164524"/>
          </a:xfrm>
          <a:solidFill>
            <a:schemeClr val="accent5">
              <a:lumMod val="75000"/>
            </a:schemeClr>
          </a:solidFill>
        </p:grpSpPr>
        <p:grpSp>
          <p:nvGrpSpPr>
            <p:cNvPr id="25" name="Group 24">
              <a:extLst>
                <a:ext uri="{FF2B5EF4-FFF2-40B4-BE49-F238E27FC236}">
                  <a16:creationId xmlns:a16="http://schemas.microsoft.com/office/drawing/2014/main" id="{1C43391E-AA06-8057-CE57-BE3B1F230353}"/>
                </a:ext>
              </a:extLst>
            </p:cNvPr>
            <p:cNvGrpSpPr/>
            <p:nvPr/>
          </p:nvGrpSpPr>
          <p:grpSpPr>
            <a:xfrm>
              <a:off x="2193664" y="-1455127"/>
              <a:ext cx="1358799" cy="5663320"/>
              <a:chOff x="4288042" y="-4519263"/>
              <a:chExt cx="2345656" cy="9776431"/>
            </a:xfrm>
            <a:grpFill/>
          </p:grpSpPr>
          <p:sp>
            <p:nvSpPr>
              <p:cNvPr id="118" name="Freeform: Shape 117">
                <a:extLst>
                  <a:ext uri="{FF2B5EF4-FFF2-40B4-BE49-F238E27FC236}">
                    <a16:creationId xmlns:a16="http://schemas.microsoft.com/office/drawing/2014/main" id="{8279A564-26A3-A39C-2F71-489B36180928}"/>
                  </a:ext>
                </a:extLst>
              </p:cNvPr>
              <p:cNvSpPr/>
              <p:nvPr/>
            </p:nvSpPr>
            <p:spPr>
              <a:xfrm>
                <a:off x="4392101" y="2382547"/>
                <a:ext cx="1560880" cy="1777670"/>
              </a:xfrm>
              <a:custGeom>
                <a:avLst/>
                <a:gdLst>
                  <a:gd name="connsiteX0" fmla="*/ 789601 w 1560880"/>
                  <a:gd name="connsiteY0" fmla="*/ 147906 h 1777669"/>
                  <a:gd name="connsiteX1" fmla="*/ 1110449 w 1560880"/>
                  <a:gd name="connsiteY1" fmla="*/ 334345 h 1777669"/>
                  <a:gd name="connsiteX2" fmla="*/ 1431297 w 1560880"/>
                  <a:gd name="connsiteY2" fmla="*/ 520783 h 1777669"/>
                  <a:gd name="connsiteX3" fmla="*/ 1431297 w 1560880"/>
                  <a:gd name="connsiteY3" fmla="*/ 889324 h 1777669"/>
                  <a:gd name="connsiteX4" fmla="*/ 1431297 w 1560880"/>
                  <a:gd name="connsiteY4" fmla="*/ 1257866 h 1777669"/>
                  <a:gd name="connsiteX5" fmla="*/ 1110449 w 1560880"/>
                  <a:gd name="connsiteY5" fmla="*/ 1444304 h 1777669"/>
                  <a:gd name="connsiteX6" fmla="*/ 789601 w 1560880"/>
                  <a:gd name="connsiteY6" fmla="*/ 1630743 h 1777669"/>
                  <a:gd name="connsiteX7" fmla="*/ 468754 w 1560880"/>
                  <a:gd name="connsiteY7" fmla="*/ 1444304 h 1777669"/>
                  <a:gd name="connsiteX8" fmla="*/ 147906 w 1560880"/>
                  <a:gd name="connsiteY8" fmla="*/ 1257866 h 1777669"/>
                  <a:gd name="connsiteX9" fmla="*/ 147906 w 1560880"/>
                  <a:gd name="connsiteY9" fmla="*/ 889324 h 1777669"/>
                  <a:gd name="connsiteX10" fmla="*/ 147906 w 1560880"/>
                  <a:gd name="connsiteY10" fmla="*/ 520783 h 1777669"/>
                  <a:gd name="connsiteX11" fmla="*/ 468754 w 1560880"/>
                  <a:gd name="connsiteY11" fmla="*/ 334345 h 1777669"/>
                  <a:gd name="connsiteX12" fmla="*/ 789601 w 1560880"/>
                  <a:gd name="connsiteY12" fmla="*/ 147906 h 1777669"/>
                  <a:gd name="connsiteX13" fmla="*/ 789601 w 1560880"/>
                  <a:gd name="connsiteY13" fmla="*/ 147906 h 1777669"/>
                  <a:gd name="connsiteX14" fmla="*/ 789601 w 1560880"/>
                  <a:gd name="connsiteY14" fmla="*/ 277979 h 1777669"/>
                  <a:gd name="connsiteX15" fmla="*/ 264972 w 1560880"/>
                  <a:gd name="connsiteY15" fmla="*/ 581484 h 1777669"/>
                  <a:gd name="connsiteX16" fmla="*/ 264972 w 1560880"/>
                  <a:gd name="connsiteY16" fmla="*/ 1188493 h 1777669"/>
                  <a:gd name="connsiteX17" fmla="*/ 789601 w 1560880"/>
                  <a:gd name="connsiteY17" fmla="*/ 1491998 h 1777669"/>
                  <a:gd name="connsiteX18" fmla="*/ 1314231 w 1560880"/>
                  <a:gd name="connsiteY18" fmla="*/ 1188493 h 1777669"/>
                  <a:gd name="connsiteX19" fmla="*/ 1314231 w 1560880"/>
                  <a:gd name="connsiteY19" fmla="*/ 581484 h 1777669"/>
                  <a:gd name="connsiteX20" fmla="*/ 789601 w 1560880"/>
                  <a:gd name="connsiteY20" fmla="*/ 277979 h 1777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560880" h="1777669">
                    <a:moveTo>
                      <a:pt x="789601" y="147906"/>
                    </a:moveTo>
                    <a:lnTo>
                      <a:pt x="1110449" y="334345"/>
                    </a:lnTo>
                    <a:lnTo>
                      <a:pt x="1431297" y="520783"/>
                    </a:lnTo>
                    <a:lnTo>
                      <a:pt x="1431297" y="889324"/>
                    </a:lnTo>
                    <a:lnTo>
                      <a:pt x="1431297" y="1257866"/>
                    </a:lnTo>
                    <a:lnTo>
                      <a:pt x="1110449" y="1444304"/>
                    </a:lnTo>
                    <a:lnTo>
                      <a:pt x="789601" y="1630743"/>
                    </a:lnTo>
                    <a:lnTo>
                      <a:pt x="468754" y="1444304"/>
                    </a:lnTo>
                    <a:lnTo>
                      <a:pt x="147906" y="1257866"/>
                    </a:lnTo>
                    <a:lnTo>
                      <a:pt x="147906" y="889324"/>
                    </a:lnTo>
                    <a:lnTo>
                      <a:pt x="147906" y="520783"/>
                    </a:lnTo>
                    <a:lnTo>
                      <a:pt x="468754" y="334345"/>
                    </a:lnTo>
                    <a:lnTo>
                      <a:pt x="789601" y="147906"/>
                    </a:lnTo>
                    <a:lnTo>
                      <a:pt x="789601" y="147906"/>
                    </a:lnTo>
                    <a:close/>
                    <a:moveTo>
                      <a:pt x="789601" y="277979"/>
                    </a:moveTo>
                    <a:lnTo>
                      <a:pt x="264972" y="581484"/>
                    </a:lnTo>
                    <a:lnTo>
                      <a:pt x="264972" y="1188493"/>
                    </a:lnTo>
                    <a:lnTo>
                      <a:pt x="789601" y="1491998"/>
                    </a:lnTo>
                    <a:lnTo>
                      <a:pt x="1314231" y="1188493"/>
                    </a:lnTo>
                    <a:lnTo>
                      <a:pt x="1314231" y="581484"/>
                    </a:lnTo>
                    <a:lnTo>
                      <a:pt x="789601" y="277979"/>
                    </a:lnTo>
                    <a:close/>
                  </a:path>
                </a:pathLst>
              </a:custGeom>
              <a:grpFill/>
              <a:ln w="43323" cap="flat">
                <a:noFill/>
                <a:prstDash val="solid"/>
                <a:miter/>
              </a:ln>
            </p:spPr>
            <p:txBody>
              <a:bodyPr rtlCol="0" anchor="ctr"/>
              <a:lstStyle/>
              <a:p>
                <a:endParaRPr lang="en-US"/>
              </a:p>
            </p:txBody>
          </p:sp>
          <p:sp>
            <p:nvSpPr>
              <p:cNvPr id="119" name="Freeform: Shape 118">
                <a:extLst>
                  <a:ext uri="{FF2B5EF4-FFF2-40B4-BE49-F238E27FC236}">
                    <a16:creationId xmlns:a16="http://schemas.microsoft.com/office/drawing/2014/main" id="{F29BD467-D30B-B42C-201C-AF21A5236D0C}"/>
                  </a:ext>
                </a:extLst>
              </p:cNvPr>
              <p:cNvSpPr/>
              <p:nvPr/>
            </p:nvSpPr>
            <p:spPr>
              <a:xfrm>
                <a:off x="4868287" y="2290747"/>
                <a:ext cx="607009" cy="607009"/>
              </a:xfrm>
              <a:custGeom>
                <a:avLst/>
                <a:gdLst>
                  <a:gd name="connsiteX0" fmla="*/ 486846 w 607009"/>
                  <a:gd name="connsiteY0" fmla="*/ 317351 h 607009"/>
                  <a:gd name="connsiteX1" fmla="*/ 318150 w 607009"/>
                  <a:gd name="connsiteY1" fmla="*/ 486846 h 607009"/>
                  <a:gd name="connsiteX2" fmla="*/ 148655 w 607009"/>
                  <a:gd name="connsiteY2" fmla="*/ 318150 h 607009"/>
                  <a:gd name="connsiteX3" fmla="*/ 317351 w 607009"/>
                  <a:gd name="connsiteY3" fmla="*/ 148655 h 607009"/>
                  <a:gd name="connsiteX4" fmla="*/ 486846 w 607009"/>
                  <a:gd name="connsiteY4" fmla="*/ 317351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486846" y="317351"/>
                    </a:moveTo>
                    <a:cubicBezTo>
                      <a:pt x="487066" y="410740"/>
                      <a:pt x="411538" y="486625"/>
                      <a:pt x="318150" y="486846"/>
                    </a:cubicBezTo>
                    <a:cubicBezTo>
                      <a:pt x="224761" y="487066"/>
                      <a:pt x="148875" y="411538"/>
                      <a:pt x="148655" y="318150"/>
                    </a:cubicBezTo>
                    <a:cubicBezTo>
                      <a:pt x="148434" y="224761"/>
                      <a:pt x="223962" y="148875"/>
                      <a:pt x="317351" y="148655"/>
                    </a:cubicBezTo>
                    <a:cubicBezTo>
                      <a:pt x="410740" y="148434"/>
                      <a:pt x="486625" y="223962"/>
                      <a:pt x="486846" y="317351"/>
                    </a:cubicBezTo>
                    <a:close/>
                  </a:path>
                </a:pathLst>
              </a:custGeom>
              <a:grpFill/>
              <a:ln w="43323" cap="flat">
                <a:noFill/>
                <a:prstDash val="solid"/>
                <a:miter/>
              </a:ln>
            </p:spPr>
            <p:txBody>
              <a:bodyPr rtlCol="0" anchor="ctr"/>
              <a:lstStyle/>
              <a:p>
                <a:endParaRPr lang="en-US"/>
              </a:p>
            </p:txBody>
          </p:sp>
          <p:sp>
            <p:nvSpPr>
              <p:cNvPr id="120" name="Freeform: Shape 119">
                <a:extLst>
                  <a:ext uri="{FF2B5EF4-FFF2-40B4-BE49-F238E27FC236}">
                    <a16:creationId xmlns:a16="http://schemas.microsoft.com/office/drawing/2014/main" id="{BE12B7F0-5A36-C57B-86A6-953D6ACCAB10}"/>
                  </a:ext>
                </a:extLst>
              </p:cNvPr>
              <p:cNvSpPr/>
              <p:nvPr/>
            </p:nvSpPr>
            <p:spPr>
              <a:xfrm>
                <a:off x="5445695" y="3297396"/>
                <a:ext cx="607009" cy="607009"/>
              </a:xfrm>
              <a:custGeom>
                <a:avLst/>
                <a:gdLst>
                  <a:gd name="connsiteX0" fmla="*/ 308330 w 607009"/>
                  <a:gd name="connsiteY0" fmla="*/ 468754 h 607009"/>
                  <a:gd name="connsiteX1" fmla="*/ 468754 w 607009"/>
                  <a:gd name="connsiteY1" fmla="*/ 308330 h 607009"/>
                  <a:gd name="connsiteX2" fmla="*/ 308330 w 607009"/>
                  <a:gd name="connsiteY2" fmla="*/ 147906 h 607009"/>
                  <a:gd name="connsiteX3" fmla="*/ 147906 w 607009"/>
                  <a:gd name="connsiteY3" fmla="*/ 308330 h 607009"/>
                  <a:gd name="connsiteX4" fmla="*/ 308330 w 607009"/>
                  <a:gd name="connsiteY4" fmla="*/ 468754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08330" y="468754"/>
                    </a:moveTo>
                    <a:cubicBezTo>
                      <a:pt x="395045" y="468754"/>
                      <a:pt x="468754" y="395045"/>
                      <a:pt x="468754" y="308330"/>
                    </a:cubicBezTo>
                    <a:cubicBezTo>
                      <a:pt x="468754" y="221614"/>
                      <a:pt x="395045" y="147906"/>
                      <a:pt x="308330" y="147906"/>
                    </a:cubicBezTo>
                    <a:cubicBezTo>
                      <a:pt x="221614" y="147906"/>
                      <a:pt x="147906" y="221614"/>
                      <a:pt x="147906" y="308330"/>
                    </a:cubicBezTo>
                    <a:cubicBezTo>
                      <a:pt x="147906" y="395045"/>
                      <a:pt x="221614" y="468754"/>
                      <a:pt x="308330" y="468754"/>
                    </a:cubicBezTo>
                    <a:close/>
                  </a:path>
                </a:pathLst>
              </a:custGeom>
              <a:grpFill/>
              <a:ln w="43323" cap="flat">
                <a:noFill/>
                <a:prstDash val="solid"/>
                <a:miter/>
              </a:ln>
            </p:spPr>
            <p:txBody>
              <a:bodyPr rtlCol="0" anchor="ctr"/>
              <a:lstStyle/>
              <a:p>
                <a:endParaRPr lang="en-US"/>
              </a:p>
            </p:txBody>
          </p:sp>
          <p:sp>
            <p:nvSpPr>
              <p:cNvPr id="121" name="Freeform: Shape 120">
                <a:extLst>
                  <a:ext uri="{FF2B5EF4-FFF2-40B4-BE49-F238E27FC236}">
                    <a16:creationId xmlns:a16="http://schemas.microsoft.com/office/drawing/2014/main" id="{C2844D7F-01B1-9171-6A99-DB19E1D96DCC}"/>
                  </a:ext>
                </a:extLst>
              </p:cNvPr>
              <p:cNvSpPr/>
              <p:nvPr/>
            </p:nvSpPr>
            <p:spPr>
              <a:xfrm>
                <a:off x="5606119" y="3297396"/>
                <a:ext cx="433578" cy="607009"/>
              </a:xfrm>
              <a:custGeom>
                <a:avLst/>
                <a:gdLst>
                  <a:gd name="connsiteX0" fmla="*/ 147906 w 433577"/>
                  <a:gd name="connsiteY0" fmla="*/ 468754 h 607009"/>
                  <a:gd name="connsiteX1" fmla="*/ 147906 w 433577"/>
                  <a:gd name="connsiteY1" fmla="*/ 147906 h 607009"/>
                  <a:gd name="connsiteX2" fmla="*/ 308330 w 433577"/>
                  <a:gd name="connsiteY2" fmla="*/ 308330 h 607009"/>
                  <a:gd name="connsiteX3" fmla="*/ 147906 w 433577"/>
                  <a:gd name="connsiteY3" fmla="*/ 468754 h 607009"/>
                </a:gdLst>
                <a:ahLst/>
                <a:cxnLst>
                  <a:cxn ang="0">
                    <a:pos x="connsiteX0" y="connsiteY0"/>
                  </a:cxn>
                  <a:cxn ang="0">
                    <a:pos x="connsiteX1" y="connsiteY1"/>
                  </a:cxn>
                  <a:cxn ang="0">
                    <a:pos x="connsiteX2" y="connsiteY2"/>
                  </a:cxn>
                  <a:cxn ang="0">
                    <a:pos x="connsiteX3" y="connsiteY3"/>
                  </a:cxn>
                </a:cxnLst>
                <a:rect l="l" t="t" r="r" b="b"/>
                <a:pathLst>
                  <a:path w="433577" h="607009">
                    <a:moveTo>
                      <a:pt x="147906" y="468754"/>
                    </a:moveTo>
                    <a:lnTo>
                      <a:pt x="147906" y="147906"/>
                    </a:lnTo>
                    <a:cubicBezTo>
                      <a:pt x="234622" y="147906"/>
                      <a:pt x="308330" y="221614"/>
                      <a:pt x="308330" y="308330"/>
                    </a:cubicBezTo>
                    <a:cubicBezTo>
                      <a:pt x="308330" y="395045"/>
                      <a:pt x="238957" y="468754"/>
                      <a:pt x="147906" y="468754"/>
                    </a:cubicBezTo>
                    <a:close/>
                  </a:path>
                </a:pathLst>
              </a:custGeom>
              <a:grpFill/>
              <a:ln w="43323" cap="flat">
                <a:noFill/>
                <a:prstDash val="solid"/>
                <a:miter/>
              </a:ln>
            </p:spPr>
            <p:txBody>
              <a:bodyPr rtlCol="0" anchor="ctr"/>
              <a:lstStyle/>
              <a:p>
                <a:endParaRPr lang="en-US"/>
              </a:p>
            </p:txBody>
          </p:sp>
          <p:sp>
            <p:nvSpPr>
              <p:cNvPr id="122" name="Freeform: Shape 121">
                <a:extLst>
                  <a:ext uri="{FF2B5EF4-FFF2-40B4-BE49-F238E27FC236}">
                    <a16:creationId xmlns:a16="http://schemas.microsoft.com/office/drawing/2014/main" id="{87EEF13D-75CD-25B8-4F63-6CB8E340C067}"/>
                  </a:ext>
                </a:extLst>
              </p:cNvPr>
              <p:cNvSpPr/>
              <p:nvPr/>
            </p:nvSpPr>
            <p:spPr>
              <a:xfrm>
                <a:off x="4288042" y="3301732"/>
                <a:ext cx="607009" cy="607009"/>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1614" y="147906"/>
                      <a:pt x="147906" y="221614"/>
                      <a:pt x="147906" y="317001"/>
                    </a:cubicBezTo>
                    <a:cubicBezTo>
                      <a:pt x="147906" y="408053"/>
                      <a:pt x="221614" y="486097"/>
                      <a:pt x="317001" y="486097"/>
                    </a:cubicBezTo>
                    <a:close/>
                  </a:path>
                </a:pathLst>
              </a:custGeom>
              <a:grpFill/>
              <a:ln w="43323" cap="flat">
                <a:noFill/>
                <a:prstDash val="solid"/>
                <a:miter/>
              </a:ln>
            </p:spPr>
            <p:txBody>
              <a:bodyPr rtlCol="0" anchor="ctr"/>
              <a:lstStyle/>
              <a:p>
                <a:endParaRPr lang="en-US"/>
              </a:p>
            </p:txBody>
          </p:sp>
          <p:sp>
            <p:nvSpPr>
              <p:cNvPr id="123" name="Freeform: Shape 122">
                <a:extLst>
                  <a:ext uri="{FF2B5EF4-FFF2-40B4-BE49-F238E27FC236}">
                    <a16:creationId xmlns:a16="http://schemas.microsoft.com/office/drawing/2014/main" id="{61DB123A-E85A-249F-E4E1-51F0BB7947B0}"/>
                  </a:ext>
                </a:extLst>
              </p:cNvPr>
              <p:cNvSpPr/>
              <p:nvPr/>
            </p:nvSpPr>
            <p:spPr>
              <a:xfrm>
                <a:off x="4288042" y="2621014"/>
                <a:ext cx="607009" cy="607009"/>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1614" y="147906"/>
                      <a:pt x="147906" y="225950"/>
                      <a:pt x="147906" y="317001"/>
                    </a:cubicBezTo>
                    <a:cubicBezTo>
                      <a:pt x="147906" y="412389"/>
                      <a:pt x="221614" y="486097"/>
                      <a:pt x="317001" y="486097"/>
                    </a:cubicBezTo>
                    <a:close/>
                  </a:path>
                </a:pathLst>
              </a:custGeom>
              <a:grpFill/>
              <a:ln w="43323" cap="flat">
                <a:noFill/>
                <a:prstDash val="solid"/>
                <a:miter/>
              </a:ln>
            </p:spPr>
            <p:txBody>
              <a:bodyPr rtlCol="0" anchor="ctr"/>
              <a:lstStyle/>
              <a:p>
                <a:endParaRPr lang="en-US"/>
              </a:p>
            </p:txBody>
          </p:sp>
          <p:sp>
            <p:nvSpPr>
              <p:cNvPr id="127" name="Freeform: Shape 126">
                <a:extLst>
                  <a:ext uri="{FF2B5EF4-FFF2-40B4-BE49-F238E27FC236}">
                    <a16:creationId xmlns:a16="http://schemas.microsoft.com/office/drawing/2014/main" id="{72B4D776-812B-F94E-AD1B-F61029315B28}"/>
                  </a:ext>
                </a:extLst>
              </p:cNvPr>
              <p:cNvSpPr/>
              <p:nvPr/>
            </p:nvSpPr>
            <p:spPr>
              <a:xfrm>
                <a:off x="5757397" y="-4519263"/>
                <a:ext cx="607009" cy="607009"/>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5950" y="147906"/>
                      <a:pt x="147906" y="221614"/>
                      <a:pt x="147906" y="317001"/>
                    </a:cubicBezTo>
                    <a:cubicBezTo>
                      <a:pt x="147906" y="412389"/>
                      <a:pt x="221614" y="486097"/>
                      <a:pt x="317001" y="486097"/>
                    </a:cubicBezTo>
                    <a:close/>
                  </a:path>
                </a:pathLst>
              </a:custGeom>
              <a:grpFill/>
              <a:ln w="43323" cap="flat">
                <a:noFill/>
                <a:prstDash val="solid"/>
                <a:miter/>
              </a:ln>
            </p:spPr>
            <p:txBody>
              <a:bodyPr rtlCol="0" anchor="ctr"/>
              <a:lstStyle/>
              <a:p>
                <a:endParaRPr lang="en-US" dirty="0"/>
              </a:p>
            </p:txBody>
          </p:sp>
          <p:sp>
            <p:nvSpPr>
              <p:cNvPr id="128" name="Freeform: Shape 127">
                <a:extLst>
                  <a:ext uri="{FF2B5EF4-FFF2-40B4-BE49-F238E27FC236}">
                    <a16:creationId xmlns:a16="http://schemas.microsoft.com/office/drawing/2014/main" id="{5B6D584D-85A5-DFE7-992A-AD5F88A9EB42}"/>
                  </a:ext>
                </a:extLst>
              </p:cNvPr>
              <p:cNvSpPr/>
              <p:nvPr/>
            </p:nvSpPr>
            <p:spPr>
              <a:xfrm>
                <a:off x="5606119" y="3297396"/>
                <a:ext cx="433578" cy="607009"/>
              </a:xfrm>
              <a:custGeom>
                <a:avLst/>
                <a:gdLst>
                  <a:gd name="connsiteX0" fmla="*/ 147906 w 433577"/>
                  <a:gd name="connsiteY0" fmla="*/ 468754 h 607009"/>
                  <a:gd name="connsiteX1" fmla="*/ 147906 w 433577"/>
                  <a:gd name="connsiteY1" fmla="*/ 147906 h 607009"/>
                  <a:gd name="connsiteX2" fmla="*/ 308330 w 433577"/>
                  <a:gd name="connsiteY2" fmla="*/ 308330 h 607009"/>
                  <a:gd name="connsiteX3" fmla="*/ 147906 w 433577"/>
                  <a:gd name="connsiteY3" fmla="*/ 468754 h 607009"/>
                </a:gdLst>
                <a:ahLst/>
                <a:cxnLst>
                  <a:cxn ang="0">
                    <a:pos x="connsiteX0" y="connsiteY0"/>
                  </a:cxn>
                  <a:cxn ang="0">
                    <a:pos x="connsiteX1" y="connsiteY1"/>
                  </a:cxn>
                  <a:cxn ang="0">
                    <a:pos x="connsiteX2" y="connsiteY2"/>
                  </a:cxn>
                  <a:cxn ang="0">
                    <a:pos x="connsiteX3" y="connsiteY3"/>
                  </a:cxn>
                </a:cxnLst>
                <a:rect l="l" t="t" r="r" b="b"/>
                <a:pathLst>
                  <a:path w="433577" h="607009">
                    <a:moveTo>
                      <a:pt x="147906" y="468754"/>
                    </a:moveTo>
                    <a:lnTo>
                      <a:pt x="147906" y="147906"/>
                    </a:lnTo>
                    <a:cubicBezTo>
                      <a:pt x="234622" y="147906"/>
                      <a:pt x="308330" y="221614"/>
                      <a:pt x="308330" y="308330"/>
                    </a:cubicBezTo>
                    <a:cubicBezTo>
                      <a:pt x="308330" y="395045"/>
                      <a:pt x="238957" y="468754"/>
                      <a:pt x="147906" y="468754"/>
                    </a:cubicBezTo>
                    <a:close/>
                  </a:path>
                </a:pathLst>
              </a:custGeom>
              <a:grpFill/>
              <a:ln w="43323" cap="flat">
                <a:noFill/>
                <a:prstDash val="solid"/>
                <a:miter/>
              </a:ln>
            </p:spPr>
            <p:txBody>
              <a:bodyPr rtlCol="0" anchor="ctr"/>
              <a:lstStyle/>
              <a:p>
                <a:endParaRPr lang="en-US"/>
              </a:p>
            </p:txBody>
          </p:sp>
          <p:sp>
            <p:nvSpPr>
              <p:cNvPr id="129" name="Freeform: Shape 128">
                <a:extLst>
                  <a:ext uri="{FF2B5EF4-FFF2-40B4-BE49-F238E27FC236}">
                    <a16:creationId xmlns:a16="http://schemas.microsoft.com/office/drawing/2014/main" id="{5CD7E4CE-4894-0773-0A9F-F0E2B4EC54AD}"/>
                  </a:ext>
                </a:extLst>
              </p:cNvPr>
              <p:cNvSpPr/>
              <p:nvPr/>
            </p:nvSpPr>
            <p:spPr>
              <a:xfrm>
                <a:off x="5437023" y="2612343"/>
                <a:ext cx="607009" cy="607009"/>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8" y="147906"/>
                      <a:pt x="317001" y="147906"/>
                    </a:cubicBezTo>
                    <a:cubicBezTo>
                      <a:pt x="225950" y="147906"/>
                      <a:pt x="147906" y="221614"/>
                      <a:pt x="147906" y="317001"/>
                    </a:cubicBezTo>
                    <a:cubicBezTo>
                      <a:pt x="147906" y="412389"/>
                      <a:pt x="225950" y="486097"/>
                      <a:pt x="317001" y="486097"/>
                    </a:cubicBezTo>
                    <a:close/>
                  </a:path>
                </a:pathLst>
              </a:custGeom>
              <a:grpFill/>
              <a:ln w="43323" cap="flat">
                <a:noFill/>
                <a:prstDash val="solid"/>
                <a:miter/>
              </a:ln>
            </p:spPr>
            <p:txBody>
              <a:bodyPr rtlCol="0" anchor="ctr"/>
              <a:lstStyle/>
              <a:p>
                <a:endParaRPr lang="en-US"/>
              </a:p>
            </p:txBody>
          </p:sp>
          <p:sp>
            <p:nvSpPr>
              <p:cNvPr id="130" name="Freeform: Shape 129">
                <a:extLst>
                  <a:ext uri="{FF2B5EF4-FFF2-40B4-BE49-F238E27FC236}">
                    <a16:creationId xmlns:a16="http://schemas.microsoft.com/office/drawing/2014/main" id="{A6E94E2E-1B15-044E-2586-538387EE66BE}"/>
                  </a:ext>
                </a:extLst>
              </p:cNvPr>
              <p:cNvSpPr/>
              <p:nvPr/>
            </p:nvSpPr>
            <p:spPr>
              <a:xfrm>
                <a:off x="4973095" y="3392783"/>
                <a:ext cx="1560880" cy="1734312"/>
              </a:xfrm>
              <a:custGeom>
                <a:avLst/>
                <a:gdLst>
                  <a:gd name="connsiteX0" fmla="*/ 789601 w 1560880"/>
                  <a:gd name="connsiteY0" fmla="*/ 147906 h 1734311"/>
                  <a:gd name="connsiteX1" fmla="*/ 1110449 w 1560880"/>
                  <a:gd name="connsiteY1" fmla="*/ 334345 h 1734311"/>
                  <a:gd name="connsiteX2" fmla="*/ 1431297 w 1560880"/>
                  <a:gd name="connsiteY2" fmla="*/ 520783 h 1734311"/>
                  <a:gd name="connsiteX3" fmla="*/ 1431297 w 1560880"/>
                  <a:gd name="connsiteY3" fmla="*/ 889324 h 1734311"/>
                  <a:gd name="connsiteX4" fmla="*/ 1431297 w 1560880"/>
                  <a:gd name="connsiteY4" fmla="*/ 1257866 h 1734311"/>
                  <a:gd name="connsiteX5" fmla="*/ 1106113 w 1560880"/>
                  <a:gd name="connsiteY5" fmla="*/ 1439968 h 1734311"/>
                  <a:gd name="connsiteX6" fmla="*/ 785266 w 1560880"/>
                  <a:gd name="connsiteY6" fmla="*/ 1626407 h 1734311"/>
                  <a:gd name="connsiteX7" fmla="*/ 468754 w 1560880"/>
                  <a:gd name="connsiteY7" fmla="*/ 1439968 h 1734311"/>
                  <a:gd name="connsiteX8" fmla="*/ 147906 w 1560880"/>
                  <a:gd name="connsiteY8" fmla="*/ 1253530 h 1734311"/>
                  <a:gd name="connsiteX9" fmla="*/ 147906 w 1560880"/>
                  <a:gd name="connsiteY9" fmla="*/ 884989 h 1734311"/>
                  <a:gd name="connsiteX10" fmla="*/ 147906 w 1560880"/>
                  <a:gd name="connsiteY10" fmla="*/ 516447 h 1734311"/>
                  <a:gd name="connsiteX11" fmla="*/ 468754 w 1560880"/>
                  <a:gd name="connsiteY11" fmla="*/ 330009 h 1734311"/>
                  <a:gd name="connsiteX12" fmla="*/ 789601 w 1560880"/>
                  <a:gd name="connsiteY12" fmla="*/ 147906 h 1734311"/>
                  <a:gd name="connsiteX13" fmla="*/ 789601 w 1560880"/>
                  <a:gd name="connsiteY13" fmla="*/ 147906 h 1734311"/>
                  <a:gd name="connsiteX14" fmla="*/ 789601 w 1560880"/>
                  <a:gd name="connsiteY14" fmla="*/ 277979 h 1734311"/>
                  <a:gd name="connsiteX15" fmla="*/ 264972 w 1560880"/>
                  <a:gd name="connsiteY15" fmla="*/ 581484 h 1734311"/>
                  <a:gd name="connsiteX16" fmla="*/ 264972 w 1560880"/>
                  <a:gd name="connsiteY16" fmla="*/ 1188493 h 1734311"/>
                  <a:gd name="connsiteX17" fmla="*/ 789601 w 1560880"/>
                  <a:gd name="connsiteY17" fmla="*/ 1491998 h 1734311"/>
                  <a:gd name="connsiteX18" fmla="*/ 1314231 w 1560880"/>
                  <a:gd name="connsiteY18" fmla="*/ 1188493 h 1734311"/>
                  <a:gd name="connsiteX19" fmla="*/ 1314231 w 1560880"/>
                  <a:gd name="connsiteY19" fmla="*/ 581484 h 1734311"/>
                  <a:gd name="connsiteX20" fmla="*/ 789601 w 1560880"/>
                  <a:gd name="connsiteY20" fmla="*/ 277979 h 17343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560880" h="1734311">
                    <a:moveTo>
                      <a:pt x="789601" y="147906"/>
                    </a:moveTo>
                    <a:lnTo>
                      <a:pt x="1110449" y="334345"/>
                    </a:lnTo>
                    <a:lnTo>
                      <a:pt x="1431297" y="520783"/>
                    </a:lnTo>
                    <a:lnTo>
                      <a:pt x="1431297" y="889324"/>
                    </a:lnTo>
                    <a:lnTo>
                      <a:pt x="1431297" y="1257866"/>
                    </a:lnTo>
                    <a:lnTo>
                      <a:pt x="1106113" y="1439968"/>
                    </a:lnTo>
                    <a:lnTo>
                      <a:pt x="785266" y="1626407"/>
                    </a:lnTo>
                    <a:lnTo>
                      <a:pt x="468754" y="1439968"/>
                    </a:lnTo>
                    <a:lnTo>
                      <a:pt x="147906" y="1253530"/>
                    </a:lnTo>
                    <a:lnTo>
                      <a:pt x="147906" y="884989"/>
                    </a:lnTo>
                    <a:lnTo>
                      <a:pt x="147906" y="516447"/>
                    </a:lnTo>
                    <a:lnTo>
                      <a:pt x="468754" y="330009"/>
                    </a:lnTo>
                    <a:lnTo>
                      <a:pt x="789601" y="147906"/>
                    </a:lnTo>
                    <a:lnTo>
                      <a:pt x="789601" y="147906"/>
                    </a:lnTo>
                    <a:close/>
                    <a:moveTo>
                      <a:pt x="789601" y="277979"/>
                    </a:moveTo>
                    <a:lnTo>
                      <a:pt x="264972" y="581484"/>
                    </a:lnTo>
                    <a:lnTo>
                      <a:pt x="264972" y="1188493"/>
                    </a:lnTo>
                    <a:lnTo>
                      <a:pt x="789601" y="1491998"/>
                    </a:lnTo>
                    <a:lnTo>
                      <a:pt x="1314231" y="1188493"/>
                    </a:lnTo>
                    <a:lnTo>
                      <a:pt x="1314231" y="581484"/>
                    </a:lnTo>
                    <a:lnTo>
                      <a:pt x="789601" y="277979"/>
                    </a:lnTo>
                    <a:close/>
                  </a:path>
                </a:pathLst>
              </a:custGeom>
              <a:grpFill/>
              <a:ln w="43323" cap="flat">
                <a:noFill/>
                <a:prstDash val="solid"/>
                <a:miter/>
              </a:ln>
            </p:spPr>
            <p:txBody>
              <a:bodyPr rtlCol="0" anchor="ctr"/>
              <a:lstStyle/>
              <a:p>
                <a:endParaRPr lang="en-US"/>
              </a:p>
            </p:txBody>
          </p:sp>
          <p:sp>
            <p:nvSpPr>
              <p:cNvPr id="131" name="Freeform: Shape 130">
                <a:extLst>
                  <a:ext uri="{FF2B5EF4-FFF2-40B4-BE49-F238E27FC236}">
                    <a16:creationId xmlns:a16="http://schemas.microsoft.com/office/drawing/2014/main" id="{EA2F9F0A-C319-D1B5-8F9D-2E34CB9B7F76}"/>
                  </a:ext>
                </a:extLst>
              </p:cNvPr>
              <p:cNvSpPr/>
              <p:nvPr/>
            </p:nvSpPr>
            <p:spPr>
              <a:xfrm>
                <a:off x="5450031" y="4650159"/>
                <a:ext cx="607009" cy="607009"/>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1614" y="147906"/>
                      <a:pt x="147906" y="221614"/>
                      <a:pt x="147906" y="317001"/>
                    </a:cubicBezTo>
                    <a:cubicBezTo>
                      <a:pt x="147906" y="408053"/>
                      <a:pt x="225950" y="486097"/>
                      <a:pt x="317001" y="486097"/>
                    </a:cubicBezTo>
                    <a:close/>
                  </a:path>
                </a:pathLst>
              </a:custGeom>
              <a:grpFill/>
              <a:ln w="43323" cap="flat">
                <a:noFill/>
                <a:prstDash val="solid"/>
                <a:miter/>
              </a:ln>
            </p:spPr>
            <p:txBody>
              <a:bodyPr rtlCol="0" anchor="ctr"/>
              <a:lstStyle/>
              <a:p>
                <a:endParaRPr lang="en-US"/>
              </a:p>
            </p:txBody>
          </p:sp>
          <p:sp>
            <p:nvSpPr>
              <p:cNvPr id="132" name="Freeform: Shape 131">
                <a:extLst>
                  <a:ext uri="{FF2B5EF4-FFF2-40B4-BE49-F238E27FC236}">
                    <a16:creationId xmlns:a16="http://schemas.microsoft.com/office/drawing/2014/main" id="{23B9AFDC-EACE-F64F-EBDB-C37A191DFA39}"/>
                  </a:ext>
                </a:extLst>
              </p:cNvPr>
              <p:cNvSpPr/>
              <p:nvPr/>
            </p:nvSpPr>
            <p:spPr>
              <a:xfrm>
                <a:off x="5437023" y="3280053"/>
                <a:ext cx="607009" cy="607009"/>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8" y="147906"/>
                      <a:pt x="317001" y="147906"/>
                    </a:cubicBezTo>
                    <a:cubicBezTo>
                      <a:pt x="225950" y="147906"/>
                      <a:pt x="147906" y="221614"/>
                      <a:pt x="147906" y="317001"/>
                    </a:cubicBezTo>
                    <a:cubicBezTo>
                      <a:pt x="147906" y="408053"/>
                      <a:pt x="225950" y="486097"/>
                      <a:pt x="317001" y="486097"/>
                    </a:cubicBezTo>
                    <a:close/>
                  </a:path>
                </a:pathLst>
              </a:custGeom>
              <a:grpFill/>
              <a:ln w="43323" cap="flat">
                <a:noFill/>
                <a:prstDash val="solid"/>
                <a:miter/>
              </a:ln>
            </p:spPr>
            <p:txBody>
              <a:bodyPr rtlCol="0" anchor="ctr"/>
              <a:lstStyle/>
              <a:p>
                <a:endParaRPr lang="en-US"/>
              </a:p>
            </p:txBody>
          </p:sp>
          <p:sp>
            <p:nvSpPr>
              <p:cNvPr id="133" name="Freeform: Shape 132">
                <a:extLst>
                  <a:ext uri="{FF2B5EF4-FFF2-40B4-BE49-F238E27FC236}">
                    <a16:creationId xmlns:a16="http://schemas.microsoft.com/office/drawing/2014/main" id="{AB412060-99BE-FEB6-2FE8-D08D503DCAAC}"/>
                  </a:ext>
                </a:extLst>
              </p:cNvPr>
              <p:cNvSpPr/>
              <p:nvPr/>
            </p:nvSpPr>
            <p:spPr>
              <a:xfrm>
                <a:off x="6026689" y="3626915"/>
                <a:ext cx="607009" cy="607009"/>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5950" y="147906"/>
                      <a:pt x="147906" y="221614"/>
                      <a:pt x="147906" y="317001"/>
                    </a:cubicBezTo>
                    <a:cubicBezTo>
                      <a:pt x="147906" y="408053"/>
                      <a:pt x="225950" y="486097"/>
                      <a:pt x="317001" y="486097"/>
                    </a:cubicBezTo>
                    <a:close/>
                  </a:path>
                </a:pathLst>
              </a:custGeom>
              <a:grpFill/>
              <a:ln w="43323" cap="flat">
                <a:noFill/>
                <a:prstDash val="solid"/>
                <a:miter/>
              </a:ln>
            </p:spPr>
            <p:txBody>
              <a:bodyPr rtlCol="0" anchor="ctr"/>
              <a:lstStyle/>
              <a:p>
                <a:endParaRPr lang="en-US"/>
              </a:p>
            </p:txBody>
          </p:sp>
          <p:sp>
            <p:nvSpPr>
              <p:cNvPr id="134" name="Freeform: Shape 133">
                <a:extLst>
                  <a:ext uri="{FF2B5EF4-FFF2-40B4-BE49-F238E27FC236}">
                    <a16:creationId xmlns:a16="http://schemas.microsoft.com/office/drawing/2014/main" id="{82C4BC60-FA5A-C290-536D-C1D50795D013}"/>
                  </a:ext>
                </a:extLst>
              </p:cNvPr>
              <p:cNvSpPr/>
              <p:nvPr/>
            </p:nvSpPr>
            <p:spPr>
              <a:xfrm>
                <a:off x="6013682" y="4320640"/>
                <a:ext cx="607009" cy="607009"/>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1614"/>
                      <a:pt x="412389" y="147906"/>
                      <a:pt x="317001" y="147906"/>
                    </a:cubicBezTo>
                    <a:cubicBezTo>
                      <a:pt x="225950" y="147906"/>
                      <a:pt x="147906" y="221614"/>
                      <a:pt x="147906" y="317001"/>
                    </a:cubicBezTo>
                    <a:cubicBezTo>
                      <a:pt x="147906" y="412389"/>
                      <a:pt x="225950" y="486097"/>
                      <a:pt x="317001" y="486097"/>
                    </a:cubicBezTo>
                    <a:close/>
                  </a:path>
                </a:pathLst>
              </a:custGeom>
              <a:grpFill/>
              <a:ln w="43323" cap="flat">
                <a:noFill/>
                <a:prstDash val="solid"/>
                <a:miter/>
              </a:ln>
            </p:spPr>
            <p:txBody>
              <a:bodyPr rtlCol="0" anchor="ctr"/>
              <a:lstStyle/>
              <a:p>
                <a:endParaRPr lang="en-US"/>
              </a:p>
            </p:txBody>
          </p:sp>
          <p:sp>
            <p:nvSpPr>
              <p:cNvPr id="135" name="Freeform: Shape 134">
                <a:extLst>
                  <a:ext uri="{FF2B5EF4-FFF2-40B4-BE49-F238E27FC236}">
                    <a16:creationId xmlns:a16="http://schemas.microsoft.com/office/drawing/2014/main" id="{4E220920-1F5E-3CD9-89A6-DB73A50EAE98}"/>
                  </a:ext>
                </a:extLst>
              </p:cNvPr>
              <p:cNvSpPr/>
              <p:nvPr/>
            </p:nvSpPr>
            <p:spPr>
              <a:xfrm>
                <a:off x="4869036" y="4298961"/>
                <a:ext cx="607009" cy="607009"/>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1614"/>
                      <a:pt x="412389" y="147906"/>
                      <a:pt x="317001" y="147906"/>
                    </a:cubicBezTo>
                    <a:cubicBezTo>
                      <a:pt x="225950" y="147906"/>
                      <a:pt x="147906" y="221614"/>
                      <a:pt x="147906" y="317001"/>
                    </a:cubicBezTo>
                    <a:cubicBezTo>
                      <a:pt x="147906" y="412389"/>
                      <a:pt x="225950" y="486097"/>
                      <a:pt x="317001" y="486097"/>
                    </a:cubicBezTo>
                    <a:close/>
                  </a:path>
                </a:pathLst>
              </a:custGeom>
              <a:grpFill/>
              <a:ln w="43323" cap="flat">
                <a:noFill/>
                <a:prstDash val="solid"/>
                <a:miter/>
              </a:ln>
            </p:spPr>
            <p:txBody>
              <a:bodyPr rtlCol="0" anchor="ctr"/>
              <a:lstStyle/>
              <a:p>
                <a:endParaRPr lang="en-US"/>
              </a:p>
            </p:txBody>
          </p:sp>
          <p:sp>
            <p:nvSpPr>
              <p:cNvPr id="136" name="Freeform: Shape 135">
                <a:extLst>
                  <a:ext uri="{FF2B5EF4-FFF2-40B4-BE49-F238E27FC236}">
                    <a16:creationId xmlns:a16="http://schemas.microsoft.com/office/drawing/2014/main" id="{0B5D60C1-0F47-125B-A568-CB3A9D805D4B}"/>
                  </a:ext>
                </a:extLst>
              </p:cNvPr>
              <p:cNvSpPr/>
              <p:nvPr/>
            </p:nvSpPr>
            <p:spPr>
              <a:xfrm>
                <a:off x="4860365" y="3613908"/>
                <a:ext cx="607009" cy="607009"/>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5950" y="147906"/>
                      <a:pt x="147906" y="221614"/>
                      <a:pt x="147906" y="317001"/>
                    </a:cubicBezTo>
                    <a:cubicBezTo>
                      <a:pt x="147906" y="412389"/>
                      <a:pt x="225950" y="486097"/>
                      <a:pt x="317001" y="486097"/>
                    </a:cubicBezTo>
                    <a:close/>
                  </a:path>
                </a:pathLst>
              </a:custGeom>
              <a:grpFill/>
              <a:ln w="43323" cap="flat">
                <a:noFill/>
                <a:prstDash val="solid"/>
                <a:miter/>
              </a:ln>
            </p:spPr>
            <p:txBody>
              <a:bodyPr rtlCol="0" anchor="ctr"/>
              <a:lstStyle/>
              <a:p>
                <a:endParaRPr lang="en-US"/>
              </a:p>
            </p:txBody>
          </p:sp>
        </p:grpSp>
        <p:grpSp>
          <p:nvGrpSpPr>
            <p:cNvPr id="26" name="Group 25">
              <a:extLst>
                <a:ext uri="{FF2B5EF4-FFF2-40B4-BE49-F238E27FC236}">
                  <a16:creationId xmlns:a16="http://schemas.microsoft.com/office/drawing/2014/main" id="{3EABC1E8-40F7-F45B-EF8A-EBB8BD6D7F1F}"/>
                </a:ext>
              </a:extLst>
            </p:cNvPr>
            <p:cNvGrpSpPr/>
            <p:nvPr/>
          </p:nvGrpSpPr>
          <p:grpSpPr>
            <a:xfrm rot="19653185">
              <a:off x="1165506" y="-3678495"/>
              <a:ext cx="878031" cy="929828"/>
              <a:chOff x="5640596" y="-10162107"/>
              <a:chExt cx="1696342" cy="1796413"/>
            </a:xfrm>
            <a:grpFill/>
          </p:grpSpPr>
          <p:sp>
            <p:nvSpPr>
              <p:cNvPr id="111" name="Rectangle 110">
                <a:extLst>
                  <a:ext uri="{FF2B5EF4-FFF2-40B4-BE49-F238E27FC236}">
                    <a16:creationId xmlns:a16="http://schemas.microsoft.com/office/drawing/2014/main" id="{1D246124-CA7F-53F8-0906-2263C22A22AD}"/>
                  </a:ext>
                </a:extLst>
              </p:cNvPr>
              <p:cNvSpPr/>
              <p:nvPr/>
            </p:nvSpPr>
            <p:spPr>
              <a:xfrm rot="2613694">
                <a:off x="6887014" y="-9907665"/>
                <a:ext cx="65631" cy="54200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Rectangle 111">
                <a:extLst>
                  <a:ext uri="{FF2B5EF4-FFF2-40B4-BE49-F238E27FC236}">
                    <a16:creationId xmlns:a16="http://schemas.microsoft.com/office/drawing/2014/main" id="{3DA1214C-9926-C758-12D9-5D367BFF7675}"/>
                  </a:ext>
                </a:extLst>
              </p:cNvPr>
              <p:cNvSpPr/>
              <p:nvPr/>
            </p:nvSpPr>
            <p:spPr>
              <a:xfrm>
                <a:off x="6652090" y="-9390387"/>
                <a:ext cx="99918" cy="52155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3" name="Freeform: Shape 112">
                <a:extLst>
                  <a:ext uri="{FF2B5EF4-FFF2-40B4-BE49-F238E27FC236}">
                    <a16:creationId xmlns:a16="http://schemas.microsoft.com/office/drawing/2014/main" id="{B851AFF2-6333-08DD-2C85-5FD989C4017B}"/>
                  </a:ext>
                </a:extLst>
              </p:cNvPr>
              <p:cNvSpPr/>
              <p:nvPr/>
            </p:nvSpPr>
            <p:spPr>
              <a:xfrm>
                <a:off x="6282396" y="-9208460"/>
                <a:ext cx="842766" cy="842766"/>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5950" y="147906"/>
                      <a:pt x="147906" y="221614"/>
                      <a:pt x="147906" y="317001"/>
                    </a:cubicBezTo>
                    <a:cubicBezTo>
                      <a:pt x="147906" y="408053"/>
                      <a:pt x="221614" y="486097"/>
                      <a:pt x="317001" y="486097"/>
                    </a:cubicBezTo>
                    <a:close/>
                  </a:path>
                </a:pathLst>
              </a:custGeom>
              <a:grpFill/>
              <a:ln w="43323" cap="flat">
                <a:noFill/>
                <a:prstDash val="solid"/>
                <a:miter/>
              </a:ln>
            </p:spPr>
            <p:txBody>
              <a:bodyPr rtlCol="0" anchor="ctr"/>
              <a:lstStyle/>
              <a:p>
                <a:endParaRPr lang="en-US"/>
              </a:p>
            </p:txBody>
          </p:sp>
          <p:sp>
            <p:nvSpPr>
              <p:cNvPr id="114" name="Freeform: Shape 113">
                <a:extLst>
                  <a:ext uri="{FF2B5EF4-FFF2-40B4-BE49-F238E27FC236}">
                    <a16:creationId xmlns:a16="http://schemas.microsoft.com/office/drawing/2014/main" id="{E883FB6C-0A1E-3E79-E6C9-9D7CEBFB302E}"/>
                  </a:ext>
                </a:extLst>
              </p:cNvPr>
              <p:cNvSpPr/>
              <p:nvPr/>
            </p:nvSpPr>
            <p:spPr>
              <a:xfrm>
                <a:off x="6863492" y="-10080488"/>
                <a:ext cx="473446" cy="473446"/>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5950" y="147906"/>
                      <a:pt x="147906" y="221614"/>
                      <a:pt x="147906" y="317001"/>
                    </a:cubicBezTo>
                    <a:cubicBezTo>
                      <a:pt x="147906" y="408053"/>
                      <a:pt x="221614" y="486097"/>
                      <a:pt x="317001" y="486097"/>
                    </a:cubicBezTo>
                    <a:close/>
                  </a:path>
                </a:pathLst>
              </a:custGeom>
              <a:grpFill/>
              <a:ln w="43323" cap="flat">
                <a:noFill/>
                <a:prstDash val="solid"/>
                <a:miter/>
              </a:ln>
            </p:spPr>
            <p:txBody>
              <a:bodyPr rtlCol="0" anchor="ctr"/>
              <a:lstStyle/>
              <a:p>
                <a:endParaRPr lang="en-US"/>
              </a:p>
            </p:txBody>
          </p:sp>
          <p:sp>
            <p:nvSpPr>
              <p:cNvPr id="115" name="Rectangle 114">
                <a:extLst>
                  <a:ext uri="{FF2B5EF4-FFF2-40B4-BE49-F238E27FC236}">
                    <a16:creationId xmlns:a16="http://schemas.microsoft.com/office/drawing/2014/main" id="{A6432E39-00A5-D38B-40DB-B276D323FC93}"/>
                  </a:ext>
                </a:extLst>
              </p:cNvPr>
              <p:cNvSpPr/>
              <p:nvPr/>
            </p:nvSpPr>
            <p:spPr>
              <a:xfrm rot="18000269" flipH="1">
                <a:off x="6228501" y="-9996844"/>
                <a:ext cx="106964" cy="75009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 name="Freeform: Shape 115">
                <a:extLst>
                  <a:ext uri="{FF2B5EF4-FFF2-40B4-BE49-F238E27FC236}">
                    <a16:creationId xmlns:a16="http://schemas.microsoft.com/office/drawing/2014/main" id="{F9E02C46-33EA-DAC3-F2D9-BB7098D1FE66}"/>
                  </a:ext>
                </a:extLst>
              </p:cNvPr>
              <p:cNvSpPr/>
              <p:nvPr/>
            </p:nvSpPr>
            <p:spPr>
              <a:xfrm flipH="1">
                <a:off x="5640596" y="-10162107"/>
                <a:ext cx="607010" cy="607008"/>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5950" y="147906"/>
                      <a:pt x="147906" y="221614"/>
                      <a:pt x="147906" y="317001"/>
                    </a:cubicBezTo>
                    <a:cubicBezTo>
                      <a:pt x="147906" y="408053"/>
                      <a:pt x="221614" y="486097"/>
                      <a:pt x="317001" y="486097"/>
                    </a:cubicBezTo>
                    <a:close/>
                  </a:path>
                </a:pathLst>
              </a:custGeom>
              <a:grpFill/>
              <a:ln w="43323" cap="flat">
                <a:noFill/>
                <a:prstDash val="solid"/>
                <a:miter/>
              </a:ln>
            </p:spPr>
            <p:txBody>
              <a:bodyPr rtlCol="0" anchor="ctr"/>
              <a:lstStyle/>
              <a:p>
                <a:endParaRPr lang="en-US"/>
              </a:p>
            </p:txBody>
          </p:sp>
          <p:sp>
            <p:nvSpPr>
              <p:cNvPr id="117" name="Freeform: Shape 116">
                <a:extLst>
                  <a:ext uri="{FF2B5EF4-FFF2-40B4-BE49-F238E27FC236}">
                    <a16:creationId xmlns:a16="http://schemas.microsoft.com/office/drawing/2014/main" id="{01B6AB08-6B55-85D8-5080-22E8522365B1}"/>
                  </a:ext>
                </a:extLst>
              </p:cNvPr>
              <p:cNvSpPr/>
              <p:nvPr/>
            </p:nvSpPr>
            <p:spPr>
              <a:xfrm>
                <a:off x="6379753" y="-9726439"/>
                <a:ext cx="607010" cy="607008"/>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5950" y="147906"/>
                      <a:pt x="147906" y="221614"/>
                      <a:pt x="147906" y="317001"/>
                    </a:cubicBezTo>
                    <a:cubicBezTo>
                      <a:pt x="147906" y="408053"/>
                      <a:pt x="221614" y="486097"/>
                      <a:pt x="317001" y="486097"/>
                    </a:cubicBezTo>
                    <a:close/>
                  </a:path>
                </a:pathLst>
              </a:custGeom>
              <a:grpFill/>
              <a:ln w="43323" cap="flat">
                <a:noFill/>
                <a:prstDash val="solid"/>
                <a:miter/>
              </a:ln>
            </p:spPr>
            <p:txBody>
              <a:bodyPr rtlCol="0" anchor="ctr"/>
              <a:lstStyle/>
              <a:p>
                <a:endParaRPr lang="en-US"/>
              </a:p>
            </p:txBody>
          </p:sp>
        </p:grpSp>
        <p:grpSp>
          <p:nvGrpSpPr>
            <p:cNvPr id="27" name="Group 26">
              <a:extLst>
                <a:ext uri="{FF2B5EF4-FFF2-40B4-BE49-F238E27FC236}">
                  <a16:creationId xmlns:a16="http://schemas.microsoft.com/office/drawing/2014/main" id="{922A4637-4A6B-59D1-7A47-CE01A0AED6E9}"/>
                </a:ext>
              </a:extLst>
            </p:cNvPr>
            <p:cNvGrpSpPr/>
            <p:nvPr/>
          </p:nvGrpSpPr>
          <p:grpSpPr>
            <a:xfrm rot="3638152">
              <a:off x="911272" y="2746735"/>
              <a:ext cx="1815715" cy="1627961"/>
              <a:chOff x="7643465" y="1330780"/>
              <a:chExt cx="2350271" cy="2107241"/>
            </a:xfrm>
            <a:grpFill/>
          </p:grpSpPr>
          <p:grpSp>
            <p:nvGrpSpPr>
              <p:cNvPr id="92" name="Group 91">
                <a:extLst>
                  <a:ext uri="{FF2B5EF4-FFF2-40B4-BE49-F238E27FC236}">
                    <a16:creationId xmlns:a16="http://schemas.microsoft.com/office/drawing/2014/main" id="{A8447869-CA69-8774-5E07-3EBA0CBEE519}"/>
                  </a:ext>
                </a:extLst>
              </p:cNvPr>
              <p:cNvGrpSpPr/>
              <p:nvPr/>
            </p:nvGrpSpPr>
            <p:grpSpPr>
              <a:xfrm rot="14189974" flipH="1">
                <a:off x="7820788" y="2761873"/>
                <a:ext cx="449297" cy="803943"/>
                <a:chOff x="4860364" y="1440904"/>
                <a:chExt cx="607009" cy="1086144"/>
              </a:xfrm>
              <a:grpFill/>
            </p:grpSpPr>
            <p:sp>
              <p:nvSpPr>
                <p:cNvPr id="109" name="Rectangle 108">
                  <a:extLst>
                    <a:ext uri="{FF2B5EF4-FFF2-40B4-BE49-F238E27FC236}">
                      <a16:creationId xmlns:a16="http://schemas.microsoft.com/office/drawing/2014/main" id="{9714B373-09AF-4884-FBD2-7BB8D82AE20D}"/>
                    </a:ext>
                  </a:extLst>
                </p:cNvPr>
                <p:cNvSpPr/>
                <p:nvPr/>
              </p:nvSpPr>
              <p:spPr>
                <a:xfrm>
                  <a:off x="5133776" y="1776958"/>
                  <a:ext cx="106964" cy="75009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0" name="Freeform: Shape 109">
                  <a:extLst>
                    <a:ext uri="{FF2B5EF4-FFF2-40B4-BE49-F238E27FC236}">
                      <a16:creationId xmlns:a16="http://schemas.microsoft.com/office/drawing/2014/main" id="{ABBEB5AF-BEED-95B3-5A02-9B34FBAD449E}"/>
                    </a:ext>
                  </a:extLst>
                </p:cNvPr>
                <p:cNvSpPr/>
                <p:nvPr/>
              </p:nvSpPr>
              <p:spPr>
                <a:xfrm>
                  <a:off x="4860364" y="1440904"/>
                  <a:ext cx="607009" cy="607009"/>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5950" y="147906"/>
                        <a:pt x="147906" y="221614"/>
                        <a:pt x="147906" y="317001"/>
                      </a:cubicBezTo>
                      <a:cubicBezTo>
                        <a:pt x="147906" y="408053"/>
                        <a:pt x="221614" y="486097"/>
                        <a:pt x="317001" y="486097"/>
                      </a:cubicBezTo>
                      <a:close/>
                    </a:path>
                  </a:pathLst>
                </a:custGeom>
                <a:grpFill/>
                <a:ln w="43323" cap="flat">
                  <a:noFill/>
                  <a:prstDash val="solid"/>
                  <a:miter/>
                </a:ln>
              </p:spPr>
              <p:txBody>
                <a:bodyPr rtlCol="0" anchor="ctr"/>
                <a:lstStyle/>
                <a:p>
                  <a:endParaRPr lang="en-US"/>
                </a:p>
              </p:txBody>
            </p:sp>
          </p:grpSp>
          <p:grpSp>
            <p:nvGrpSpPr>
              <p:cNvPr id="93" name="Group 92">
                <a:extLst>
                  <a:ext uri="{FF2B5EF4-FFF2-40B4-BE49-F238E27FC236}">
                    <a16:creationId xmlns:a16="http://schemas.microsoft.com/office/drawing/2014/main" id="{54FCC80B-0A2E-EA6E-DEA8-E36A7F7C4B36}"/>
                  </a:ext>
                </a:extLst>
              </p:cNvPr>
              <p:cNvGrpSpPr/>
              <p:nvPr/>
            </p:nvGrpSpPr>
            <p:grpSpPr>
              <a:xfrm>
                <a:off x="8590072" y="1330780"/>
                <a:ext cx="449297" cy="803943"/>
                <a:chOff x="4860364" y="1440904"/>
                <a:chExt cx="607009" cy="1086144"/>
              </a:xfrm>
              <a:grpFill/>
            </p:grpSpPr>
            <p:sp>
              <p:nvSpPr>
                <p:cNvPr id="107" name="Rectangle 106">
                  <a:extLst>
                    <a:ext uri="{FF2B5EF4-FFF2-40B4-BE49-F238E27FC236}">
                      <a16:creationId xmlns:a16="http://schemas.microsoft.com/office/drawing/2014/main" id="{B6DED9AB-8380-C09C-BC76-6FABEAB0CE0E}"/>
                    </a:ext>
                  </a:extLst>
                </p:cNvPr>
                <p:cNvSpPr/>
                <p:nvPr/>
              </p:nvSpPr>
              <p:spPr>
                <a:xfrm>
                  <a:off x="5133776" y="1776958"/>
                  <a:ext cx="106964" cy="75009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Freeform: Shape 107">
                  <a:extLst>
                    <a:ext uri="{FF2B5EF4-FFF2-40B4-BE49-F238E27FC236}">
                      <a16:creationId xmlns:a16="http://schemas.microsoft.com/office/drawing/2014/main" id="{8BFF49F8-045D-E261-86B6-446C98B46BE5}"/>
                    </a:ext>
                  </a:extLst>
                </p:cNvPr>
                <p:cNvSpPr/>
                <p:nvPr/>
              </p:nvSpPr>
              <p:spPr>
                <a:xfrm>
                  <a:off x="4860364" y="1440904"/>
                  <a:ext cx="607009" cy="607009"/>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5950" y="147906"/>
                        <a:pt x="147906" y="221614"/>
                        <a:pt x="147906" y="317001"/>
                      </a:cubicBezTo>
                      <a:cubicBezTo>
                        <a:pt x="147906" y="408053"/>
                        <a:pt x="221614" y="486097"/>
                        <a:pt x="317001" y="486097"/>
                      </a:cubicBezTo>
                      <a:close/>
                    </a:path>
                  </a:pathLst>
                </a:custGeom>
                <a:grpFill/>
                <a:ln w="43323" cap="flat">
                  <a:noFill/>
                  <a:prstDash val="solid"/>
                  <a:miter/>
                </a:ln>
              </p:spPr>
              <p:txBody>
                <a:bodyPr rtlCol="0" anchor="ctr"/>
                <a:lstStyle/>
                <a:p>
                  <a:endParaRPr lang="en-US"/>
                </a:p>
              </p:txBody>
            </p:sp>
          </p:grpSp>
          <p:sp>
            <p:nvSpPr>
              <p:cNvPr id="94" name="Freeform: Shape 93">
                <a:extLst>
                  <a:ext uri="{FF2B5EF4-FFF2-40B4-BE49-F238E27FC236}">
                    <a16:creationId xmlns:a16="http://schemas.microsoft.com/office/drawing/2014/main" id="{4DA65FE4-A260-508D-D9C4-32DF84A764C2}"/>
                  </a:ext>
                </a:extLst>
              </p:cNvPr>
              <p:cNvSpPr/>
              <p:nvPr/>
            </p:nvSpPr>
            <p:spPr>
              <a:xfrm>
                <a:off x="8243473" y="2027766"/>
                <a:ext cx="1155334" cy="1315798"/>
              </a:xfrm>
              <a:custGeom>
                <a:avLst/>
                <a:gdLst>
                  <a:gd name="connsiteX0" fmla="*/ 789601 w 1560880"/>
                  <a:gd name="connsiteY0" fmla="*/ 147906 h 1777669"/>
                  <a:gd name="connsiteX1" fmla="*/ 1110449 w 1560880"/>
                  <a:gd name="connsiteY1" fmla="*/ 334345 h 1777669"/>
                  <a:gd name="connsiteX2" fmla="*/ 1431297 w 1560880"/>
                  <a:gd name="connsiteY2" fmla="*/ 520783 h 1777669"/>
                  <a:gd name="connsiteX3" fmla="*/ 1431297 w 1560880"/>
                  <a:gd name="connsiteY3" fmla="*/ 889324 h 1777669"/>
                  <a:gd name="connsiteX4" fmla="*/ 1431297 w 1560880"/>
                  <a:gd name="connsiteY4" fmla="*/ 1257866 h 1777669"/>
                  <a:gd name="connsiteX5" fmla="*/ 1110449 w 1560880"/>
                  <a:gd name="connsiteY5" fmla="*/ 1444304 h 1777669"/>
                  <a:gd name="connsiteX6" fmla="*/ 789601 w 1560880"/>
                  <a:gd name="connsiteY6" fmla="*/ 1630743 h 1777669"/>
                  <a:gd name="connsiteX7" fmla="*/ 468754 w 1560880"/>
                  <a:gd name="connsiteY7" fmla="*/ 1444304 h 1777669"/>
                  <a:gd name="connsiteX8" fmla="*/ 147906 w 1560880"/>
                  <a:gd name="connsiteY8" fmla="*/ 1257866 h 1777669"/>
                  <a:gd name="connsiteX9" fmla="*/ 147906 w 1560880"/>
                  <a:gd name="connsiteY9" fmla="*/ 889324 h 1777669"/>
                  <a:gd name="connsiteX10" fmla="*/ 147906 w 1560880"/>
                  <a:gd name="connsiteY10" fmla="*/ 520783 h 1777669"/>
                  <a:gd name="connsiteX11" fmla="*/ 468754 w 1560880"/>
                  <a:gd name="connsiteY11" fmla="*/ 334345 h 1777669"/>
                  <a:gd name="connsiteX12" fmla="*/ 789601 w 1560880"/>
                  <a:gd name="connsiteY12" fmla="*/ 147906 h 1777669"/>
                  <a:gd name="connsiteX13" fmla="*/ 789601 w 1560880"/>
                  <a:gd name="connsiteY13" fmla="*/ 147906 h 1777669"/>
                  <a:gd name="connsiteX14" fmla="*/ 789601 w 1560880"/>
                  <a:gd name="connsiteY14" fmla="*/ 277979 h 1777669"/>
                  <a:gd name="connsiteX15" fmla="*/ 264972 w 1560880"/>
                  <a:gd name="connsiteY15" fmla="*/ 581484 h 1777669"/>
                  <a:gd name="connsiteX16" fmla="*/ 264972 w 1560880"/>
                  <a:gd name="connsiteY16" fmla="*/ 1188493 h 1777669"/>
                  <a:gd name="connsiteX17" fmla="*/ 789601 w 1560880"/>
                  <a:gd name="connsiteY17" fmla="*/ 1491998 h 1777669"/>
                  <a:gd name="connsiteX18" fmla="*/ 1314231 w 1560880"/>
                  <a:gd name="connsiteY18" fmla="*/ 1188493 h 1777669"/>
                  <a:gd name="connsiteX19" fmla="*/ 1314231 w 1560880"/>
                  <a:gd name="connsiteY19" fmla="*/ 581484 h 1777669"/>
                  <a:gd name="connsiteX20" fmla="*/ 789601 w 1560880"/>
                  <a:gd name="connsiteY20" fmla="*/ 277979 h 1777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560880" h="1777669">
                    <a:moveTo>
                      <a:pt x="789601" y="147906"/>
                    </a:moveTo>
                    <a:lnTo>
                      <a:pt x="1110449" y="334345"/>
                    </a:lnTo>
                    <a:lnTo>
                      <a:pt x="1431297" y="520783"/>
                    </a:lnTo>
                    <a:lnTo>
                      <a:pt x="1431297" y="889324"/>
                    </a:lnTo>
                    <a:lnTo>
                      <a:pt x="1431297" y="1257866"/>
                    </a:lnTo>
                    <a:lnTo>
                      <a:pt x="1110449" y="1444304"/>
                    </a:lnTo>
                    <a:lnTo>
                      <a:pt x="789601" y="1630743"/>
                    </a:lnTo>
                    <a:lnTo>
                      <a:pt x="468754" y="1444304"/>
                    </a:lnTo>
                    <a:lnTo>
                      <a:pt x="147906" y="1257866"/>
                    </a:lnTo>
                    <a:lnTo>
                      <a:pt x="147906" y="889324"/>
                    </a:lnTo>
                    <a:lnTo>
                      <a:pt x="147906" y="520783"/>
                    </a:lnTo>
                    <a:lnTo>
                      <a:pt x="468754" y="334345"/>
                    </a:lnTo>
                    <a:lnTo>
                      <a:pt x="789601" y="147906"/>
                    </a:lnTo>
                    <a:lnTo>
                      <a:pt x="789601" y="147906"/>
                    </a:lnTo>
                    <a:close/>
                    <a:moveTo>
                      <a:pt x="789601" y="277979"/>
                    </a:moveTo>
                    <a:lnTo>
                      <a:pt x="264972" y="581484"/>
                    </a:lnTo>
                    <a:lnTo>
                      <a:pt x="264972" y="1188493"/>
                    </a:lnTo>
                    <a:lnTo>
                      <a:pt x="789601" y="1491998"/>
                    </a:lnTo>
                    <a:lnTo>
                      <a:pt x="1314231" y="1188493"/>
                    </a:lnTo>
                    <a:lnTo>
                      <a:pt x="1314231" y="581484"/>
                    </a:lnTo>
                    <a:lnTo>
                      <a:pt x="789601" y="277979"/>
                    </a:lnTo>
                    <a:close/>
                  </a:path>
                </a:pathLst>
              </a:custGeom>
              <a:grpFill/>
              <a:ln w="43323" cap="flat">
                <a:noFill/>
                <a:prstDash val="solid"/>
                <a:miter/>
              </a:ln>
            </p:spPr>
            <p:txBody>
              <a:bodyPr rtlCol="0" anchor="ctr"/>
              <a:lstStyle/>
              <a:p>
                <a:endParaRPr lang="en-US"/>
              </a:p>
            </p:txBody>
          </p:sp>
          <p:sp>
            <p:nvSpPr>
              <p:cNvPr id="95" name="Freeform: Shape 94">
                <a:extLst>
                  <a:ext uri="{FF2B5EF4-FFF2-40B4-BE49-F238E27FC236}">
                    <a16:creationId xmlns:a16="http://schemas.microsoft.com/office/drawing/2014/main" id="{63904966-050D-1BF7-E6CE-B4438B82F5D9}"/>
                  </a:ext>
                </a:extLst>
              </p:cNvPr>
              <p:cNvSpPr/>
              <p:nvPr/>
            </p:nvSpPr>
            <p:spPr>
              <a:xfrm>
                <a:off x="8595937" y="1959818"/>
                <a:ext cx="449297" cy="449297"/>
              </a:xfrm>
              <a:custGeom>
                <a:avLst/>
                <a:gdLst>
                  <a:gd name="connsiteX0" fmla="*/ 486846 w 607009"/>
                  <a:gd name="connsiteY0" fmla="*/ 317351 h 607009"/>
                  <a:gd name="connsiteX1" fmla="*/ 318150 w 607009"/>
                  <a:gd name="connsiteY1" fmla="*/ 486846 h 607009"/>
                  <a:gd name="connsiteX2" fmla="*/ 148655 w 607009"/>
                  <a:gd name="connsiteY2" fmla="*/ 318150 h 607009"/>
                  <a:gd name="connsiteX3" fmla="*/ 317351 w 607009"/>
                  <a:gd name="connsiteY3" fmla="*/ 148655 h 607009"/>
                  <a:gd name="connsiteX4" fmla="*/ 486846 w 607009"/>
                  <a:gd name="connsiteY4" fmla="*/ 317351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486846" y="317351"/>
                    </a:moveTo>
                    <a:cubicBezTo>
                      <a:pt x="487066" y="410740"/>
                      <a:pt x="411538" y="486625"/>
                      <a:pt x="318150" y="486846"/>
                    </a:cubicBezTo>
                    <a:cubicBezTo>
                      <a:pt x="224761" y="487066"/>
                      <a:pt x="148875" y="411538"/>
                      <a:pt x="148655" y="318150"/>
                    </a:cubicBezTo>
                    <a:cubicBezTo>
                      <a:pt x="148434" y="224761"/>
                      <a:pt x="223962" y="148875"/>
                      <a:pt x="317351" y="148655"/>
                    </a:cubicBezTo>
                    <a:cubicBezTo>
                      <a:pt x="410740" y="148434"/>
                      <a:pt x="486625" y="223962"/>
                      <a:pt x="486846" y="317351"/>
                    </a:cubicBezTo>
                    <a:close/>
                  </a:path>
                </a:pathLst>
              </a:custGeom>
              <a:grpFill/>
              <a:ln w="43323" cap="flat">
                <a:noFill/>
                <a:prstDash val="solid"/>
                <a:miter/>
              </a:ln>
            </p:spPr>
            <p:txBody>
              <a:bodyPr rtlCol="0" anchor="ctr"/>
              <a:lstStyle/>
              <a:p>
                <a:endParaRPr lang="en-US"/>
              </a:p>
            </p:txBody>
          </p:sp>
          <p:sp>
            <p:nvSpPr>
              <p:cNvPr id="96" name="Freeform: Shape 95">
                <a:extLst>
                  <a:ext uri="{FF2B5EF4-FFF2-40B4-BE49-F238E27FC236}">
                    <a16:creationId xmlns:a16="http://schemas.microsoft.com/office/drawing/2014/main" id="{806956B4-206B-422D-68BA-43A99D88CEDE}"/>
                  </a:ext>
                </a:extLst>
              </p:cNvPr>
              <p:cNvSpPr/>
              <p:nvPr/>
            </p:nvSpPr>
            <p:spPr>
              <a:xfrm>
                <a:off x="9023323" y="2704920"/>
                <a:ext cx="449297" cy="449297"/>
              </a:xfrm>
              <a:custGeom>
                <a:avLst/>
                <a:gdLst>
                  <a:gd name="connsiteX0" fmla="*/ 308330 w 607009"/>
                  <a:gd name="connsiteY0" fmla="*/ 468754 h 607009"/>
                  <a:gd name="connsiteX1" fmla="*/ 468754 w 607009"/>
                  <a:gd name="connsiteY1" fmla="*/ 308330 h 607009"/>
                  <a:gd name="connsiteX2" fmla="*/ 308330 w 607009"/>
                  <a:gd name="connsiteY2" fmla="*/ 147906 h 607009"/>
                  <a:gd name="connsiteX3" fmla="*/ 147906 w 607009"/>
                  <a:gd name="connsiteY3" fmla="*/ 308330 h 607009"/>
                  <a:gd name="connsiteX4" fmla="*/ 308330 w 607009"/>
                  <a:gd name="connsiteY4" fmla="*/ 468754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08330" y="468754"/>
                    </a:moveTo>
                    <a:cubicBezTo>
                      <a:pt x="395045" y="468754"/>
                      <a:pt x="468754" y="395045"/>
                      <a:pt x="468754" y="308330"/>
                    </a:cubicBezTo>
                    <a:cubicBezTo>
                      <a:pt x="468754" y="221614"/>
                      <a:pt x="395045" y="147906"/>
                      <a:pt x="308330" y="147906"/>
                    </a:cubicBezTo>
                    <a:cubicBezTo>
                      <a:pt x="221614" y="147906"/>
                      <a:pt x="147906" y="221614"/>
                      <a:pt x="147906" y="308330"/>
                    </a:cubicBezTo>
                    <a:cubicBezTo>
                      <a:pt x="147906" y="395045"/>
                      <a:pt x="221614" y="468754"/>
                      <a:pt x="308330" y="468754"/>
                    </a:cubicBezTo>
                    <a:close/>
                  </a:path>
                </a:pathLst>
              </a:custGeom>
              <a:grpFill/>
              <a:ln w="43323" cap="flat">
                <a:noFill/>
                <a:prstDash val="solid"/>
                <a:miter/>
              </a:ln>
            </p:spPr>
            <p:txBody>
              <a:bodyPr rtlCol="0" anchor="ctr"/>
              <a:lstStyle/>
              <a:p>
                <a:endParaRPr lang="en-US"/>
              </a:p>
            </p:txBody>
          </p:sp>
          <p:sp>
            <p:nvSpPr>
              <p:cNvPr id="97" name="Freeform: Shape 96">
                <a:extLst>
                  <a:ext uri="{FF2B5EF4-FFF2-40B4-BE49-F238E27FC236}">
                    <a16:creationId xmlns:a16="http://schemas.microsoft.com/office/drawing/2014/main" id="{66DF7F50-C69A-7DBB-8D2C-B978B8865A93}"/>
                  </a:ext>
                </a:extLst>
              </p:cNvPr>
              <p:cNvSpPr/>
              <p:nvPr/>
            </p:nvSpPr>
            <p:spPr>
              <a:xfrm>
                <a:off x="9142066" y="2704920"/>
                <a:ext cx="320926" cy="449297"/>
              </a:xfrm>
              <a:custGeom>
                <a:avLst/>
                <a:gdLst>
                  <a:gd name="connsiteX0" fmla="*/ 147906 w 433577"/>
                  <a:gd name="connsiteY0" fmla="*/ 468754 h 607009"/>
                  <a:gd name="connsiteX1" fmla="*/ 147906 w 433577"/>
                  <a:gd name="connsiteY1" fmla="*/ 147906 h 607009"/>
                  <a:gd name="connsiteX2" fmla="*/ 308330 w 433577"/>
                  <a:gd name="connsiteY2" fmla="*/ 308330 h 607009"/>
                  <a:gd name="connsiteX3" fmla="*/ 147906 w 433577"/>
                  <a:gd name="connsiteY3" fmla="*/ 468754 h 607009"/>
                </a:gdLst>
                <a:ahLst/>
                <a:cxnLst>
                  <a:cxn ang="0">
                    <a:pos x="connsiteX0" y="connsiteY0"/>
                  </a:cxn>
                  <a:cxn ang="0">
                    <a:pos x="connsiteX1" y="connsiteY1"/>
                  </a:cxn>
                  <a:cxn ang="0">
                    <a:pos x="connsiteX2" y="connsiteY2"/>
                  </a:cxn>
                  <a:cxn ang="0">
                    <a:pos x="connsiteX3" y="connsiteY3"/>
                  </a:cxn>
                </a:cxnLst>
                <a:rect l="l" t="t" r="r" b="b"/>
                <a:pathLst>
                  <a:path w="433577" h="607009">
                    <a:moveTo>
                      <a:pt x="147906" y="468754"/>
                    </a:moveTo>
                    <a:lnTo>
                      <a:pt x="147906" y="147906"/>
                    </a:lnTo>
                    <a:cubicBezTo>
                      <a:pt x="234622" y="147906"/>
                      <a:pt x="308330" y="221614"/>
                      <a:pt x="308330" y="308330"/>
                    </a:cubicBezTo>
                    <a:cubicBezTo>
                      <a:pt x="308330" y="395045"/>
                      <a:pt x="238957" y="468754"/>
                      <a:pt x="147906" y="468754"/>
                    </a:cubicBezTo>
                    <a:close/>
                  </a:path>
                </a:pathLst>
              </a:custGeom>
              <a:grpFill/>
              <a:ln w="43323" cap="flat">
                <a:noFill/>
                <a:prstDash val="solid"/>
                <a:miter/>
              </a:ln>
            </p:spPr>
            <p:txBody>
              <a:bodyPr rtlCol="0" anchor="ctr"/>
              <a:lstStyle/>
              <a:p>
                <a:endParaRPr lang="en-US"/>
              </a:p>
            </p:txBody>
          </p:sp>
          <p:sp>
            <p:nvSpPr>
              <p:cNvPr id="98" name="Freeform: Shape 97">
                <a:extLst>
                  <a:ext uri="{FF2B5EF4-FFF2-40B4-BE49-F238E27FC236}">
                    <a16:creationId xmlns:a16="http://schemas.microsoft.com/office/drawing/2014/main" id="{7998FCD9-CF79-744C-94D4-B712072E170F}"/>
                  </a:ext>
                </a:extLst>
              </p:cNvPr>
              <p:cNvSpPr/>
              <p:nvPr/>
            </p:nvSpPr>
            <p:spPr>
              <a:xfrm>
                <a:off x="8166450" y="2708130"/>
                <a:ext cx="449297" cy="449297"/>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1614" y="147906"/>
                      <a:pt x="147906" y="221614"/>
                      <a:pt x="147906" y="317001"/>
                    </a:cubicBezTo>
                    <a:cubicBezTo>
                      <a:pt x="147906" y="408053"/>
                      <a:pt x="221614" y="486097"/>
                      <a:pt x="317001" y="486097"/>
                    </a:cubicBezTo>
                    <a:close/>
                  </a:path>
                </a:pathLst>
              </a:custGeom>
              <a:grpFill/>
              <a:ln w="43323" cap="flat">
                <a:noFill/>
                <a:prstDash val="solid"/>
                <a:miter/>
              </a:ln>
            </p:spPr>
            <p:txBody>
              <a:bodyPr rtlCol="0" anchor="ctr"/>
              <a:lstStyle/>
              <a:p>
                <a:endParaRPr lang="en-US"/>
              </a:p>
            </p:txBody>
          </p:sp>
          <p:sp>
            <p:nvSpPr>
              <p:cNvPr id="99" name="Freeform: Shape 98">
                <a:extLst>
                  <a:ext uri="{FF2B5EF4-FFF2-40B4-BE49-F238E27FC236}">
                    <a16:creationId xmlns:a16="http://schemas.microsoft.com/office/drawing/2014/main" id="{AB42C6FF-6DC3-9A8D-54E0-3C4EBD996A77}"/>
                  </a:ext>
                </a:extLst>
              </p:cNvPr>
              <p:cNvSpPr/>
              <p:nvPr/>
            </p:nvSpPr>
            <p:spPr>
              <a:xfrm>
                <a:off x="8166450" y="2204275"/>
                <a:ext cx="449297" cy="449297"/>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1614" y="147906"/>
                      <a:pt x="147906" y="225950"/>
                      <a:pt x="147906" y="317001"/>
                    </a:cubicBezTo>
                    <a:cubicBezTo>
                      <a:pt x="147906" y="412389"/>
                      <a:pt x="221614" y="486097"/>
                      <a:pt x="317001" y="486097"/>
                    </a:cubicBezTo>
                    <a:close/>
                  </a:path>
                </a:pathLst>
              </a:custGeom>
              <a:grpFill/>
              <a:ln w="43323" cap="flat">
                <a:noFill/>
                <a:prstDash val="solid"/>
                <a:miter/>
              </a:ln>
            </p:spPr>
            <p:txBody>
              <a:bodyPr rtlCol="0" anchor="ctr"/>
              <a:lstStyle/>
              <a:p>
                <a:endParaRPr lang="en-US"/>
              </a:p>
            </p:txBody>
          </p:sp>
          <p:sp>
            <p:nvSpPr>
              <p:cNvPr id="100" name="Freeform: Shape 99">
                <a:extLst>
                  <a:ext uri="{FF2B5EF4-FFF2-40B4-BE49-F238E27FC236}">
                    <a16:creationId xmlns:a16="http://schemas.microsoft.com/office/drawing/2014/main" id="{51142621-607C-66D5-4C82-C05438493406}"/>
                  </a:ext>
                </a:extLst>
              </p:cNvPr>
              <p:cNvSpPr/>
              <p:nvPr/>
            </p:nvSpPr>
            <p:spPr>
              <a:xfrm>
                <a:off x="9142066" y="2704920"/>
                <a:ext cx="320926" cy="449297"/>
              </a:xfrm>
              <a:custGeom>
                <a:avLst/>
                <a:gdLst>
                  <a:gd name="connsiteX0" fmla="*/ 147906 w 433577"/>
                  <a:gd name="connsiteY0" fmla="*/ 468754 h 607009"/>
                  <a:gd name="connsiteX1" fmla="*/ 147906 w 433577"/>
                  <a:gd name="connsiteY1" fmla="*/ 147906 h 607009"/>
                  <a:gd name="connsiteX2" fmla="*/ 308330 w 433577"/>
                  <a:gd name="connsiteY2" fmla="*/ 308330 h 607009"/>
                  <a:gd name="connsiteX3" fmla="*/ 147906 w 433577"/>
                  <a:gd name="connsiteY3" fmla="*/ 468754 h 607009"/>
                </a:gdLst>
                <a:ahLst/>
                <a:cxnLst>
                  <a:cxn ang="0">
                    <a:pos x="connsiteX0" y="connsiteY0"/>
                  </a:cxn>
                  <a:cxn ang="0">
                    <a:pos x="connsiteX1" y="connsiteY1"/>
                  </a:cxn>
                  <a:cxn ang="0">
                    <a:pos x="connsiteX2" y="connsiteY2"/>
                  </a:cxn>
                  <a:cxn ang="0">
                    <a:pos x="connsiteX3" y="connsiteY3"/>
                  </a:cxn>
                </a:cxnLst>
                <a:rect l="l" t="t" r="r" b="b"/>
                <a:pathLst>
                  <a:path w="433577" h="607009">
                    <a:moveTo>
                      <a:pt x="147906" y="468754"/>
                    </a:moveTo>
                    <a:lnTo>
                      <a:pt x="147906" y="147906"/>
                    </a:lnTo>
                    <a:cubicBezTo>
                      <a:pt x="234622" y="147906"/>
                      <a:pt x="308330" y="221614"/>
                      <a:pt x="308330" y="308330"/>
                    </a:cubicBezTo>
                    <a:cubicBezTo>
                      <a:pt x="308330" y="395045"/>
                      <a:pt x="238957" y="468754"/>
                      <a:pt x="147906" y="468754"/>
                    </a:cubicBezTo>
                    <a:close/>
                  </a:path>
                </a:pathLst>
              </a:custGeom>
              <a:grpFill/>
              <a:ln w="43323" cap="flat">
                <a:noFill/>
                <a:prstDash val="solid"/>
                <a:miter/>
              </a:ln>
            </p:spPr>
            <p:txBody>
              <a:bodyPr rtlCol="0" anchor="ctr"/>
              <a:lstStyle/>
              <a:p>
                <a:endParaRPr lang="en-US"/>
              </a:p>
            </p:txBody>
          </p:sp>
          <p:sp>
            <p:nvSpPr>
              <p:cNvPr id="101" name="Freeform: Shape 100">
                <a:extLst>
                  <a:ext uri="{FF2B5EF4-FFF2-40B4-BE49-F238E27FC236}">
                    <a16:creationId xmlns:a16="http://schemas.microsoft.com/office/drawing/2014/main" id="{AF0483A4-F108-7CDD-AF76-1575EB7D802E}"/>
                  </a:ext>
                </a:extLst>
              </p:cNvPr>
              <p:cNvSpPr/>
              <p:nvPr/>
            </p:nvSpPr>
            <p:spPr>
              <a:xfrm>
                <a:off x="9016905" y="2197857"/>
                <a:ext cx="449297" cy="449297"/>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8" y="147906"/>
                      <a:pt x="317001" y="147906"/>
                    </a:cubicBezTo>
                    <a:cubicBezTo>
                      <a:pt x="225950" y="147906"/>
                      <a:pt x="147906" y="221614"/>
                      <a:pt x="147906" y="317001"/>
                    </a:cubicBezTo>
                    <a:cubicBezTo>
                      <a:pt x="147906" y="412389"/>
                      <a:pt x="225950" y="486097"/>
                      <a:pt x="317001" y="486097"/>
                    </a:cubicBezTo>
                    <a:close/>
                  </a:path>
                </a:pathLst>
              </a:custGeom>
              <a:grpFill/>
              <a:ln w="43323" cap="flat">
                <a:noFill/>
                <a:prstDash val="solid"/>
                <a:miter/>
              </a:ln>
            </p:spPr>
            <p:txBody>
              <a:bodyPr rtlCol="0" anchor="ctr"/>
              <a:lstStyle/>
              <a:p>
                <a:endParaRPr lang="en-US"/>
              </a:p>
            </p:txBody>
          </p:sp>
          <p:sp>
            <p:nvSpPr>
              <p:cNvPr id="102" name="Freeform: Shape 101">
                <a:extLst>
                  <a:ext uri="{FF2B5EF4-FFF2-40B4-BE49-F238E27FC236}">
                    <a16:creationId xmlns:a16="http://schemas.microsoft.com/office/drawing/2014/main" id="{BEA01DC3-DED7-3C77-3125-24AB346A8482}"/>
                  </a:ext>
                </a:extLst>
              </p:cNvPr>
              <p:cNvSpPr/>
              <p:nvPr/>
            </p:nvSpPr>
            <p:spPr>
              <a:xfrm>
                <a:off x="9016905" y="2692083"/>
                <a:ext cx="449297" cy="449297"/>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8" y="147906"/>
                      <a:pt x="317001" y="147906"/>
                    </a:cubicBezTo>
                    <a:cubicBezTo>
                      <a:pt x="225950" y="147906"/>
                      <a:pt x="147906" y="221614"/>
                      <a:pt x="147906" y="317001"/>
                    </a:cubicBezTo>
                    <a:cubicBezTo>
                      <a:pt x="147906" y="408053"/>
                      <a:pt x="225950" y="486097"/>
                      <a:pt x="317001" y="486097"/>
                    </a:cubicBezTo>
                    <a:close/>
                  </a:path>
                </a:pathLst>
              </a:custGeom>
              <a:grpFill/>
              <a:ln w="43323" cap="flat">
                <a:noFill/>
                <a:prstDash val="solid"/>
                <a:miter/>
              </a:ln>
            </p:spPr>
            <p:txBody>
              <a:bodyPr rtlCol="0" anchor="ctr"/>
              <a:lstStyle/>
              <a:p>
                <a:endParaRPr lang="en-US"/>
              </a:p>
            </p:txBody>
          </p:sp>
          <p:sp>
            <p:nvSpPr>
              <p:cNvPr id="103" name="Freeform: Shape 102">
                <a:extLst>
                  <a:ext uri="{FF2B5EF4-FFF2-40B4-BE49-F238E27FC236}">
                    <a16:creationId xmlns:a16="http://schemas.microsoft.com/office/drawing/2014/main" id="{9D10883D-C081-2917-FCE6-89084F6E808B}"/>
                  </a:ext>
                </a:extLst>
              </p:cNvPr>
              <p:cNvSpPr/>
              <p:nvPr/>
            </p:nvSpPr>
            <p:spPr>
              <a:xfrm>
                <a:off x="8590073" y="2939196"/>
                <a:ext cx="449297" cy="449297"/>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5950" y="147906"/>
                      <a:pt x="147906" y="221614"/>
                      <a:pt x="147906" y="317001"/>
                    </a:cubicBezTo>
                    <a:cubicBezTo>
                      <a:pt x="147906" y="412389"/>
                      <a:pt x="225950" y="486097"/>
                      <a:pt x="317001" y="486097"/>
                    </a:cubicBezTo>
                    <a:close/>
                  </a:path>
                </a:pathLst>
              </a:custGeom>
              <a:grpFill/>
              <a:ln w="43323" cap="flat">
                <a:noFill/>
                <a:prstDash val="solid"/>
                <a:miter/>
              </a:ln>
            </p:spPr>
            <p:txBody>
              <a:bodyPr rtlCol="0" anchor="ctr"/>
              <a:lstStyle/>
              <a:p>
                <a:endParaRPr lang="en-US"/>
              </a:p>
            </p:txBody>
          </p:sp>
          <p:grpSp>
            <p:nvGrpSpPr>
              <p:cNvPr id="104" name="Group 103">
                <a:extLst>
                  <a:ext uri="{FF2B5EF4-FFF2-40B4-BE49-F238E27FC236}">
                    <a16:creationId xmlns:a16="http://schemas.microsoft.com/office/drawing/2014/main" id="{AC46CC88-9A16-D8E6-D2D5-26F8C97873AE}"/>
                  </a:ext>
                </a:extLst>
              </p:cNvPr>
              <p:cNvGrpSpPr/>
              <p:nvPr/>
            </p:nvGrpSpPr>
            <p:grpSpPr>
              <a:xfrm rot="7661305" flipH="1">
                <a:off x="9367116" y="2811401"/>
                <a:ext cx="449297" cy="803943"/>
                <a:chOff x="4860364" y="1440904"/>
                <a:chExt cx="607009" cy="1086144"/>
              </a:xfrm>
              <a:grpFill/>
            </p:grpSpPr>
            <p:sp>
              <p:nvSpPr>
                <p:cNvPr id="105" name="Rectangle 104">
                  <a:extLst>
                    <a:ext uri="{FF2B5EF4-FFF2-40B4-BE49-F238E27FC236}">
                      <a16:creationId xmlns:a16="http://schemas.microsoft.com/office/drawing/2014/main" id="{74FDEEF5-F5F3-000E-7F4A-6051AAF5C59D}"/>
                    </a:ext>
                  </a:extLst>
                </p:cNvPr>
                <p:cNvSpPr/>
                <p:nvPr/>
              </p:nvSpPr>
              <p:spPr>
                <a:xfrm>
                  <a:off x="5133776" y="1776958"/>
                  <a:ext cx="106964" cy="75009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Freeform: Shape 105">
                  <a:extLst>
                    <a:ext uri="{FF2B5EF4-FFF2-40B4-BE49-F238E27FC236}">
                      <a16:creationId xmlns:a16="http://schemas.microsoft.com/office/drawing/2014/main" id="{FCEEF8C6-E03F-7431-AE8E-96F8C05027C1}"/>
                    </a:ext>
                  </a:extLst>
                </p:cNvPr>
                <p:cNvSpPr/>
                <p:nvPr/>
              </p:nvSpPr>
              <p:spPr>
                <a:xfrm>
                  <a:off x="4860364" y="1440904"/>
                  <a:ext cx="607009" cy="607009"/>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5950" y="147906"/>
                        <a:pt x="147906" y="221614"/>
                        <a:pt x="147906" y="317001"/>
                      </a:cubicBezTo>
                      <a:cubicBezTo>
                        <a:pt x="147906" y="408053"/>
                        <a:pt x="221614" y="486097"/>
                        <a:pt x="317001" y="486097"/>
                      </a:cubicBezTo>
                      <a:close/>
                    </a:path>
                  </a:pathLst>
                </a:custGeom>
                <a:grpFill/>
                <a:ln w="43323" cap="flat">
                  <a:noFill/>
                  <a:prstDash val="solid"/>
                  <a:miter/>
                </a:ln>
              </p:spPr>
              <p:txBody>
                <a:bodyPr rtlCol="0" anchor="ctr"/>
                <a:lstStyle/>
                <a:p>
                  <a:endParaRPr lang="en-US"/>
                </a:p>
              </p:txBody>
            </p:sp>
          </p:grpSp>
        </p:grpSp>
        <p:grpSp>
          <p:nvGrpSpPr>
            <p:cNvPr id="28" name="Group 27">
              <a:extLst>
                <a:ext uri="{FF2B5EF4-FFF2-40B4-BE49-F238E27FC236}">
                  <a16:creationId xmlns:a16="http://schemas.microsoft.com/office/drawing/2014/main" id="{8E9EBDD9-BF4A-42E1-10F2-0C3583A0E5DE}"/>
                </a:ext>
              </a:extLst>
            </p:cNvPr>
            <p:cNvGrpSpPr/>
            <p:nvPr/>
          </p:nvGrpSpPr>
          <p:grpSpPr>
            <a:xfrm rot="10800000">
              <a:off x="1822888" y="1226175"/>
              <a:ext cx="1815715" cy="1627961"/>
              <a:chOff x="7643465" y="1330780"/>
              <a:chExt cx="2350271" cy="2107241"/>
            </a:xfrm>
            <a:grpFill/>
          </p:grpSpPr>
          <p:grpSp>
            <p:nvGrpSpPr>
              <p:cNvPr id="73" name="Group 72">
                <a:extLst>
                  <a:ext uri="{FF2B5EF4-FFF2-40B4-BE49-F238E27FC236}">
                    <a16:creationId xmlns:a16="http://schemas.microsoft.com/office/drawing/2014/main" id="{EE8ADBB3-B001-36F7-1AE6-762E7CE701D6}"/>
                  </a:ext>
                </a:extLst>
              </p:cNvPr>
              <p:cNvGrpSpPr/>
              <p:nvPr/>
            </p:nvGrpSpPr>
            <p:grpSpPr>
              <a:xfrm rot="14189974" flipH="1">
                <a:off x="7820788" y="2761873"/>
                <a:ext cx="449297" cy="803943"/>
                <a:chOff x="4860364" y="1440904"/>
                <a:chExt cx="607009" cy="1086144"/>
              </a:xfrm>
              <a:grpFill/>
            </p:grpSpPr>
            <p:sp>
              <p:nvSpPr>
                <p:cNvPr id="90" name="Rectangle 89">
                  <a:extLst>
                    <a:ext uri="{FF2B5EF4-FFF2-40B4-BE49-F238E27FC236}">
                      <a16:creationId xmlns:a16="http://schemas.microsoft.com/office/drawing/2014/main" id="{F61B063D-28BD-B115-27BD-A10B875063B2}"/>
                    </a:ext>
                  </a:extLst>
                </p:cNvPr>
                <p:cNvSpPr/>
                <p:nvPr/>
              </p:nvSpPr>
              <p:spPr>
                <a:xfrm>
                  <a:off x="5133776" y="1776958"/>
                  <a:ext cx="106964" cy="75009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 name="Freeform: Shape 90">
                  <a:extLst>
                    <a:ext uri="{FF2B5EF4-FFF2-40B4-BE49-F238E27FC236}">
                      <a16:creationId xmlns:a16="http://schemas.microsoft.com/office/drawing/2014/main" id="{44C8B55A-2669-588D-DC8B-571E8ECF6CF3}"/>
                    </a:ext>
                  </a:extLst>
                </p:cNvPr>
                <p:cNvSpPr/>
                <p:nvPr/>
              </p:nvSpPr>
              <p:spPr>
                <a:xfrm>
                  <a:off x="4860364" y="1440904"/>
                  <a:ext cx="607009" cy="607009"/>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5950" y="147906"/>
                        <a:pt x="147906" y="221614"/>
                        <a:pt x="147906" y="317001"/>
                      </a:cubicBezTo>
                      <a:cubicBezTo>
                        <a:pt x="147906" y="408053"/>
                        <a:pt x="221614" y="486097"/>
                        <a:pt x="317001" y="486097"/>
                      </a:cubicBezTo>
                      <a:close/>
                    </a:path>
                  </a:pathLst>
                </a:custGeom>
                <a:grpFill/>
                <a:ln w="43323" cap="flat">
                  <a:noFill/>
                  <a:prstDash val="solid"/>
                  <a:miter/>
                </a:ln>
              </p:spPr>
              <p:txBody>
                <a:bodyPr rtlCol="0" anchor="ctr"/>
                <a:lstStyle/>
                <a:p>
                  <a:endParaRPr lang="en-US"/>
                </a:p>
              </p:txBody>
            </p:sp>
          </p:grpSp>
          <p:grpSp>
            <p:nvGrpSpPr>
              <p:cNvPr id="74" name="Group 73">
                <a:extLst>
                  <a:ext uri="{FF2B5EF4-FFF2-40B4-BE49-F238E27FC236}">
                    <a16:creationId xmlns:a16="http://schemas.microsoft.com/office/drawing/2014/main" id="{1432E443-A868-6A45-381C-6531094ED130}"/>
                  </a:ext>
                </a:extLst>
              </p:cNvPr>
              <p:cNvGrpSpPr/>
              <p:nvPr/>
            </p:nvGrpSpPr>
            <p:grpSpPr>
              <a:xfrm>
                <a:off x="8590072" y="1330780"/>
                <a:ext cx="449297" cy="803943"/>
                <a:chOff x="4860364" y="1440904"/>
                <a:chExt cx="607009" cy="1086144"/>
              </a:xfrm>
              <a:grpFill/>
            </p:grpSpPr>
            <p:sp>
              <p:nvSpPr>
                <p:cNvPr id="88" name="Rectangle 87">
                  <a:extLst>
                    <a:ext uri="{FF2B5EF4-FFF2-40B4-BE49-F238E27FC236}">
                      <a16:creationId xmlns:a16="http://schemas.microsoft.com/office/drawing/2014/main" id="{63E4DC39-5824-F157-B16B-65EE6A868375}"/>
                    </a:ext>
                  </a:extLst>
                </p:cNvPr>
                <p:cNvSpPr/>
                <p:nvPr/>
              </p:nvSpPr>
              <p:spPr>
                <a:xfrm>
                  <a:off x="5133776" y="1776958"/>
                  <a:ext cx="106964" cy="75009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Freeform: Shape 88">
                  <a:extLst>
                    <a:ext uri="{FF2B5EF4-FFF2-40B4-BE49-F238E27FC236}">
                      <a16:creationId xmlns:a16="http://schemas.microsoft.com/office/drawing/2014/main" id="{0F0CDBD8-1B0B-8AAA-B9D8-24FC4EB02C97}"/>
                    </a:ext>
                  </a:extLst>
                </p:cNvPr>
                <p:cNvSpPr/>
                <p:nvPr/>
              </p:nvSpPr>
              <p:spPr>
                <a:xfrm>
                  <a:off x="4860364" y="1440904"/>
                  <a:ext cx="607009" cy="607009"/>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5950" y="147906"/>
                        <a:pt x="147906" y="221614"/>
                        <a:pt x="147906" y="317001"/>
                      </a:cubicBezTo>
                      <a:cubicBezTo>
                        <a:pt x="147906" y="408053"/>
                        <a:pt x="221614" y="486097"/>
                        <a:pt x="317001" y="486097"/>
                      </a:cubicBezTo>
                      <a:close/>
                    </a:path>
                  </a:pathLst>
                </a:custGeom>
                <a:grpFill/>
                <a:ln w="43323" cap="flat">
                  <a:noFill/>
                  <a:prstDash val="solid"/>
                  <a:miter/>
                </a:ln>
              </p:spPr>
              <p:txBody>
                <a:bodyPr rtlCol="0" anchor="ctr"/>
                <a:lstStyle/>
                <a:p>
                  <a:endParaRPr lang="en-US"/>
                </a:p>
              </p:txBody>
            </p:sp>
          </p:grpSp>
          <p:sp>
            <p:nvSpPr>
              <p:cNvPr id="75" name="Freeform: Shape 74">
                <a:extLst>
                  <a:ext uri="{FF2B5EF4-FFF2-40B4-BE49-F238E27FC236}">
                    <a16:creationId xmlns:a16="http://schemas.microsoft.com/office/drawing/2014/main" id="{F530287A-0966-B156-14D8-45605C4E0D18}"/>
                  </a:ext>
                </a:extLst>
              </p:cNvPr>
              <p:cNvSpPr/>
              <p:nvPr/>
            </p:nvSpPr>
            <p:spPr>
              <a:xfrm>
                <a:off x="8243473" y="2027766"/>
                <a:ext cx="1155334" cy="1315798"/>
              </a:xfrm>
              <a:custGeom>
                <a:avLst/>
                <a:gdLst>
                  <a:gd name="connsiteX0" fmla="*/ 789601 w 1560880"/>
                  <a:gd name="connsiteY0" fmla="*/ 147906 h 1777669"/>
                  <a:gd name="connsiteX1" fmla="*/ 1110449 w 1560880"/>
                  <a:gd name="connsiteY1" fmla="*/ 334345 h 1777669"/>
                  <a:gd name="connsiteX2" fmla="*/ 1431297 w 1560880"/>
                  <a:gd name="connsiteY2" fmla="*/ 520783 h 1777669"/>
                  <a:gd name="connsiteX3" fmla="*/ 1431297 w 1560880"/>
                  <a:gd name="connsiteY3" fmla="*/ 889324 h 1777669"/>
                  <a:gd name="connsiteX4" fmla="*/ 1431297 w 1560880"/>
                  <a:gd name="connsiteY4" fmla="*/ 1257866 h 1777669"/>
                  <a:gd name="connsiteX5" fmla="*/ 1110449 w 1560880"/>
                  <a:gd name="connsiteY5" fmla="*/ 1444304 h 1777669"/>
                  <a:gd name="connsiteX6" fmla="*/ 789601 w 1560880"/>
                  <a:gd name="connsiteY6" fmla="*/ 1630743 h 1777669"/>
                  <a:gd name="connsiteX7" fmla="*/ 468754 w 1560880"/>
                  <a:gd name="connsiteY7" fmla="*/ 1444304 h 1777669"/>
                  <a:gd name="connsiteX8" fmla="*/ 147906 w 1560880"/>
                  <a:gd name="connsiteY8" fmla="*/ 1257866 h 1777669"/>
                  <a:gd name="connsiteX9" fmla="*/ 147906 w 1560880"/>
                  <a:gd name="connsiteY9" fmla="*/ 889324 h 1777669"/>
                  <a:gd name="connsiteX10" fmla="*/ 147906 w 1560880"/>
                  <a:gd name="connsiteY10" fmla="*/ 520783 h 1777669"/>
                  <a:gd name="connsiteX11" fmla="*/ 468754 w 1560880"/>
                  <a:gd name="connsiteY11" fmla="*/ 334345 h 1777669"/>
                  <a:gd name="connsiteX12" fmla="*/ 789601 w 1560880"/>
                  <a:gd name="connsiteY12" fmla="*/ 147906 h 1777669"/>
                  <a:gd name="connsiteX13" fmla="*/ 789601 w 1560880"/>
                  <a:gd name="connsiteY13" fmla="*/ 147906 h 1777669"/>
                  <a:gd name="connsiteX14" fmla="*/ 789601 w 1560880"/>
                  <a:gd name="connsiteY14" fmla="*/ 277979 h 1777669"/>
                  <a:gd name="connsiteX15" fmla="*/ 264972 w 1560880"/>
                  <a:gd name="connsiteY15" fmla="*/ 581484 h 1777669"/>
                  <a:gd name="connsiteX16" fmla="*/ 264972 w 1560880"/>
                  <a:gd name="connsiteY16" fmla="*/ 1188493 h 1777669"/>
                  <a:gd name="connsiteX17" fmla="*/ 789601 w 1560880"/>
                  <a:gd name="connsiteY17" fmla="*/ 1491998 h 1777669"/>
                  <a:gd name="connsiteX18" fmla="*/ 1314231 w 1560880"/>
                  <a:gd name="connsiteY18" fmla="*/ 1188493 h 1777669"/>
                  <a:gd name="connsiteX19" fmla="*/ 1314231 w 1560880"/>
                  <a:gd name="connsiteY19" fmla="*/ 581484 h 1777669"/>
                  <a:gd name="connsiteX20" fmla="*/ 789601 w 1560880"/>
                  <a:gd name="connsiteY20" fmla="*/ 277979 h 1777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560880" h="1777669">
                    <a:moveTo>
                      <a:pt x="789601" y="147906"/>
                    </a:moveTo>
                    <a:lnTo>
                      <a:pt x="1110449" y="334345"/>
                    </a:lnTo>
                    <a:lnTo>
                      <a:pt x="1431297" y="520783"/>
                    </a:lnTo>
                    <a:lnTo>
                      <a:pt x="1431297" y="889324"/>
                    </a:lnTo>
                    <a:lnTo>
                      <a:pt x="1431297" y="1257866"/>
                    </a:lnTo>
                    <a:lnTo>
                      <a:pt x="1110449" y="1444304"/>
                    </a:lnTo>
                    <a:lnTo>
                      <a:pt x="789601" y="1630743"/>
                    </a:lnTo>
                    <a:lnTo>
                      <a:pt x="468754" y="1444304"/>
                    </a:lnTo>
                    <a:lnTo>
                      <a:pt x="147906" y="1257866"/>
                    </a:lnTo>
                    <a:lnTo>
                      <a:pt x="147906" y="889324"/>
                    </a:lnTo>
                    <a:lnTo>
                      <a:pt x="147906" y="520783"/>
                    </a:lnTo>
                    <a:lnTo>
                      <a:pt x="468754" y="334345"/>
                    </a:lnTo>
                    <a:lnTo>
                      <a:pt x="789601" y="147906"/>
                    </a:lnTo>
                    <a:lnTo>
                      <a:pt x="789601" y="147906"/>
                    </a:lnTo>
                    <a:close/>
                    <a:moveTo>
                      <a:pt x="789601" y="277979"/>
                    </a:moveTo>
                    <a:lnTo>
                      <a:pt x="264972" y="581484"/>
                    </a:lnTo>
                    <a:lnTo>
                      <a:pt x="264972" y="1188493"/>
                    </a:lnTo>
                    <a:lnTo>
                      <a:pt x="789601" y="1491998"/>
                    </a:lnTo>
                    <a:lnTo>
                      <a:pt x="1314231" y="1188493"/>
                    </a:lnTo>
                    <a:lnTo>
                      <a:pt x="1314231" y="581484"/>
                    </a:lnTo>
                    <a:lnTo>
                      <a:pt x="789601" y="277979"/>
                    </a:lnTo>
                    <a:close/>
                  </a:path>
                </a:pathLst>
              </a:custGeom>
              <a:grpFill/>
              <a:ln w="43323" cap="flat">
                <a:noFill/>
                <a:prstDash val="solid"/>
                <a:miter/>
              </a:ln>
            </p:spPr>
            <p:txBody>
              <a:bodyPr rtlCol="0" anchor="ctr"/>
              <a:lstStyle/>
              <a:p>
                <a:endParaRPr lang="en-US"/>
              </a:p>
            </p:txBody>
          </p:sp>
          <p:sp>
            <p:nvSpPr>
              <p:cNvPr id="76" name="Freeform: Shape 75">
                <a:extLst>
                  <a:ext uri="{FF2B5EF4-FFF2-40B4-BE49-F238E27FC236}">
                    <a16:creationId xmlns:a16="http://schemas.microsoft.com/office/drawing/2014/main" id="{A5EF4010-0757-AA79-4CC7-75AA9E05DA79}"/>
                  </a:ext>
                </a:extLst>
              </p:cNvPr>
              <p:cNvSpPr/>
              <p:nvPr/>
            </p:nvSpPr>
            <p:spPr>
              <a:xfrm>
                <a:off x="8595937" y="1959818"/>
                <a:ext cx="449297" cy="449297"/>
              </a:xfrm>
              <a:custGeom>
                <a:avLst/>
                <a:gdLst>
                  <a:gd name="connsiteX0" fmla="*/ 486846 w 607009"/>
                  <a:gd name="connsiteY0" fmla="*/ 317351 h 607009"/>
                  <a:gd name="connsiteX1" fmla="*/ 318150 w 607009"/>
                  <a:gd name="connsiteY1" fmla="*/ 486846 h 607009"/>
                  <a:gd name="connsiteX2" fmla="*/ 148655 w 607009"/>
                  <a:gd name="connsiteY2" fmla="*/ 318150 h 607009"/>
                  <a:gd name="connsiteX3" fmla="*/ 317351 w 607009"/>
                  <a:gd name="connsiteY3" fmla="*/ 148655 h 607009"/>
                  <a:gd name="connsiteX4" fmla="*/ 486846 w 607009"/>
                  <a:gd name="connsiteY4" fmla="*/ 317351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486846" y="317351"/>
                    </a:moveTo>
                    <a:cubicBezTo>
                      <a:pt x="487066" y="410740"/>
                      <a:pt x="411538" y="486625"/>
                      <a:pt x="318150" y="486846"/>
                    </a:cubicBezTo>
                    <a:cubicBezTo>
                      <a:pt x="224761" y="487066"/>
                      <a:pt x="148875" y="411538"/>
                      <a:pt x="148655" y="318150"/>
                    </a:cubicBezTo>
                    <a:cubicBezTo>
                      <a:pt x="148434" y="224761"/>
                      <a:pt x="223962" y="148875"/>
                      <a:pt x="317351" y="148655"/>
                    </a:cubicBezTo>
                    <a:cubicBezTo>
                      <a:pt x="410740" y="148434"/>
                      <a:pt x="486625" y="223962"/>
                      <a:pt x="486846" y="317351"/>
                    </a:cubicBezTo>
                    <a:close/>
                  </a:path>
                </a:pathLst>
              </a:custGeom>
              <a:grpFill/>
              <a:ln w="43323" cap="flat">
                <a:noFill/>
                <a:prstDash val="solid"/>
                <a:miter/>
              </a:ln>
            </p:spPr>
            <p:txBody>
              <a:bodyPr rtlCol="0" anchor="ctr"/>
              <a:lstStyle/>
              <a:p>
                <a:endParaRPr lang="en-US"/>
              </a:p>
            </p:txBody>
          </p:sp>
          <p:sp>
            <p:nvSpPr>
              <p:cNvPr id="77" name="Freeform: Shape 76">
                <a:extLst>
                  <a:ext uri="{FF2B5EF4-FFF2-40B4-BE49-F238E27FC236}">
                    <a16:creationId xmlns:a16="http://schemas.microsoft.com/office/drawing/2014/main" id="{7FDCA712-6AAF-C1BE-5319-B7FFF7091EFC}"/>
                  </a:ext>
                </a:extLst>
              </p:cNvPr>
              <p:cNvSpPr/>
              <p:nvPr/>
            </p:nvSpPr>
            <p:spPr>
              <a:xfrm>
                <a:off x="9023323" y="2704920"/>
                <a:ext cx="449297" cy="449297"/>
              </a:xfrm>
              <a:custGeom>
                <a:avLst/>
                <a:gdLst>
                  <a:gd name="connsiteX0" fmla="*/ 308330 w 607009"/>
                  <a:gd name="connsiteY0" fmla="*/ 468754 h 607009"/>
                  <a:gd name="connsiteX1" fmla="*/ 468754 w 607009"/>
                  <a:gd name="connsiteY1" fmla="*/ 308330 h 607009"/>
                  <a:gd name="connsiteX2" fmla="*/ 308330 w 607009"/>
                  <a:gd name="connsiteY2" fmla="*/ 147906 h 607009"/>
                  <a:gd name="connsiteX3" fmla="*/ 147906 w 607009"/>
                  <a:gd name="connsiteY3" fmla="*/ 308330 h 607009"/>
                  <a:gd name="connsiteX4" fmla="*/ 308330 w 607009"/>
                  <a:gd name="connsiteY4" fmla="*/ 468754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08330" y="468754"/>
                    </a:moveTo>
                    <a:cubicBezTo>
                      <a:pt x="395045" y="468754"/>
                      <a:pt x="468754" y="395045"/>
                      <a:pt x="468754" y="308330"/>
                    </a:cubicBezTo>
                    <a:cubicBezTo>
                      <a:pt x="468754" y="221614"/>
                      <a:pt x="395045" y="147906"/>
                      <a:pt x="308330" y="147906"/>
                    </a:cubicBezTo>
                    <a:cubicBezTo>
                      <a:pt x="221614" y="147906"/>
                      <a:pt x="147906" y="221614"/>
                      <a:pt x="147906" y="308330"/>
                    </a:cubicBezTo>
                    <a:cubicBezTo>
                      <a:pt x="147906" y="395045"/>
                      <a:pt x="221614" y="468754"/>
                      <a:pt x="308330" y="468754"/>
                    </a:cubicBezTo>
                    <a:close/>
                  </a:path>
                </a:pathLst>
              </a:custGeom>
              <a:grpFill/>
              <a:ln w="43323" cap="flat">
                <a:noFill/>
                <a:prstDash val="solid"/>
                <a:miter/>
              </a:ln>
            </p:spPr>
            <p:txBody>
              <a:bodyPr rtlCol="0" anchor="ctr"/>
              <a:lstStyle/>
              <a:p>
                <a:endParaRPr lang="en-US"/>
              </a:p>
            </p:txBody>
          </p:sp>
          <p:sp>
            <p:nvSpPr>
              <p:cNvPr id="78" name="Freeform: Shape 77">
                <a:extLst>
                  <a:ext uri="{FF2B5EF4-FFF2-40B4-BE49-F238E27FC236}">
                    <a16:creationId xmlns:a16="http://schemas.microsoft.com/office/drawing/2014/main" id="{6B1CCBF9-D41D-B5B3-6CEC-93FCEFA4B3BE}"/>
                  </a:ext>
                </a:extLst>
              </p:cNvPr>
              <p:cNvSpPr/>
              <p:nvPr/>
            </p:nvSpPr>
            <p:spPr>
              <a:xfrm>
                <a:off x="9142066" y="2704920"/>
                <a:ext cx="320926" cy="449297"/>
              </a:xfrm>
              <a:custGeom>
                <a:avLst/>
                <a:gdLst>
                  <a:gd name="connsiteX0" fmla="*/ 147906 w 433577"/>
                  <a:gd name="connsiteY0" fmla="*/ 468754 h 607009"/>
                  <a:gd name="connsiteX1" fmla="*/ 147906 w 433577"/>
                  <a:gd name="connsiteY1" fmla="*/ 147906 h 607009"/>
                  <a:gd name="connsiteX2" fmla="*/ 308330 w 433577"/>
                  <a:gd name="connsiteY2" fmla="*/ 308330 h 607009"/>
                  <a:gd name="connsiteX3" fmla="*/ 147906 w 433577"/>
                  <a:gd name="connsiteY3" fmla="*/ 468754 h 607009"/>
                </a:gdLst>
                <a:ahLst/>
                <a:cxnLst>
                  <a:cxn ang="0">
                    <a:pos x="connsiteX0" y="connsiteY0"/>
                  </a:cxn>
                  <a:cxn ang="0">
                    <a:pos x="connsiteX1" y="connsiteY1"/>
                  </a:cxn>
                  <a:cxn ang="0">
                    <a:pos x="connsiteX2" y="connsiteY2"/>
                  </a:cxn>
                  <a:cxn ang="0">
                    <a:pos x="connsiteX3" y="connsiteY3"/>
                  </a:cxn>
                </a:cxnLst>
                <a:rect l="l" t="t" r="r" b="b"/>
                <a:pathLst>
                  <a:path w="433577" h="607009">
                    <a:moveTo>
                      <a:pt x="147906" y="468754"/>
                    </a:moveTo>
                    <a:lnTo>
                      <a:pt x="147906" y="147906"/>
                    </a:lnTo>
                    <a:cubicBezTo>
                      <a:pt x="234622" y="147906"/>
                      <a:pt x="308330" y="221614"/>
                      <a:pt x="308330" y="308330"/>
                    </a:cubicBezTo>
                    <a:cubicBezTo>
                      <a:pt x="308330" y="395045"/>
                      <a:pt x="238957" y="468754"/>
                      <a:pt x="147906" y="468754"/>
                    </a:cubicBezTo>
                    <a:close/>
                  </a:path>
                </a:pathLst>
              </a:custGeom>
              <a:grpFill/>
              <a:ln w="43323" cap="flat">
                <a:noFill/>
                <a:prstDash val="solid"/>
                <a:miter/>
              </a:ln>
            </p:spPr>
            <p:txBody>
              <a:bodyPr rtlCol="0" anchor="ctr"/>
              <a:lstStyle/>
              <a:p>
                <a:endParaRPr lang="en-US"/>
              </a:p>
            </p:txBody>
          </p:sp>
          <p:sp>
            <p:nvSpPr>
              <p:cNvPr id="79" name="Freeform: Shape 78">
                <a:extLst>
                  <a:ext uri="{FF2B5EF4-FFF2-40B4-BE49-F238E27FC236}">
                    <a16:creationId xmlns:a16="http://schemas.microsoft.com/office/drawing/2014/main" id="{E866AC9A-89D5-9742-0D05-767781A55314}"/>
                  </a:ext>
                </a:extLst>
              </p:cNvPr>
              <p:cNvSpPr/>
              <p:nvPr/>
            </p:nvSpPr>
            <p:spPr>
              <a:xfrm>
                <a:off x="8166450" y="2708130"/>
                <a:ext cx="449297" cy="449297"/>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1614" y="147906"/>
                      <a:pt x="147906" y="221614"/>
                      <a:pt x="147906" y="317001"/>
                    </a:cubicBezTo>
                    <a:cubicBezTo>
                      <a:pt x="147906" y="408053"/>
                      <a:pt x="221614" y="486097"/>
                      <a:pt x="317001" y="486097"/>
                    </a:cubicBezTo>
                    <a:close/>
                  </a:path>
                </a:pathLst>
              </a:custGeom>
              <a:grpFill/>
              <a:ln w="43323" cap="flat">
                <a:noFill/>
                <a:prstDash val="solid"/>
                <a:miter/>
              </a:ln>
            </p:spPr>
            <p:txBody>
              <a:bodyPr rtlCol="0" anchor="ctr"/>
              <a:lstStyle/>
              <a:p>
                <a:endParaRPr lang="en-US"/>
              </a:p>
            </p:txBody>
          </p:sp>
          <p:sp>
            <p:nvSpPr>
              <p:cNvPr id="80" name="Freeform: Shape 79">
                <a:extLst>
                  <a:ext uri="{FF2B5EF4-FFF2-40B4-BE49-F238E27FC236}">
                    <a16:creationId xmlns:a16="http://schemas.microsoft.com/office/drawing/2014/main" id="{5D2B6A64-FBB6-A9EA-1590-B6384CAB77AE}"/>
                  </a:ext>
                </a:extLst>
              </p:cNvPr>
              <p:cNvSpPr/>
              <p:nvPr/>
            </p:nvSpPr>
            <p:spPr>
              <a:xfrm>
                <a:off x="8166450" y="2204275"/>
                <a:ext cx="449297" cy="449297"/>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1614" y="147906"/>
                      <a:pt x="147906" y="225950"/>
                      <a:pt x="147906" y="317001"/>
                    </a:cubicBezTo>
                    <a:cubicBezTo>
                      <a:pt x="147906" y="412389"/>
                      <a:pt x="221614" y="486097"/>
                      <a:pt x="317001" y="486097"/>
                    </a:cubicBezTo>
                    <a:close/>
                  </a:path>
                </a:pathLst>
              </a:custGeom>
              <a:grpFill/>
              <a:ln w="43323" cap="flat">
                <a:noFill/>
                <a:prstDash val="solid"/>
                <a:miter/>
              </a:ln>
            </p:spPr>
            <p:txBody>
              <a:bodyPr rtlCol="0" anchor="ctr"/>
              <a:lstStyle/>
              <a:p>
                <a:endParaRPr lang="en-US"/>
              </a:p>
            </p:txBody>
          </p:sp>
          <p:sp>
            <p:nvSpPr>
              <p:cNvPr id="81" name="Freeform: Shape 80">
                <a:extLst>
                  <a:ext uri="{FF2B5EF4-FFF2-40B4-BE49-F238E27FC236}">
                    <a16:creationId xmlns:a16="http://schemas.microsoft.com/office/drawing/2014/main" id="{3B151642-446E-9538-7346-7871D903678D}"/>
                  </a:ext>
                </a:extLst>
              </p:cNvPr>
              <p:cNvSpPr/>
              <p:nvPr/>
            </p:nvSpPr>
            <p:spPr>
              <a:xfrm>
                <a:off x="9142066" y="2704920"/>
                <a:ext cx="320926" cy="449297"/>
              </a:xfrm>
              <a:custGeom>
                <a:avLst/>
                <a:gdLst>
                  <a:gd name="connsiteX0" fmla="*/ 147906 w 433577"/>
                  <a:gd name="connsiteY0" fmla="*/ 468754 h 607009"/>
                  <a:gd name="connsiteX1" fmla="*/ 147906 w 433577"/>
                  <a:gd name="connsiteY1" fmla="*/ 147906 h 607009"/>
                  <a:gd name="connsiteX2" fmla="*/ 308330 w 433577"/>
                  <a:gd name="connsiteY2" fmla="*/ 308330 h 607009"/>
                  <a:gd name="connsiteX3" fmla="*/ 147906 w 433577"/>
                  <a:gd name="connsiteY3" fmla="*/ 468754 h 607009"/>
                </a:gdLst>
                <a:ahLst/>
                <a:cxnLst>
                  <a:cxn ang="0">
                    <a:pos x="connsiteX0" y="connsiteY0"/>
                  </a:cxn>
                  <a:cxn ang="0">
                    <a:pos x="connsiteX1" y="connsiteY1"/>
                  </a:cxn>
                  <a:cxn ang="0">
                    <a:pos x="connsiteX2" y="connsiteY2"/>
                  </a:cxn>
                  <a:cxn ang="0">
                    <a:pos x="connsiteX3" y="connsiteY3"/>
                  </a:cxn>
                </a:cxnLst>
                <a:rect l="l" t="t" r="r" b="b"/>
                <a:pathLst>
                  <a:path w="433577" h="607009">
                    <a:moveTo>
                      <a:pt x="147906" y="468754"/>
                    </a:moveTo>
                    <a:lnTo>
                      <a:pt x="147906" y="147906"/>
                    </a:lnTo>
                    <a:cubicBezTo>
                      <a:pt x="234622" y="147906"/>
                      <a:pt x="308330" y="221614"/>
                      <a:pt x="308330" y="308330"/>
                    </a:cubicBezTo>
                    <a:cubicBezTo>
                      <a:pt x="308330" y="395045"/>
                      <a:pt x="238957" y="468754"/>
                      <a:pt x="147906" y="468754"/>
                    </a:cubicBezTo>
                    <a:close/>
                  </a:path>
                </a:pathLst>
              </a:custGeom>
              <a:grpFill/>
              <a:ln w="43323" cap="flat">
                <a:noFill/>
                <a:prstDash val="solid"/>
                <a:miter/>
              </a:ln>
            </p:spPr>
            <p:txBody>
              <a:bodyPr rtlCol="0" anchor="ctr"/>
              <a:lstStyle/>
              <a:p>
                <a:endParaRPr lang="en-US"/>
              </a:p>
            </p:txBody>
          </p:sp>
          <p:sp>
            <p:nvSpPr>
              <p:cNvPr id="82" name="Freeform: Shape 81">
                <a:extLst>
                  <a:ext uri="{FF2B5EF4-FFF2-40B4-BE49-F238E27FC236}">
                    <a16:creationId xmlns:a16="http://schemas.microsoft.com/office/drawing/2014/main" id="{AD17181D-ACAF-3921-5E7C-DAEB4B2935C8}"/>
                  </a:ext>
                </a:extLst>
              </p:cNvPr>
              <p:cNvSpPr/>
              <p:nvPr/>
            </p:nvSpPr>
            <p:spPr>
              <a:xfrm>
                <a:off x="9016905" y="2197857"/>
                <a:ext cx="449297" cy="449297"/>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8" y="147906"/>
                      <a:pt x="317001" y="147906"/>
                    </a:cubicBezTo>
                    <a:cubicBezTo>
                      <a:pt x="225950" y="147906"/>
                      <a:pt x="147906" y="221614"/>
                      <a:pt x="147906" y="317001"/>
                    </a:cubicBezTo>
                    <a:cubicBezTo>
                      <a:pt x="147906" y="412389"/>
                      <a:pt x="225950" y="486097"/>
                      <a:pt x="317001" y="486097"/>
                    </a:cubicBezTo>
                    <a:close/>
                  </a:path>
                </a:pathLst>
              </a:custGeom>
              <a:grpFill/>
              <a:ln w="43323" cap="flat">
                <a:noFill/>
                <a:prstDash val="solid"/>
                <a:miter/>
              </a:ln>
            </p:spPr>
            <p:txBody>
              <a:bodyPr rtlCol="0" anchor="ctr"/>
              <a:lstStyle/>
              <a:p>
                <a:endParaRPr lang="en-US"/>
              </a:p>
            </p:txBody>
          </p:sp>
          <p:sp>
            <p:nvSpPr>
              <p:cNvPr id="83" name="Freeform: Shape 82">
                <a:extLst>
                  <a:ext uri="{FF2B5EF4-FFF2-40B4-BE49-F238E27FC236}">
                    <a16:creationId xmlns:a16="http://schemas.microsoft.com/office/drawing/2014/main" id="{96AC1FC8-ED66-1CFE-087A-3DF12B07F90F}"/>
                  </a:ext>
                </a:extLst>
              </p:cNvPr>
              <p:cNvSpPr/>
              <p:nvPr/>
            </p:nvSpPr>
            <p:spPr>
              <a:xfrm>
                <a:off x="9016905" y="2692083"/>
                <a:ext cx="449297" cy="449297"/>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8" y="147906"/>
                      <a:pt x="317001" y="147906"/>
                    </a:cubicBezTo>
                    <a:cubicBezTo>
                      <a:pt x="225950" y="147906"/>
                      <a:pt x="147906" y="221614"/>
                      <a:pt x="147906" y="317001"/>
                    </a:cubicBezTo>
                    <a:cubicBezTo>
                      <a:pt x="147906" y="408053"/>
                      <a:pt x="225950" y="486097"/>
                      <a:pt x="317001" y="486097"/>
                    </a:cubicBezTo>
                    <a:close/>
                  </a:path>
                </a:pathLst>
              </a:custGeom>
              <a:grpFill/>
              <a:ln w="43323" cap="flat">
                <a:noFill/>
                <a:prstDash val="solid"/>
                <a:miter/>
              </a:ln>
            </p:spPr>
            <p:txBody>
              <a:bodyPr rtlCol="0" anchor="ctr"/>
              <a:lstStyle/>
              <a:p>
                <a:endParaRPr lang="en-US"/>
              </a:p>
            </p:txBody>
          </p:sp>
          <p:sp>
            <p:nvSpPr>
              <p:cNvPr id="84" name="Freeform: Shape 83">
                <a:extLst>
                  <a:ext uri="{FF2B5EF4-FFF2-40B4-BE49-F238E27FC236}">
                    <a16:creationId xmlns:a16="http://schemas.microsoft.com/office/drawing/2014/main" id="{FEF95C93-896C-C7E4-1CC4-5B0AA81F7BCD}"/>
                  </a:ext>
                </a:extLst>
              </p:cNvPr>
              <p:cNvSpPr/>
              <p:nvPr/>
            </p:nvSpPr>
            <p:spPr>
              <a:xfrm>
                <a:off x="8590073" y="2939196"/>
                <a:ext cx="449297" cy="449297"/>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5950" y="147906"/>
                      <a:pt x="147906" y="221614"/>
                      <a:pt x="147906" y="317001"/>
                    </a:cubicBezTo>
                    <a:cubicBezTo>
                      <a:pt x="147906" y="412389"/>
                      <a:pt x="225950" y="486097"/>
                      <a:pt x="317001" y="486097"/>
                    </a:cubicBezTo>
                    <a:close/>
                  </a:path>
                </a:pathLst>
              </a:custGeom>
              <a:grpFill/>
              <a:ln w="43323" cap="flat">
                <a:noFill/>
                <a:prstDash val="solid"/>
                <a:miter/>
              </a:ln>
            </p:spPr>
            <p:txBody>
              <a:bodyPr rtlCol="0" anchor="ctr"/>
              <a:lstStyle/>
              <a:p>
                <a:endParaRPr lang="en-US"/>
              </a:p>
            </p:txBody>
          </p:sp>
          <p:grpSp>
            <p:nvGrpSpPr>
              <p:cNvPr id="85" name="Group 84">
                <a:extLst>
                  <a:ext uri="{FF2B5EF4-FFF2-40B4-BE49-F238E27FC236}">
                    <a16:creationId xmlns:a16="http://schemas.microsoft.com/office/drawing/2014/main" id="{A63E2396-DA9A-BCB9-EA32-9B5B506CFAA0}"/>
                  </a:ext>
                </a:extLst>
              </p:cNvPr>
              <p:cNvGrpSpPr/>
              <p:nvPr/>
            </p:nvGrpSpPr>
            <p:grpSpPr>
              <a:xfrm rot="7661305" flipH="1">
                <a:off x="9367116" y="2811401"/>
                <a:ext cx="449297" cy="803943"/>
                <a:chOff x="4860364" y="1440904"/>
                <a:chExt cx="607009" cy="1086144"/>
              </a:xfrm>
              <a:grpFill/>
            </p:grpSpPr>
            <p:sp>
              <p:nvSpPr>
                <p:cNvPr id="86" name="Rectangle 85">
                  <a:extLst>
                    <a:ext uri="{FF2B5EF4-FFF2-40B4-BE49-F238E27FC236}">
                      <a16:creationId xmlns:a16="http://schemas.microsoft.com/office/drawing/2014/main" id="{78DA7728-7D67-B603-3F61-B39CC631E451}"/>
                    </a:ext>
                  </a:extLst>
                </p:cNvPr>
                <p:cNvSpPr/>
                <p:nvPr/>
              </p:nvSpPr>
              <p:spPr>
                <a:xfrm>
                  <a:off x="5133776" y="1776958"/>
                  <a:ext cx="106964" cy="75009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 name="Freeform: Shape 86">
                  <a:extLst>
                    <a:ext uri="{FF2B5EF4-FFF2-40B4-BE49-F238E27FC236}">
                      <a16:creationId xmlns:a16="http://schemas.microsoft.com/office/drawing/2014/main" id="{499CD273-E468-BAC1-4637-3E2555F4663F}"/>
                    </a:ext>
                  </a:extLst>
                </p:cNvPr>
                <p:cNvSpPr/>
                <p:nvPr/>
              </p:nvSpPr>
              <p:spPr>
                <a:xfrm>
                  <a:off x="4860364" y="1440904"/>
                  <a:ext cx="607009" cy="607009"/>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5950" y="147906"/>
                        <a:pt x="147906" y="221614"/>
                        <a:pt x="147906" y="317001"/>
                      </a:cubicBezTo>
                      <a:cubicBezTo>
                        <a:pt x="147906" y="408053"/>
                        <a:pt x="221614" y="486097"/>
                        <a:pt x="317001" y="486097"/>
                      </a:cubicBezTo>
                      <a:close/>
                    </a:path>
                  </a:pathLst>
                </a:custGeom>
                <a:grpFill/>
                <a:ln w="43323" cap="flat">
                  <a:noFill/>
                  <a:prstDash val="solid"/>
                  <a:miter/>
                </a:ln>
              </p:spPr>
              <p:txBody>
                <a:bodyPr rtlCol="0" anchor="ctr"/>
                <a:lstStyle/>
                <a:p>
                  <a:endParaRPr lang="en-US"/>
                </a:p>
              </p:txBody>
            </p:sp>
          </p:grpSp>
        </p:grpSp>
        <p:grpSp>
          <p:nvGrpSpPr>
            <p:cNvPr id="29" name="Group 28">
              <a:extLst>
                <a:ext uri="{FF2B5EF4-FFF2-40B4-BE49-F238E27FC236}">
                  <a16:creationId xmlns:a16="http://schemas.microsoft.com/office/drawing/2014/main" id="{7286D85F-6149-59D7-0323-E1050B9E9E0A}"/>
                </a:ext>
              </a:extLst>
            </p:cNvPr>
            <p:cNvGrpSpPr/>
            <p:nvPr/>
          </p:nvGrpSpPr>
          <p:grpSpPr>
            <a:xfrm rot="10800000" flipV="1">
              <a:off x="2144331" y="3858068"/>
              <a:ext cx="1815715" cy="1627961"/>
              <a:chOff x="7643465" y="1330780"/>
              <a:chExt cx="2350271" cy="2107241"/>
            </a:xfrm>
            <a:grpFill/>
          </p:grpSpPr>
          <p:grpSp>
            <p:nvGrpSpPr>
              <p:cNvPr id="54" name="Group 53">
                <a:extLst>
                  <a:ext uri="{FF2B5EF4-FFF2-40B4-BE49-F238E27FC236}">
                    <a16:creationId xmlns:a16="http://schemas.microsoft.com/office/drawing/2014/main" id="{33F706B8-D6E6-BF27-594F-BE3B3A7126B2}"/>
                  </a:ext>
                </a:extLst>
              </p:cNvPr>
              <p:cNvGrpSpPr/>
              <p:nvPr/>
            </p:nvGrpSpPr>
            <p:grpSpPr>
              <a:xfrm rot="14189974" flipH="1">
                <a:off x="7820788" y="2761873"/>
                <a:ext cx="449297" cy="803943"/>
                <a:chOff x="4860364" y="1440904"/>
                <a:chExt cx="607009" cy="1086144"/>
              </a:xfrm>
              <a:grpFill/>
            </p:grpSpPr>
            <p:sp>
              <p:nvSpPr>
                <p:cNvPr id="71" name="Rectangle 70">
                  <a:extLst>
                    <a:ext uri="{FF2B5EF4-FFF2-40B4-BE49-F238E27FC236}">
                      <a16:creationId xmlns:a16="http://schemas.microsoft.com/office/drawing/2014/main" id="{87E10E8C-2515-C37D-F5CD-ED3174D17EE8}"/>
                    </a:ext>
                  </a:extLst>
                </p:cNvPr>
                <p:cNvSpPr/>
                <p:nvPr/>
              </p:nvSpPr>
              <p:spPr>
                <a:xfrm>
                  <a:off x="5133776" y="1776958"/>
                  <a:ext cx="106964" cy="75009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Freeform: Shape 71">
                  <a:extLst>
                    <a:ext uri="{FF2B5EF4-FFF2-40B4-BE49-F238E27FC236}">
                      <a16:creationId xmlns:a16="http://schemas.microsoft.com/office/drawing/2014/main" id="{D788D20C-239A-9AAE-2C4F-23246E4B28A3}"/>
                    </a:ext>
                  </a:extLst>
                </p:cNvPr>
                <p:cNvSpPr/>
                <p:nvPr/>
              </p:nvSpPr>
              <p:spPr>
                <a:xfrm>
                  <a:off x="4860364" y="1440904"/>
                  <a:ext cx="607009" cy="607009"/>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5950" y="147906"/>
                        <a:pt x="147906" y="221614"/>
                        <a:pt x="147906" y="317001"/>
                      </a:cubicBezTo>
                      <a:cubicBezTo>
                        <a:pt x="147906" y="408053"/>
                        <a:pt x="221614" y="486097"/>
                        <a:pt x="317001" y="486097"/>
                      </a:cubicBezTo>
                      <a:close/>
                    </a:path>
                  </a:pathLst>
                </a:custGeom>
                <a:grpFill/>
                <a:ln w="43323" cap="flat">
                  <a:noFill/>
                  <a:prstDash val="solid"/>
                  <a:miter/>
                </a:ln>
              </p:spPr>
              <p:txBody>
                <a:bodyPr rtlCol="0" anchor="ctr"/>
                <a:lstStyle/>
                <a:p>
                  <a:endParaRPr lang="en-US"/>
                </a:p>
              </p:txBody>
            </p:sp>
          </p:grpSp>
          <p:grpSp>
            <p:nvGrpSpPr>
              <p:cNvPr id="55" name="Group 54">
                <a:extLst>
                  <a:ext uri="{FF2B5EF4-FFF2-40B4-BE49-F238E27FC236}">
                    <a16:creationId xmlns:a16="http://schemas.microsoft.com/office/drawing/2014/main" id="{CF554104-32CF-A530-8DC6-66163FB5EB5E}"/>
                  </a:ext>
                </a:extLst>
              </p:cNvPr>
              <p:cNvGrpSpPr/>
              <p:nvPr/>
            </p:nvGrpSpPr>
            <p:grpSpPr>
              <a:xfrm>
                <a:off x="8590072" y="1330780"/>
                <a:ext cx="449297" cy="803943"/>
                <a:chOff x="4860364" y="1440904"/>
                <a:chExt cx="607009" cy="1086144"/>
              </a:xfrm>
              <a:grpFill/>
            </p:grpSpPr>
            <p:sp>
              <p:nvSpPr>
                <p:cNvPr id="69" name="Rectangle 68">
                  <a:extLst>
                    <a:ext uri="{FF2B5EF4-FFF2-40B4-BE49-F238E27FC236}">
                      <a16:creationId xmlns:a16="http://schemas.microsoft.com/office/drawing/2014/main" id="{EC363A28-1FCD-6761-92F9-41A013228E7A}"/>
                    </a:ext>
                  </a:extLst>
                </p:cNvPr>
                <p:cNvSpPr/>
                <p:nvPr/>
              </p:nvSpPr>
              <p:spPr>
                <a:xfrm>
                  <a:off x="5133776" y="1776958"/>
                  <a:ext cx="106964" cy="75009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Freeform: Shape 69">
                  <a:extLst>
                    <a:ext uri="{FF2B5EF4-FFF2-40B4-BE49-F238E27FC236}">
                      <a16:creationId xmlns:a16="http://schemas.microsoft.com/office/drawing/2014/main" id="{3E3F1339-E3FA-DFEF-5727-1E48E19BCA2F}"/>
                    </a:ext>
                  </a:extLst>
                </p:cNvPr>
                <p:cNvSpPr/>
                <p:nvPr/>
              </p:nvSpPr>
              <p:spPr>
                <a:xfrm>
                  <a:off x="4860364" y="1440904"/>
                  <a:ext cx="607009" cy="607009"/>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5950" y="147906"/>
                        <a:pt x="147906" y="221614"/>
                        <a:pt x="147906" y="317001"/>
                      </a:cubicBezTo>
                      <a:cubicBezTo>
                        <a:pt x="147906" y="408053"/>
                        <a:pt x="221614" y="486097"/>
                        <a:pt x="317001" y="486097"/>
                      </a:cubicBezTo>
                      <a:close/>
                    </a:path>
                  </a:pathLst>
                </a:custGeom>
                <a:grpFill/>
                <a:ln w="43323" cap="flat">
                  <a:noFill/>
                  <a:prstDash val="solid"/>
                  <a:miter/>
                </a:ln>
              </p:spPr>
              <p:txBody>
                <a:bodyPr rtlCol="0" anchor="ctr"/>
                <a:lstStyle/>
                <a:p>
                  <a:endParaRPr lang="en-US"/>
                </a:p>
              </p:txBody>
            </p:sp>
          </p:grpSp>
          <p:sp>
            <p:nvSpPr>
              <p:cNvPr id="56" name="Freeform: Shape 55">
                <a:extLst>
                  <a:ext uri="{FF2B5EF4-FFF2-40B4-BE49-F238E27FC236}">
                    <a16:creationId xmlns:a16="http://schemas.microsoft.com/office/drawing/2014/main" id="{45644B53-B973-46C8-9AB1-D8A9A7076977}"/>
                  </a:ext>
                </a:extLst>
              </p:cNvPr>
              <p:cNvSpPr/>
              <p:nvPr/>
            </p:nvSpPr>
            <p:spPr>
              <a:xfrm>
                <a:off x="8243473" y="2027766"/>
                <a:ext cx="1155334" cy="1315798"/>
              </a:xfrm>
              <a:custGeom>
                <a:avLst/>
                <a:gdLst>
                  <a:gd name="connsiteX0" fmla="*/ 789601 w 1560880"/>
                  <a:gd name="connsiteY0" fmla="*/ 147906 h 1777669"/>
                  <a:gd name="connsiteX1" fmla="*/ 1110449 w 1560880"/>
                  <a:gd name="connsiteY1" fmla="*/ 334345 h 1777669"/>
                  <a:gd name="connsiteX2" fmla="*/ 1431297 w 1560880"/>
                  <a:gd name="connsiteY2" fmla="*/ 520783 h 1777669"/>
                  <a:gd name="connsiteX3" fmla="*/ 1431297 w 1560880"/>
                  <a:gd name="connsiteY3" fmla="*/ 889324 h 1777669"/>
                  <a:gd name="connsiteX4" fmla="*/ 1431297 w 1560880"/>
                  <a:gd name="connsiteY4" fmla="*/ 1257866 h 1777669"/>
                  <a:gd name="connsiteX5" fmla="*/ 1110449 w 1560880"/>
                  <a:gd name="connsiteY5" fmla="*/ 1444304 h 1777669"/>
                  <a:gd name="connsiteX6" fmla="*/ 789601 w 1560880"/>
                  <a:gd name="connsiteY6" fmla="*/ 1630743 h 1777669"/>
                  <a:gd name="connsiteX7" fmla="*/ 468754 w 1560880"/>
                  <a:gd name="connsiteY7" fmla="*/ 1444304 h 1777669"/>
                  <a:gd name="connsiteX8" fmla="*/ 147906 w 1560880"/>
                  <a:gd name="connsiteY8" fmla="*/ 1257866 h 1777669"/>
                  <a:gd name="connsiteX9" fmla="*/ 147906 w 1560880"/>
                  <a:gd name="connsiteY9" fmla="*/ 889324 h 1777669"/>
                  <a:gd name="connsiteX10" fmla="*/ 147906 w 1560880"/>
                  <a:gd name="connsiteY10" fmla="*/ 520783 h 1777669"/>
                  <a:gd name="connsiteX11" fmla="*/ 468754 w 1560880"/>
                  <a:gd name="connsiteY11" fmla="*/ 334345 h 1777669"/>
                  <a:gd name="connsiteX12" fmla="*/ 789601 w 1560880"/>
                  <a:gd name="connsiteY12" fmla="*/ 147906 h 1777669"/>
                  <a:gd name="connsiteX13" fmla="*/ 789601 w 1560880"/>
                  <a:gd name="connsiteY13" fmla="*/ 147906 h 1777669"/>
                  <a:gd name="connsiteX14" fmla="*/ 789601 w 1560880"/>
                  <a:gd name="connsiteY14" fmla="*/ 277979 h 1777669"/>
                  <a:gd name="connsiteX15" fmla="*/ 264972 w 1560880"/>
                  <a:gd name="connsiteY15" fmla="*/ 581484 h 1777669"/>
                  <a:gd name="connsiteX16" fmla="*/ 264972 w 1560880"/>
                  <a:gd name="connsiteY16" fmla="*/ 1188493 h 1777669"/>
                  <a:gd name="connsiteX17" fmla="*/ 789601 w 1560880"/>
                  <a:gd name="connsiteY17" fmla="*/ 1491998 h 1777669"/>
                  <a:gd name="connsiteX18" fmla="*/ 1314231 w 1560880"/>
                  <a:gd name="connsiteY18" fmla="*/ 1188493 h 1777669"/>
                  <a:gd name="connsiteX19" fmla="*/ 1314231 w 1560880"/>
                  <a:gd name="connsiteY19" fmla="*/ 581484 h 1777669"/>
                  <a:gd name="connsiteX20" fmla="*/ 789601 w 1560880"/>
                  <a:gd name="connsiteY20" fmla="*/ 277979 h 1777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560880" h="1777669">
                    <a:moveTo>
                      <a:pt x="789601" y="147906"/>
                    </a:moveTo>
                    <a:lnTo>
                      <a:pt x="1110449" y="334345"/>
                    </a:lnTo>
                    <a:lnTo>
                      <a:pt x="1431297" y="520783"/>
                    </a:lnTo>
                    <a:lnTo>
                      <a:pt x="1431297" y="889324"/>
                    </a:lnTo>
                    <a:lnTo>
                      <a:pt x="1431297" y="1257866"/>
                    </a:lnTo>
                    <a:lnTo>
                      <a:pt x="1110449" y="1444304"/>
                    </a:lnTo>
                    <a:lnTo>
                      <a:pt x="789601" y="1630743"/>
                    </a:lnTo>
                    <a:lnTo>
                      <a:pt x="468754" y="1444304"/>
                    </a:lnTo>
                    <a:lnTo>
                      <a:pt x="147906" y="1257866"/>
                    </a:lnTo>
                    <a:lnTo>
                      <a:pt x="147906" y="889324"/>
                    </a:lnTo>
                    <a:lnTo>
                      <a:pt x="147906" y="520783"/>
                    </a:lnTo>
                    <a:lnTo>
                      <a:pt x="468754" y="334345"/>
                    </a:lnTo>
                    <a:lnTo>
                      <a:pt x="789601" y="147906"/>
                    </a:lnTo>
                    <a:lnTo>
                      <a:pt x="789601" y="147906"/>
                    </a:lnTo>
                    <a:close/>
                    <a:moveTo>
                      <a:pt x="789601" y="277979"/>
                    </a:moveTo>
                    <a:lnTo>
                      <a:pt x="264972" y="581484"/>
                    </a:lnTo>
                    <a:lnTo>
                      <a:pt x="264972" y="1188493"/>
                    </a:lnTo>
                    <a:lnTo>
                      <a:pt x="789601" y="1491998"/>
                    </a:lnTo>
                    <a:lnTo>
                      <a:pt x="1314231" y="1188493"/>
                    </a:lnTo>
                    <a:lnTo>
                      <a:pt x="1314231" y="581484"/>
                    </a:lnTo>
                    <a:lnTo>
                      <a:pt x="789601" y="277979"/>
                    </a:lnTo>
                    <a:close/>
                  </a:path>
                </a:pathLst>
              </a:custGeom>
              <a:grpFill/>
              <a:ln w="43323" cap="flat">
                <a:noFill/>
                <a:prstDash val="solid"/>
                <a:miter/>
              </a:ln>
            </p:spPr>
            <p:txBody>
              <a:bodyPr rtlCol="0" anchor="ctr"/>
              <a:lstStyle/>
              <a:p>
                <a:endParaRPr lang="en-US"/>
              </a:p>
            </p:txBody>
          </p:sp>
          <p:sp>
            <p:nvSpPr>
              <p:cNvPr id="57" name="Freeform: Shape 56">
                <a:extLst>
                  <a:ext uri="{FF2B5EF4-FFF2-40B4-BE49-F238E27FC236}">
                    <a16:creationId xmlns:a16="http://schemas.microsoft.com/office/drawing/2014/main" id="{211084D9-50AA-1CB6-6699-C7F59E27BD8F}"/>
                  </a:ext>
                </a:extLst>
              </p:cNvPr>
              <p:cNvSpPr/>
              <p:nvPr/>
            </p:nvSpPr>
            <p:spPr>
              <a:xfrm>
                <a:off x="8595937" y="1959818"/>
                <a:ext cx="449297" cy="449297"/>
              </a:xfrm>
              <a:custGeom>
                <a:avLst/>
                <a:gdLst>
                  <a:gd name="connsiteX0" fmla="*/ 486846 w 607009"/>
                  <a:gd name="connsiteY0" fmla="*/ 317351 h 607009"/>
                  <a:gd name="connsiteX1" fmla="*/ 318150 w 607009"/>
                  <a:gd name="connsiteY1" fmla="*/ 486846 h 607009"/>
                  <a:gd name="connsiteX2" fmla="*/ 148655 w 607009"/>
                  <a:gd name="connsiteY2" fmla="*/ 318150 h 607009"/>
                  <a:gd name="connsiteX3" fmla="*/ 317351 w 607009"/>
                  <a:gd name="connsiteY3" fmla="*/ 148655 h 607009"/>
                  <a:gd name="connsiteX4" fmla="*/ 486846 w 607009"/>
                  <a:gd name="connsiteY4" fmla="*/ 317351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486846" y="317351"/>
                    </a:moveTo>
                    <a:cubicBezTo>
                      <a:pt x="487066" y="410740"/>
                      <a:pt x="411538" y="486625"/>
                      <a:pt x="318150" y="486846"/>
                    </a:cubicBezTo>
                    <a:cubicBezTo>
                      <a:pt x="224761" y="487066"/>
                      <a:pt x="148875" y="411538"/>
                      <a:pt x="148655" y="318150"/>
                    </a:cubicBezTo>
                    <a:cubicBezTo>
                      <a:pt x="148434" y="224761"/>
                      <a:pt x="223962" y="148875"/>
                      <a:pt x="317351" y="148655"/>
                    </a:cubicBezTo>
                    <a:cubicBezTo>
                      <a:pt x="410740" y="148434"/>
                      <a:pt x="486625" y="223962"/>
                      <a:pt x="486846" y="317351"/>
                    </a:cubicBezTo>
                    <a:close/>
                  </a:path>
                </a:pathLst>
              </a:custGeom>
              <a:grpFill/>
              <a:ln w="43323" cap="flat">
                <a:noFill/>
                <a:prstDash val="solid"/>
                <a:miter/>
              </a:ln>
            </p:spPr>
            <p:txBody>
              <a:bodyPr rtlCol="0" anchor="ctr"/>
              <a:lstStyle/>
              <a:p>
                <a:endParaRPr lang="en-US"/>
              </a:p>
            </p:txBody>
          </p:sp>
          <p:sp>
            <p:nvSpPr>
              <p:cNvPr id="58" name="Freeform: Shape 57">
                <a:extLst>
                  <a:ext uri="{FF2B5EF4-FFF2-40B4-BE49-F238E27FC236}">
                    <a16:creationId xmlns:a16="http://schemas.microsoft.com/office/drawing/2014/main" id="{4454D07B-4AD6-F39F-099E-BCCE5E6D4A96}"/>
                  </a:ext>
                </a:extLst>
              </p:cNvPr>
              <p:cNvSpPr/>
              <p:nvPr/>
            </p:nvSpPr>
            <p:spPr>
              <a:xfrm>
                <a:off x="9023323" y="2704920"/>
                <a:ext cx="449297" cy="449297"/>
              </a:xfrm>
              <a:custGeom>
                <a:avLst/>
                <a:gdLst>
                  <a:gd name="connsiteX0" fmla="*/ 308330 w 607009"/>
                  <a:gd name="connsiteY0" fmla="*/ 468754 h 607009"/>
                  <a:gd name="connsiteX1" fmla="*/ 468754 w 607009"/>
                  <a:gd name="connsiteY1" fmla="*/ 308330 h 607009"/>
                  <a:gd name="connsiteX2" fmla="*/ 308330 w 607009"/>
                  <a:gd name="connsiteY2" fmla="*/ 147906 h 607009"/>
                  <a:gd name="connsiteX3" fmla="*/ 147906 w 607009"/>
                  <a:gd name="connsiteY3" fmla="*/ 308330 h 607009"/>
                  <a:gd name="connsiteX4" fmla="*/ 308330 w 607009"/>
                  <a:gd name="connsiteY4" fmla="*/ 468754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08330" y="468754"/>
                    </a:moveTo>
                    <a:cubicBezTo>
                      <a:pt x="395045" y="468754"/>
                      <a:pt x="468754" y="395045"/>
                      <a:pt x="468754" y="308330"/>
                    </a:cubicBezTo>
                    <a:cubicBezTo>
                      <a:pt x="468754" y="221614"/>
                      <a:pt x="395045" y="147906"/>
                      <a:pt x="308330" y="147906"/>
                    </a:cubicBezTo>
                    <a:cubicBezTo>
                      <a:pt x="221614" y="147906"/>
                      <a:pt x="147906" y="221614"/>
                      <a:pt x="147906" y="308330"/>
                    </a:cubicBezTo>
                    <a:cubicBezTo>
                      <a:pt x="147906" y="395045"/>
                      <a:pt x="221614" y="468754"/>
                      <a:pt x="308330" y="468754"/>
                    </a:cubicBezTo>
                    <a:close/>
                  </a:path>
                </a:pathLst>
              </a:custGeom>
              <a:grpFill/>
              <a:ln w="43323" cap="flat">
                <a:noFill/>
                <a:prstDash val="solid"/>
                <a:miter/>
              </a:ln>
            </p:spPr>
            <p:txBody>
              <a:bodyPr rtlCol="0" anchor="ctr"/>
              <a:lstStyle/>
              <a:p>
                <a:endParaRPr lang="en-US"/>
              </a:p>
            </p:txBody>
          </p:sp>
          <p:sp>
            <p:nvSpPr>
              <p:cNvPr id="59" name="Freeform: Shape 58">
                <a:extLst>
                  <a:ext uri="{FF2B5EF4-FFF2-40B4-BE49-F238E27FC236}">
                    <a16:creationId xmlns:a16="http://schemas.microsoft.com/office/drawing/2014/main" id="{8F02DE7A-D58D-D241-F183-CBA14BAB3D1E}"/>
                  </a:ext>
                </a:extLst>
              </p:cNvPr>
              <p:cNvSpPr/>
              <p:nvPr/>
            </p:nvSpPr>
            <p:spPr>
              <a:xfrm>
                <a:off x="9142066" y="2704920"/>
                <a:ext cx="320926" cy="449297"/>
              </a:xfrm>
              <a:custGeom>
                <a:avLst/>
                <a:gdLst>
                  <a:gd name="connsiteX0" fmla="*/ 147906 w 433577"/>
                  <a:gd name="connsiteY0" fmla="*/ 468754 h 607009"/>
                  <a:gd name="connsiteX1" fmla="*/ 147906 w 433577"/>
                  <a:gd name="connsiteY1" fmla="*/ 147906 h 607009"/>
                  <a:gd name="connsiteX2" fmla="*/ 308330 w 433577"/>
                  <a:gd name="connsiteY2" fmla="*/ 308330 h 607009"/>
                  <a:gd name="connsiteX3" fmla="*/ 147906 w 433577"/>
                  <a:gd name="connsiteY3" fmla="*/ 468754 h 607009"/>
                </a:gdLst>
                <a:ahLst/>
                <a:cxnLst>
                  <a:cxn ang="0">
                    <a:pos x="connsiteX0" y="connsiteY0"/>
                  </a:cxn>
                  <a:cxn ang="0">
                    <a:pos x="connsiteX1" y="connsiteY1"/>
                  </a:cxn>
                  <a:cxn ang="0">
                    <a:pos x="connsiteX2" y="connsiteY2"/>
                  </a:cxn>
                  <a:cxn ang="0">
                    <a:pos x="connsiteX3" y="connsiteY3"/>
                  </a:cxn>
                </a:cxnLst>
                <a:rect l="l" t="t" r="r" b="b"/>
                <a:pathLst>
                  <a:path w="433577" h="607009">
                    <a:moveTo>
                      <a:pt x="147906" y="468754"/>
                    </a:moveTo>
                    <a:lnTo>
                      <a:pt x="147906" y="147906"/>
                    </a:lnTo>
                    <a:cubicBezTo>
                      <a:pt x="234622" y="147906"/>
                      <a:pt x="308330" y="221614"/>
                      <a:pt x="308330" y="308330"/>
                    </a:cubicBezTo>
                    <a:cubicBezTo>
                      <a:pt x="308330" y="395045"/>
                      <a:pt x="238957" y="468754"/>
                      <a:pt x="147906" y="468754"/>
                    </a:cubicBezTo>
                    <a:close/>
                  </a:path>
                </a:pathLst>
              </a:custGeom>
              <a:grpFill/>
              <a:ln w="43323" cap="flat">
                <a:noFill/>
                <a:prstDash val="solid"/>
                <a:miter/>
              </a:ln>
            </p:spPr>
            <p:txBody>
              <a:bodyPr rtlCol="0" anchor="ctr"/>
              <a:lstStyle/>
              <a:p>
                <a:endParaRPr lang="en-US"/>
              </a:p>
            </p:txBody>
          </p:sp>
          <p:sp>
            <p:nvSpPr>
              <p:cNvPr id="60" name="Freeform: Shape 59">
                <a:extLst>
                  <a:ext uri="{FF2B5EF4-FFF2-40B4-BE49-F238E27FC236}">
                    <a16:creationId xmlns:a16="http://schemas.microsoft.com/office/drawing/2014/main" id="{FB085F3B-6CA6-8936-8CD1-0CE8BD4F138F}"/>
                  </a:ext>
                </a:extLst>
              </p:cNvPr>
              <p:cNvSpPr/>
              <p:nvPr/>
            </p:nvSpPr>
            <p:spPr>
              <a:xfrm>
                <a:off x="8166450" y="2708130"/>
                <a:ext cx="449297" cy="449297"/>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1614" y="147906"/>
                      <a:pt x="147906" y="221614"/>
                      <a:pt x="147906" y="317001"/>
                    </a:cubicBezTo>
                    <a:cubicBezTo>
                      <a:pt x="147906" y="408053"/>
                      <a:pt x="221614" y="486097"/>
                      <a:pt x="317001" y="486097"/>
                    </a:cubicBezTo>
                    <a:close/>
                  </a:path>
                </a:pathLst>
              </a:custGeom>
              <a:grpFill/>
              <a:ln w="43323" cap="flat">
                <a:noFill/>
                <a:prstDash val="solid"/>
                <a:miter/>
              </a:ln>
            </p:spPr>
            <p:txBody>
              <a:bodyPr rtlCol="0" anchor="ctr"/>
              <a:lstStyle/>
              <a:p>
                <a:endParaRPr lang="en-US"/>
              </a:p>
            </p:txBody>
          </p:sp>
          <p:sp>
            <p:nvSpPr>
              <p:cNvPr id="61" name="Freeform: Shape 60">
                <a:extLst>
                  <a:ext uri="{FF2B5EF4-FFF2-40B4-BE49-F238E27FC236}">
                    <a16:creationId xmlns:a16="http://schemas.microsoft.com/office/drawing/2014/main" id="{F4851CDA-C09B-F70D-FDBD-DCE7E16EC0F8}"/>
                  </a:ext>
                </a:extLst>
              </p:cNvPr>
              <p:cNvSpPr/>
              <p:nvPr/>
            </p:nvSpPr>
            <p:spPr>
              <a:xfrm>
                <a:off x="8166450" y="2204275"/>
                <a:ext cx="449297" cy="449297"/>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1614" y="147906"/>
                      <a:pt x="147906" y="225950"/>
                      <a:pt x="147906" y="317001"/>
                    </a:cubicBezTo>
                    <a:cubicBezTo>
                      <a:pt x="147906" y="412389"/>
                      <a:pt x="221614" y="486097"/>
                      <a:pt x="317001" y="486097"/>
                    </a:cubicBezTo>
                    <a:close/>
                  </a:path>
                </a:pathLst>
              </a:custGeom>
              <a:grpFill/>
              <a:ln w="43323" cap="flat">
                <a:noFill/>
                <a:prstDash val="solid"/>
                <a:miter/>
              </a:ln>
            </p:spPr>
            <p:txBody>
              <a:bodyPr rtlCol="0" anchor="ctr"/>
              <a:lstStyle/>
              <a:p>
                <a:endParaRPr lang="en-US"/>
              </a:p>
            </p:txBody>
          </p:sp>
          <p:sp>
            <p:nvSpPr>
              <p:cNvPr id="62" name="Freeform: Shape 61">
                <a:extLst>
                  <a:ext uri="{FF2B5EF4-FFF2-40B4-BE49-F238E27FC236}">
                    <a16:creationId xmlns:a16="http://schemas.microsoft.com/office/drawing/2014/main" id="{31826D0E-0623-9476-E0F0-8D7B297CFB23}"/>
                  </a:ext>
                </a:extLst>
              </p:cNvPr>
              <p:cNvSpPr/>
              <p:nvPr/>
            </p:nvSpPr>
            <p:spPr>
              <a:xfrm>
                <a:off x="9142066" y="2704920"/>
                <a:ext cx="320926" cy="449297"/>
              </a:xfrm>
              <a:custGeom>
                <a:avLst/>
                <a:gdLst>
                  <a:gd name="connsiteX0" fmla="*/ 147906 w 433577"/>
                  <a:gd name="connsiteY0" fmla="*/ 468754 h 607009"/>
                  <a:gd name="connsiteX1" fmla="*/ 147906 w 433577"/>
                  <a:gd name="connsiteY1" fmla="*/ 147906 h 607009"/>
                  <a:gd name="connsiteX2" fmla="*/ 308330 w 433577"/>
                  <a:gd name="connsiteY2" fmla="*/ 308330 h 607009"/>
                  <a:gd name="connsiteX3" fmla="*/ 147906 w 433577"/>
                  <a:gd name="connsiteY3" fmla="*/ 468754 h 607009"/>
                </a:gdLst>
                <a:ahLst/>
                <a:cxnLst>
                  <a:cxn ang="0">
                    <a:pos x="connsiteX0" y="connsiteY0"/>
                  </a:cxn>
                  <a:cxn ang="0">
                    <a:pos x="connsiteX1" y="connsiteY1"/>
                  </a:cxn>
                  <a:cxn ang="0">
                    <a:pos x="connsiteX2" y="connsiteY2"/>
                  </a:cxn>
                  <a:cxn ang="0">
                    <a:pos x="connsiteX3" y="connsiteY3"/>
                  </a:cxn>
                </a:cxnLst>
                <a:rect l="l" t="t" r="r" b="b"/>
                <a:pathLst>
                  <a:path w="433577" h="607009">
                    <a:moveTo>
                      <a:pt x="147906" y="468754"/>
                    </a:moveTo>
                    <a:lnTo>
                      <a:pt x="147906" y="147906"/>
                    </a:lnTo>
                    <a:cubicBezTo>
                      <a:pt x="234622" y="147906"/>
                      <a:pt x="308330" y="221614"/>
                      <a:pt x="308330" y="308330"/>
                    </a:cubicBezTo>
                    <a:cubicBezTo>
                      <a:pt x="308330" y="395045"/>
                      <a:pt x="238957" y="468754"/>
                      <a:pt x="147906" y="468754"/>
                    </a:cubicBezTo>
                    <a:close/>
                  </a:path>
                </a:pathLst>
              </a:custGeom>
              <a:grpFill/>
              <a:ln w="43323" cap="flat">
                <a:noFill/>
                <a:prstDash val="solid"/>
                <a:miter/>
              </a:ln>
            </p:spPr>
            <p:txBody>
              <a:bodyPr rtlCol="0" anchor="ctr"/>
              <a:lstStyle/>
              <a:p>
                <a:endParaRPr lang="en-US"/>
              </a:p>
            </p:txBody>
          </p:sp>
          <p:sp>
            <p:nvSpPr>
              <p:cNvPr id="63" name="Freeform: Shape 62">
                <a:extLst>
                  <a:ext uri="{FF2B5EF4-FFF2-40B4-BE49-F238E27FC236}">
                    <a16:creationId xmlns:a16="http://schemas.microsoft.com/office/drawing/2014/main" id="{440690B6-C722-BB4D-E453-080FA6E4C78E}"/>
                  </a:ext>
                </a:extLst>
              </p:cNvPr>
              <p:cNvSpPr/>
              <p:nvPr/>
            </p:nvSpPr>
            <p:spPr>
              <a:xfrm>
                <a:off x="9016905" y="2197857"/>
                <a:ext cx="449297" cy="449297"/>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8" y="147906"/>
                      <a:pt x="317001" y="147906"/>
                    </a:cubicBezTo>
                    <a:cubicBezTo>
                      <a:pt x="225950" y="147906"/>
                      <a:pt x="147906" y="221614"/>
                      <a:pt x="147906" y="317001"/>
                    </a:cubicBezTo>
                    <a:cubicBezTo>
                      <a:pt x="147906" y="412389"/>
                      <a:pt x="225950" y="486097"/>
                      <a:pt x="317001" y="486097"/>
                    </a:cubicBezTo>
                    <a:close/>
                  </a:path>
                </a:pathLst>
              </a:custGeom>
              <a:grpFill/>
              <a:ln w="43323" cap="flat">
                <a:noFill/>
                <a:prstDash val="solid"/>
                <a:miter/>
              </a:ln>
            </p:spPr>
            <p:txBody>
              <a:bodyPr rtlCol="0" anchor="ctr"/>
              <a:lstStyle/>
              <a:p>
                <a:endParaRPr lang="en-US"/>
              </a:p>
            </p:txBody>
          </p:sp>
          <p:sp>
            <p:nvSpPr>
              <p:cNvPr id="64" name="Freeform: Shape 63">
                <a:extLst>
                  <a:ext uri="{FF2B5EF4-FFF2-40B4-BE49-F238E27FC236}">
                    <a16:creationId xmlns:a16="http://schemas.microsoft.com/office/drawing/2014/main" id="{DD1DB5D0-D9CD-7E29-DE9D-859EC980D617}"/>
                  </a:ext>
                </a:extLst>
              </p:cNvPr>
              <p:cNvSpPr/>
              <p:nvPr/>
            </p:nvSpPr>
            <p:spPr>
              <a:xfrm>
                <a:off x="9016905" y="2692083"/>
                <a:ext cx="449297" cy="449297"/>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8" y="147906"/>
                      <a:pt x="317001" y="147906"/>
                    </a:cubicBezTo>
                    <a:cubicBezTo>
                      <a:pt x="225950" y="147906"/>
                      <a:pt x="147906" y="221614"/>
                      <a:pt x="147906" y="317001"/>
                    </a:cubicBezTo>
                    <a:cubicBezTo>
                      <a:pt x="147906" y="408053"/>
                      <a:pt x="225950" y="486097"/>
                      <a:pt x="317001" y="486097"/>
                    </a:cubicBezTo>
                    <a:close/>
                  </a:path>
                </a:pathLst>
              </a:custGeom>
              <a:grpFill/>
              <a:ln w="43323" cap="flat">
                <a:noFill/>
                <a:prstDash val="solid"/>
                <a:miter/>
              </a:ln>
            </p:spPr>
            <p:txBody>
              <a:bodyPr rtlCol="0" anchor="ctr"/>
              <a:lstStyle/>
              <a:p>
                <a:endParaRPr lang="en-US"/>
              </a:p>
            </p:txBody>
          </p:sp>
          <p:sp>
            <p:nvSpPr>
              <p:cNvPr id="65" name="Freeform: Shape 64">
                <a:extLst>
                  <a:ext uri="{FF2B5EF4-FFF2-40B4-BE49-F238E27FC236}">
                    <a16:creationId xmlns:a16="http://schemas.microsoft.com/office/drawing/2014/main" id="{66C67815-5D62-7119-1DA8-B68D474E8E71}"/>
                  </a:ext>
                </a:extLst>
              </p:cNvPr>
              <p:cNvSpPr/>
              <p:nvPr/>
            </p:nvSpPr>
            <p:spPr>
              <a:xfrm>
                <a:off x="8590073" y="2939196"/>
                <a:ext cx="449297" cy="449297"/>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5950" y="147906"/>
                      <a:pt x="147906" y="221614"/>
                      <a:pt x="147906" y="317001"/>
                    </a:cubicBezTo>
                    <a:cubicBezTo>
                      <a:pt x="147906" y="412389"/>
                      <a:pt x="225950" y="486097"/>
                      <a:pt x="317001" y="486097"/>
                    </a:cubicBezTo>
                    <a:close/>
                  </a:path>
                </a:pathLst>
              </a:custGeom>
              <a:grpFill/>
              <a:ln w="43323" cap="flat">
                <a:noFill/>
                <a:prstDash val="solid"/>
                <a:miter/>
              </a:ln>
            </p:spPr>
            <p:txBody>
              <a:bodyPr rtlCol="0" anchor="ctr"/>
              <a:lstStyle/>
              <a:p>
                <a:endParaRPr lang="en-US"/>
              </a:p>
            </p:txBody>
          </p:sp>
          <p:grpSp>
            <p:nvGrpSpPr>
              <p:cNvPr id="66" name="Group 65">
                <a:extLst>
                  <a:ext uri="{FF2B5EF4-FFF2-40B4-BE49-F238E27FC236}">
                    <a16:creationId xmlns:a16="http://schemas.microsoft.com/office/drawing/2014/main" id="{B9E0057D-D595-A77F-81F1-2D423B9BF67D}"/>
                  </a:ext>
                </a:extLst>
              </p:cNvPr>
              <p:cNvGrpSpPr/>
              <p:nvPr/>
            </p:nvGrpSpPr>
            <p:grpSpPr>
              <a:xfrm rot="7661305" flipH="1">
                <a:off x="9367116" y="2811401"/>
                <a:ext cx="449297" cy="803943"/>
                <a:chOff x="4860364" y="1440904"/>
                <a:chExt cx="607009" cy="1086144"/>
              </a:xfrm>
              <a:grpFill/>
            </p:grpSpPr>
            <p:sp>
              <p:nvSpPr>
                <p:cNvPr id="67" name="Rectangle 66">
                  <a:extLst>
                    <a:ext uri="{FF2B5EF4-FFF2-40B4-BE49-F238E27FC236}">
                      <a16:creationId xmlns:a16="http://schemas.microsoft.com/office/drawing/2014/main" id="{5C53B4E2-30C8-9A2E-EC9C-5BEE44BD4219}"/>
                    </a:ext>
                  </a:extLst>
                </p:cNvPr>
                <p:cNvSpPr/>
                <p:nvPr/>
              </p:nvSpPr>
              <p:spPr>
                <a:xfrm>
                  <a:off x="5133776" y="1776958"/>
                  <a:ext cx="106964" cy="75009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Freeform: Shape 67">
                  <a:extLst>
                    <a:ext uri="{FF2B5EF4-FFF2-40B4-BE49-F238E27FC236}">
                      <a16:creationId xmlns:a16="http://schemas.microsoft.com/office/drawing/2014/main" id="{C957DB1E-638A-E186-ED44-1AE6145B88CA}"/>
                    </a:ext>
                  </a:extLst>
                </p:cNvPr>
                <p:cNvSpPr/>
                <p:nvPr/>
              </p:nvSpPr>
              <p:spPr>
                <a:xfrm>
                  <a:off x="4860364" y="1440904"/>
                  <a:ext cx="607009" cy="607009"/>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5950" y="147906"/>
                        <a:pt x="147906" y="221614"/>
                        <a:pt x="147906" y="317001"/>
                      </a:cubicBezTo>
                      <a:cubicBezTo>
                        <a:pt x="147906" y="408053"/>
                        <a:pt x="221614" y="486097"/>
                        <a:pt x="317001" y="486097"/>
                      </a:cubicBezTo>
                      <a:close/>
                    </a:path>
                  </a:pathLst>
                </a:custGeom>
                <a:grpFill/>
                <a:ln w="43323" cap="flat">
                  <a:noFill/>
                  <a:prstDash val="solid"/>
                  <a:miter/>
                </a:ln>
              </p:spPr>
              <p:txBody>
                <a:bodyPr rtlCol="0" anchor="ctr"/>
                <a:lstStyle/>
                <a:p>
                  <a:endParaRPr lang="en-US"/>
                </a:p>
              </p:txBody>
            </p:sp>
          </p:grpSp>
        </p:grpSp>
        <p:grpSp>
          <p:nvGrpSpPr>
            <p:cNvPr id="30" name="Group 29">
              <a:extLst>
                <a:ext uri="{FF2B5EF4-FFF2-40B4-BE49-F238E27FC236}">
                  <a16:creationId xmlns:a16="http://schemas.microsoft.com/office/drawing/2014/main" id="{894AD07A-923F-E99C-994F-643A446D0065}"/>
                </a:ext>
              </a:extLst>
            </p:cNvPr>
            <p:cNvGrpSpPr/>
            <p:nvPr/>
          </p:nvGrpSpPr>
          <p:grpSpPr>
            <a:xfrm rot="5400000" flipV="1">
              <a:off x="29480" y="-243804"/>
              <a:ext cx="3575304" cy="1627957"/>
              <a:chOff x="310518" y="-2004917"/>
              <a:chExt cx="4627892" cy="2107237"/>
            </a:xfrm>
            <a:grpFill/>
          </p:grpSpPr>
          <p:grpSp>
            <p:nvGrpSpPr>
              <p:cNvPr id="35" name="Group 34">
                <a:extLst>
                  <a:ext uri="{FF2B5EF4-FFF2-40B4-BE49-F238E27FC236}">
                    <a16:creationId xmlns:a16="http://schemas.microsoft.com/office/drawing/2014/main" id="{975E5EC0-5061-C92E-27D1-2241CF3AAB0E}"/>
                  </a:ext>
                </a:extLst>
              </p:cNvPr>
              <p:cNvGrpSpPr/>
              <p:nvPr/>
            </p:nvGrpSpPr>
            <p:grpSpPr>
              <a:xfrm rot="14189974" flipH="1">
                <a:off x="487840" y="-573826"/>
                <a:ext cx="449297" cy="803942"/>
                <a:chOff x="-4365680" y="-4332949"/>
                <a:chExt cx="607009" cy="1086143"/>
              </a:xfrm>
              <a:grpFill/>
            </p:grpSpPr>
            <p:sp>
              <p:nvSpPr>
                <p:cNvPr id="52" name="Rectangle 51">
                  <a:extLst>
                    <a:ext uri="{FF2B5EF4-FFF2-40B4-BE49-F238E27FC236}">
                      <a16:creationId xmlns:a16="http://schemas.microsoft.com/office/drawing/2014/main" id="{B72CEA80-59CD-3BD0-DE14-E5BEDF471972}"/>
                    </a:ext>
                  </a:extLst>
                </p:cNvPr>
                <p:cNvSpPr/>
                <p:nvPr/>
              </p:nvSpPr>
              <p:spPr>
                <a:xfrm>
                  <a:off x="-4092262" y="-3996896"/>
                  <a:ext cx="106963" cy="75009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Freeform: Shape 52">
                  <a:extLst>
                    <a:ext uri="{FF2B5EF4-FFF2-40B4-BE49-F238E27FC236}">
                      <a16:creationId xmlns:a16="http://schemas.microsoft.com/office/drawing/2014/main" id="{7A86FAD3-E667-28DA-6978-969A65E83646}"/>
                    </a:ext>
                  </a:extLst>
                </p:cNvPr>
                <p:cNvSpPr/>
                <p:nvPr/>
              </p:nvSpPr>
              <p:spPr>
                <a:xfrm>
                  <a:off x="-4365680" y="-4332949"/>
                  <a:ext cx="607009" cy="607010"/>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5950" y="147906"/>
                        <a:pt x="147906" y="221614"/>
                        <a:pt x="147906" y="317001"/>
                      </a:cubicBezTo>
                      <a:cubicBezTo>
                        <a:pt x="147906" y="408053"/>
                        <a:pt x="221614" y="486097"/>
                        <a:pt x="317001" y="486097"/>
                      </a:cubicBezTo>
                      <a:close/>
                    </a:path>
                  </a:pathLst>
                </a:custGeom>
                <a:grpFill/>
                <a:ln w="43323" cap="flat">
                  <a:noFill/>
                  <a:prstDash val="solid"/>
                  <a:miter/>
                </a:ln>
              </p:spPr>
              <p:txBody>
                <a:bodyPr rtlCol="0" anchor="ctr"/>
                <a:lstStyle/>
                <a:p>
                  <a:endParaRPr lang="en-US"/>
                </a:p>
              </p:txBody>
            </p:sp>
          </p:grpSp>
          <p:grpSp>
            <p:nvGrpSpPr>
              <p:cNvPr id="36" name="Group 35">
                <a:extLst>
                  <a:ext uri="{FF2B5EF4-FFF2-40B4-BE49-F238E27FC236}">
                    <a16:creationId xmlns:a16="http://schemas.microsoft.com/office/drawing/2014/main" id="{D92BCCAD-4EBB-47C3-C681-A42E6DF9E673}"/>
                  </a:ext>
                </a:extLst>
              </p:cNvPr>
              <p:cNvGrpSpPr/>
              <p:nvPr/>
            </p:nvGrpSpPr>
            <p:grpSpPr>
              <a:xfrm>
                <a:off x="1257128" y="-2004917"/>
                <a:ext cx="449297" cy="803942"/>
                <a:chOff x="-5046586" y="-3065694"/>
                <a:chExt cx="607009" cy="1086143"/>
              </a:xfrm>
              <a:grpFill/>
            </p:grpSpPr>
            <p:sp>
              <p:nvSpPr>
                <p:cNvPr id="50" name="Rectangle 49">
                  <a:extLst>
                    <a:ext uri="{FF2B5EF4-FFF2-40B4-BE49-F238E27FC236}">
                      <a16:creationId xmlns:a16="http://schemas.microsoft.com/office/drawing/2014/main" id="{348896E4-A855-24C5-83F0-09DE0F36408A}"/>
                    </a:ext>
                  </a:extLst>
                </p:cNvPr>
                <p:cNvSpPr/>
                <p:nvPr/>
              </p:nvSpPr>
              <p:spPr>
                <a:xfrm>
                  <a:off x="-4773179" y="-2729642"/>
                  <a:ext cx="106963" cy="75009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Freeform: Shape 50">
                  <a:extLst>
                    <a:ext uri="{FF2B5EF4-FFF2-40B4-BE49-F238E27FC236}">
                      <a16:creationId xmlns:a16="http://schemas.microsoft.com/office/drawing/2014/main" id="{8614C2BA-5A34-1465-735C-25AFFE43BAEB}"/>
                    </a:ext>
                  </a:extLst>
                </p:cNvPr>
                <p:cNvSpPr/>
                <p:nvPr/>
              </p:nvSpPr>
              <p:spPr>
                <a:xfrm>
                  <a:off x="-5046586" y="-3065694"/>
                  <a:ext cx="607009" cy="607010"/>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5950" y="147906"/>
                        <a:pt x="147906" y="221614"/>
                        <a:pt x="147906" y="317001"/>
                      </a:cubicBezTo>
                      <a:cubicBezTo>
                        <a:pt x="147906" y="408053"/>
                        <a:pt x="221614" y="486097"/>
                        <a:pt x="317001" y="486097"/>
                      </a:cubicBezTo>
                      <a:close/>
                    </a:path>
                  </a:pathLst>
                </a:custGeom>
                <a:grpFill/>
                <a:ln w="43323" cap="flat">
                  <a:noFill/>
                  <a:prstDash val="solid"/>
                  <a:miter/>
                </a:ln>
              </p:spPr>
              <p:txBody>
                <a:bodyPr rtlCol="0" anchor="ctr"/>
                <a:lstStyle/>
                <a:p>
                  <a:endParaRPr lang="en-US"/>
                </a:p>
              </p:txBody>
            </p:sp>
          </p:grpSp>
          <p:sp>
            <p:nvSpPr>
              <p:cNvPr id="37" name="Freeform: Shape 36">
                <a:extLst>
                  <a:ext uri="{FF2B5EF4-FFF2-40B4-BE49-F238E27FC236}">
                    <a16:creationId xmlns:a16="http://schemas.microsoft.com/office/drawing/2014/main" id="{A96697F6-804B-F221-FF40-49F6387A3079}"/>
                  </a:ext>
                </a:extLst>
              </p:cNvPr>
              <p:cNvSpPr/>
              <p:nvPr/>
            </p:nvSpPr>
            <p:spPr>
              <a:xfrm>
                <a:off x="910524" y="-1307937"/>
                <a:ext cx="1155334" cy="1315798"/>
              </a:xfrm>
              <a:custGeom>
                <a:avLst/>
                <a:gdLst>
                  <a:gd name="connsiteX0" fmla="*/ 789601 w 1560880"/>
                  <a:gd name="connsiteY0" fmla="*/ 147906 h 1777669"/>
                  <a:gd name="connsiteX1" fmla="*/ 1110449 w 1560880"/>
                  <a:gd name="connsiteY1" fmla="*/ 334345 h 1777669"/>
                  <a:gd name="connsiteX2" fmla="*/ 1431297 w 1560880"/>
                  <a:gd name="connsiteY2" fmla="*/ 520783 h 1777669"/>
                  <a:gd name="connsiteX3" fmla="*/ 1431297 w 1560880"/>
                  <a:gd name="connsiteY3" fmla="*/ 889324 h 1777669"/>
                  <a:gd name="connsiteX4" fmla="*/ 1431297 w 1560880"/>
                  <a:gd name="connsiteY4" fmla="*/ 1257866 h 1777669"/>
                  <a:gd name="connsiteX5" fmla="*/ 1110449 w 1560880"/>
                  <a:gd name="connsiteY5" fmla="*/ 1444304 h 1777669"/>
                  <a:gd name="connsiteX6" fmla="*/ 789601 w 1560880"/>
                  <a:gd name="connsiteY6" fmla="*/ 1630743 h 1777669"/>
                  <a:gd name="connsiteX7" fmla="*/ 468754 w 1560880"/>
                  <a:gd name="connsiteY7" fmla="*/ 1444304 h 1777669"/>
                  <a:gd name="connsiteX8" fmla="*/ 147906 w 1560880"/>
                  <a:gd name="connsiteY8" fmla="*/ 1257866 h 1777669"/>
                  <a:gd name="connsiteX9" fmla="*/ 147906 w 1560880"/>
                  <a:gd name="connsiteY9" fmla="*/ 889324 h 1777669"/>
                  <a:gd name="connsiteX10" fmla="*/ 147906 w 1560880"/>
                  <a:gd name="connsiteY10" fmla="*/ 520783 h 1777669"/>
                  <a:gd name="connsiteX11" fmla="*/ 468754 w 1560880"/>
                  <a:gd name="connsiteY11" fmla="*/ 334345 h 1777669"/>
                  <a:gd name="connsiteX12" fmla="*/ 789601 w 1560880"/>
                  <a:gd name="connsiteY12" fmla="*/ 147906 h 1777669"/>
                  <a:gd name="connsiteX13" fmla="*/ 789601 w 1560880"/>
                  <a:gd name="connsiteY13" fmla="*/ 147906 h 1777669"/>
                  <a:gd name="connsiteX14" fmla="*/ 789601 w 1560880"/>
                  <a:gd name="connsiteY14" fmla="*/ 277979 h 1777669"/>
                  <a:gd name="connsiteX15" fmla="*/ 264972 w 1560880"/>
                  <a:gd name="connsiteY15" fmla="*/ 581484 h 1777669"/>
                  <a:gd name="connsiteX16" fmla="*/ 264972 w 1560880"/>
                  <a:gd name="connsiteY16" fmla="*/ 1188493 h 1777669"/>
                  <a:gd name="connsiteX17" fmla="*/ 789601 w 1560880"/>
                  <a:gd name="connsiteY17" fmla="*/ 1491998 h 1777669"/>
                  <a:gd name="connsiteX18" fmla="*/ 1314231 w 1560880"/>
                  <a:gd name="connsiteY18" fmla="*/ 1188493 h 1777669"/>
                  <a:gd name="connsiteX19" fmla="*/ 1314231 w 1560880"/>
                  <a:gd name="connsiteY19" fmla="*/ 581484 h 1777669"/>
                  <a:gd name="connsiteX20" fmla="*/ 789601 w 1560880"/>
                  <a:gd name="connsiteY20" fmla="*/ 277979 h 1777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560880" h="1777669">
                    <a:moveTo>
                      <a:pt x="789601" y="147906"/>
                    </a:moveTo>
                    <a:lnTo>
                      <a:pt x="1110449" y="334345"/>
                    </a:lnTo>
                    <a:lnTo>
                      <a:pt x="1431297" y="520783"/>
                    </a:lnTo>
                    <a:lnTo>
                      <a:pt x="1431297" y="889324"/>
                    </a:lnTo>
                    <a:lnTo>
                      <a:pt x="1431297" y="1257866"/>
                    </a:lnTo>
                    <a:lnTo>
                      <a:pt x="1110449" y="1444304"/>
                    </a:lnTo>
                    <a:lnTo>
                      <a:pt x="789601" y="1630743"/>
                    </a:lnTo>
                    <a:lnTo>
                      <a:pt x="468754" y="1444304"/>
                    </a:lnTo>
                    <a:lnTo>
                      <a:pt x="147906" y="1257866"/>
                    </a:lnTo>
                    <a:lnTo>
                      <a:pt x="147906" y="889324"/>
                    </a:lnTo>
                    <a:lnTo>
                      <a:pt x="147906" y="520783"/>
                    </a:lnTo>
                    <a:lnTo>
                      <a:pt x="468754" y="334345"/>
                    </a:lnTo>
                    <a:lnTo>
                      <a:pt x="789601" y="147906"/>
                    </a:lnTo>
                    <a:lnTo>
                      <a:pt x="789601" y="147906"/>
                    </a:lnTo>
                    <a:close/>
                    <a:moveTo>
                      <a:pt x="789601" y="277979"/>
                    </a:moveTo>
                    <a:lnTo>
                      <a:pt x="264972" y="581484"/>
                    </a:lnTo>
                    <a:lnTo>
                      <a:pt x="264972" y="1188493"/>
                    </a:lnTo>
                    <a:lnTo>
                      <a:pt x="789601" y="1491998"/>
                    </a:lnTo>
                    <a:lnTo>
                      <a:pt x="1314231" y="1188493"/>
                    </a:lnTo>
                    <a:lnTo>
                      <a:pt x="1314231" y="581484"/>
                    </a:lnTo>
                    <a:lnTo>
                      <a:pt x="789601" y="277979"/>
                    </a:lnTo>
                    <a:close/>
                  </a:path>
                </a:pathLst>
              </a:custGeom>
              <a:grpFill/>
              <a:ln w="43323" cap="flat">
                <a:noFill/>
                <a:prstDash val="solid"/>
                <a:miter/>
              </a:ln>
            </p:spPr>
            <p:txBody>
              <a:bodyPr rtlCol="0" anchor="ctr"/>
              <a:lstStyle/>
              <a:p>
                <a:endParaRPr lang="en-US"/>
              </a:p>
            </p:txBody>
          </p:sp>
          <p:sp>
            <p:nvSpPr>
              <p:cNvPr id="38" name="Freeform: Shape 37">
                <a:extLst>
                  <a:ext uri="{FF2B5EF4-FFF2-40B4-BE49-F238E27FC236}">
                    <a16:creationId xmlns:a16="http://schemas.microsoft.com/office/drawing/2014/main" id="{C1033034-8238-39F0-5E80-92B848BAD719}"/>
                  </a:ext>
                </a:extLst>
              </p:cNvPr>
              <p:cNvSpPr/>
              <p:nvPr/>
            </p:nvSpPr>
            <p:spPr>
              <a:xfrm>
                <a:off x="1262990" y="-1375881"/>
                <a:ext cx="449297" cy="449297"/>
              </a:xfrm>
              <a:custGeom>
                <a:avLst/>
                <a:gdLst>
                  <a:gd name="connsiteX0" fmla="*/ 486846 w 607009"/>
                  <a:gd name="connsiteY0" fmla="*/ 317351 h 607009"/>
                  <a:gd name="connsiteX1" fmla="*/ 318150 w 607009"/>
                  <a:gd name="connsiteY1" fmla="*/ 486846 h 607009"/>
                  <a:gd name="connsiteX2" fmla="*/ 148655 w 607009"/>
                  <a:gd name="connsiteY2" fmla="*/ 318150 h 607009"/>
                  <a:gd name="connsiteX3" fmla="*/ 317351 w 607009"/>
                  <a:gd name="connsiteY3" fmla="*/ 148655 h 607009"/>
                  <a:gd name="connsiteX4" fmla="*/ 486846 w 607009"/>
                  <a:gd name="connsiteY4" fmla="*/ 317351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486846" y="317351"/>
                    </a:moveTo>
                    <a:cubicBezTo>
                      <a:pt x="487066" y="410740"/>
                      <a:pt x="411538" y="486625"/>
                      <a:pt x="318150" y="486846"/>
                    </a:cubicBezTo>
                    <a:cubicBezTo>
                      <a:pt x="224761" y="487066"/>
                      <a:pt x="148875" y="411538"/>
                      <a:pt x="148655" y="318150"/>
                    </a:cubicBezTo>
                    <a:cubicBezTo>
                      <a:pt x="148434" y="224761"/>
                      <a:pt x="223962" y="148875"/>
                      <a:pt x="317351" y="148655"/>
                    </a:cubicBezTo>
                    <a:cubicBezTo>
                      <a:pt x="410740" y="148434"/>
                      <a:pt x="486625" y="223962"/>
                      <a:pt x="486846" y="317351"/>
                    </a:cubicBezTo>
                    <a:close/>
                  </a:path>
                </a:pathLst>
              </a:custGeom>
              <a:grpFill/>
              <a:ln w="43323" cap="flat">
                <a:noFill/>
                <a:prstDash val="solid"/>
                <a:miter/>
              </a:ln>
            </p:spPr>
            <p:txBody>
              <a:bodyPr rtlCol="0" anchor="ctr"/>
              <a:lstStyle/>
              <a:p>
                <a:endParaRPr lang="en-US"/>
              </a:p>
            </p:txBody>
          </p:sp>
          <p:sp>
            <p:nvSpPr>
              <p:cNvPr id="39" name="Freeform: Shape 38">
                <a:extLst>
                  <a:ext uri="{FF2B5EF4-FFF2-40B4-BE49-F238E27FC236}">
                    <a16:creationId xmlns:a16="http://schemas.microsoft.com/office/drawing/2014/main" id="{4769B679-1CC0-F226-D86C-1746F074637E}"/>
                  </a:ext>
                </a:extLst>
              </p:cNvPr>
              <p:cNvSpPr/>
              <p:nvPr/>
            </p:nvSpPr>
            <p:spPr>
              <a:xfrm>
                <a:off x="4489113" y="-1602343"/>
                <a:ext cx="449297" cy="449297"/>
              </a:xfrm>
              <a:custGeom>
                <a:avLst/>
                <a:gdLst>
                  <a:gd name="connsiteX0" fmla="*/ 308330 w 607009"/>
                  <a:gd name="connsiteY0" fmla="*/ 468754 h 607009"/>
                  <a:gd name="connsiteX1" fmla="*/ 468754 w 607009"/>
                  <a:gd name="connsiteY1" fmla="*/ 308330 h 607009"/>
                  <a:gd name="connsiteX2" fmla="*/ 308330 w 607009"/>
                  <a:gd name="connsiteY2" fmla="*/ 147906 h 607009"/>
                  <a:gd name="connsiteX3" fmla="*/ 147906 w 607009"/>
                  <a:gd name="connsiteY3" fmla="*/ 308330 h 607009"/>
                  <a:gd name="connsiteX4" fmla="*/ 308330 w 607009"/>
                  <a:gd name="connsiteY4" fmla="*/ 468754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08330" y="468754"/>
                    </a:moveTo>
                    <a:cubicBezTo>
                      <a:pt x="395045" y="468754"/>
                      <a:pt x="468754" y="395045"/>
                      <a:pt x="468754" y="308330"/>
                    </a:cubicBezTo>
                    <a:cubicBezTo>
                      <a:pt x="468754" y="221614"/>
                      <a:pt x="395045" y="147906"/>
                      <a:pt x="308330" y="147906"/>
                    </a:cubicBezTo>
                    <a:cubicBezTo>
                      <a:pt x="221614" y="147906"/>
                      <a:pt x="147906" y="221614"/>
                      <a:pt x="147906" y="308330"/>
                    </a:cubicBezTo>
                    <a:cubicBezTo>
                      <a:pt x="147906" y="395045"/>
                      <a:pt x="221614" y="468754"/>
                      <a:pt x="308330" y="468754"/>
                    </a:cubicBezTo>
                    <a:close/>
                  </a:path>
                </a:pathLst>
              </a:custGeom>
              <a:grpFill/>
              <a:ln w="43323" cap="flat">
                <a:noFill/>
                <a:prstDash val="solid"/>
                <a:miter/>
              </a:ln>
            </p:spPr>
            <p:txBody>
              <a:bodyPr rtlCol="0" anchor="ctr"/>
              <a:lstStyle/>
              <a:p>
                <a:endParaRPr lang="en-US"/>
              </a:p>
            </p:txBody>
          </p:sp>
          <p:sp>
            <p:nvSpPr>
              <p:cNvPr id="41" name="Freeform: Shape 40">
                <a:extLst>
                  <a:ext uri="{FF2B5EF4-FFF2-40B4-BE49-F238E27FC236}">
                    <a16:creationId xmlns:a16="http://schemas.microsoft.com/office/drawing/2014/main" id="{23C6C8BD-F8FE-3F5C-F09F-139DE5EBCAB3}"/>
                  </a:ext>
                </a:extLst>
              </p:cNvPr>
              <p:cNvSpPr/>
              <p:nvPr/>
            </p:nvSpPr>
            <p:spPr>
              <a:xfrm>
                <a:off x="833503" y="-627570"/>
                <a:ext cx="449297" cy="449297"/>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1614" y="147906"/>
                      <a:pt x="147906" y="221614"/>
                      <a:pt x="147906" y="317001"/>
                    </a:cubicBezTo>
                    <a:cubicBezTo>
                      <a:pt x="147906" y="408053"/>
                      <a:pt x="221614" y="486097"/>
                      <a:pt x="317001" y="486097"/>
                    </a:cubicBezTo>
                    <a:close/>
                  </a:path>
                </a:pathLst>
              </a:custGeom>
              <a:grpFill/>
              <a:ln w="43323" cap="flat">
                <a:noFill/>
                <a:prstDash val="solid"/>
                <a:miter/>
              </a:ln>
            </p:spPr>
            <p:txBody>
              <a:bodyPr rtlCol="0" anchor="ctr"/>
              <a:lstStyle/>
              <a:p>
                <a:endParaRPr lang="en-US"/>
              </a:p>
            </p:txBody>
          </p:sp>
          <p:sp>
            <p:nvSpPr>
              <p:cNvPr id="42" name="Freeform: Shape 41">
                <a:extLst>
                  <a:ext uri="{FF2B5EF4-FFF2-40B4-BE49-F238E27FC236}">
                    <a16:creationId xmlns:a16="http://schemas.microsoft.com/office/drawing/2014/main" id="{70442E19-B1A2-0B05-EDD2-0C82178FD37A}"/>
                  </a:ext>
                </a:extLst>
              </p:cNvPr>
              <p:cNvSpPr/>
              <p:nvPr/>
            </p:nvSpPr>
            <p:spPr>
              <a:xfrm>
                <a:off x="833504" y="-1131424"/>
                <a:ext cx="449297" cy="449297"/>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1614" y="147906"/>
                      <a:pt x="147906" y="225950"/>
                      <a:pt x="147906" y="317001"/>
                    </a:cubicBezTo>
                    <a:cubicBezTo>
                      <a:pt x="147906" y="412389"/>
                      <a:pt x="221614" y="486097"/>
                      <a:pt x="317001" y="486097"/>
                    </a:cubicBezTo>
                    <a:close/>
                  </a:path>
                </a:pathLst>
              </a:custGeom>
              <a:grpFill/>
              <a:ln w="43323" cap="flat">
                <a:noFill/>
                <a:prstDash val="solid"/>
                <a:miter/>
              </a:ln>
            </p:spPr>
            <p:txBody>
              <a:bodyPr rtlCol="0" anchor="ctr"/>
              <a:lstStyle/>
              <a:p>
                <a:endParaRPr lang="en-US"/>
              </a:p>
            </p:txBody>
          </p:sp>
          <p:sp>
            <p:nvSpPr>
              <p:cNvPr id="44" name="Freeform: Shape 43">
                <a:extLst>
                  <a:ext uri="{FF2B5EF4-FFF2-40B4-BE49-F238E27FC236}">
                    <a16:creationId xmlns:a16="http://schemas.microsoft.com/office/drawing/2014/main" id="{CDBA8C95-A992-CCE0-AF95-A30FC3EFF227}"/>
                  </a:ext>
                </a:extLst>
              </p:cNvPr>
              <p:cNvSpPr/>
              <p:nvPr/>
            </p:nvSpPr>
            <p:spPr>
              <a:xfrm>
                <a:off x="1683958" y="-1137843"/>
                <a:ext cx="449297" cy="449297"/>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8" y="147906"/>
                      <a:pt x="317001" y="147906"/>
                    </a:cubicBezTo>
                    <a:cubicBezTo>
                      <a:pt x="225950" y="147906"/>
                      <a:pt x="147906" y="221614"/>
                      <a:pt x="147906" y="317001"/>
                    </a:cubicBezTo>
                    <a:cubicBezTo>
                      <a:pt x="147906" y="412389"/>
                      <a:pt x="225950" y="486097"/>
                      <a:pt x="317001" y="486097"/>
                    </a:cubicBezTo>
                    <a:close/>
                  </a:path>
                </a:pathLst>
              </a:custGeom>
              <a:grpFill/>
              <a:ln w="43323" cap="flat">
                <a:noFill/>
                <a:prstDash val="solid"/>
                <a:miter/>
              </a:ln>
            </p:spPr>
            <p:txBody>
              <a:bodyPr rtlCol="0" anchor="ctr"/>
              <a:lstStyle/>
              <a:p>
                <a:endParaRPr lang="en-US"/>
              </a:p>
            </p:txBody>
          </p:sp>
          <p:sp>
            <p:nvSpPr>
              <p:cNvPr id="45" name="Freeform: Shape 44">
                <a:extLst>
                  <a:ext uri="{FF2B5EF4-FFF2-40B4-BE49-F238E27FC236}">
                    <a16:creationId xmlns:a16="http://schemas.microsoft.com/office/drawing/2014/main" id="{BC02C2F3-FC1D-BF07-B96D-F054D3E0A030}"/>
                  </a:ext>
                </a:extLst>
              </p:cNvPr>
              <p:cNvSpPr/>
              <p:nvPr/>
            </p:nvSpPr>
            <p:spPr>
              <a:xfrm>
                <a:off x="1683958" y="-643617"/>
                <a:ext cx="449297" cy="449297"/>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8" y="147906"/>
                      <a:pt x="317001" y="147906"/>
                    </a:cubicBezTo>
                    <a:cubicBezTo>
                      <a:pt x="225950" y="147906"/>
                      <a:pt x="147906" y="221614"/>
                      <a:pt x="147906" y="317001"/>
                    </a:cubicBezTo>
                    <a:cubicBezTo>
                      <a:pt x="147906" y="408053"/>
                      <a:pt x="225950" y="486097"/>
                      <a:pt x="317001" y="486097"/>
                    </a:cubicBezTo>
                    <a:close/>
                  </a:path>
                </a:pathLst>
              </a:custGeom>
              <a:grpFill/>
              <a:ln w="43323" cap="flat">
                <a:noFill/>
                <a:prstDash val="solid"/>
                <a:miter/>
              </a:ln>
            </p:spPr>
            <p:txBody>
              <a:bodyPr rtlCol="0" anchor="ctr"/>
              <a:lstStyle/>
              <a:p>
                <a:endParaRPr lang="en-US"/>
              </a:p>
            </p:txBody>
          </p:sp>
          <p:sp>
            <p:nvSpPr>
              <p:cNvPr id="46" name="Freeform: Shape 45">
                <a:extLst>
                  <a:ext uri="{FF2B5EF4-FFF2-40B4-BE49-F238E27FC236}">
                    <a16:creationId xmlns:a16="http://schemas.microsoft.com/office/drawing/2014/main" id="{314611B8-68C4-5F99-76A6-B17D5211A2D0}"/>
                  </a:ext>
                </a:extLst>
              </p:cNvPr>
              <p:cNvSpPr/>
              <p:nvPr/>
            </p:nvSpPr>
            <p:spPr>
              <a:xfrm>
                <a:off x="1257127" y="-396503"/>
                <a:ext cx="449297" cy="449297"/>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5950" y="147906"/>
                      <a:pt x="147906" y="221614"/>
                      <a:pt x="147906" y="317001"/>
                    </a:cubicBezTo>
                    <a:cubicBezTo>
                      <a:pt x="147906" y="412389"/>
                      <a:pt x="225950" y="486097"/>
                      <a:pt x="317001" y="486097"/>
                    </a:cubicBezTo>
                    <a:close/>
                  </a:path>
                </a:pathLst>
              </a:custGeom>
              <a:grpFill/>
              <a:ln w="43323" cap="flat">
                <a:noFill/>
                <a:prstDash val="solid"/>
                <a:miter/>
              </a:ln>
            </p:spPr>
            <p:txBody>
              <a:bodyPr rtlCol="0" anchor="ctr"/>
              <a:lstStyle/>
              <a:p>
                <a:endParaRPr lang="en-US"/>
              </a:p>
            </p:txBody>
          </p:sp>
          <p:grpSp>
            <p:nvGrpSpPr>
              <p:cNvPr id="47" name="Group 46">
                <a:extLst>
                  <a:ext uri="{FF2B5EF4-FFF2-40B4-BE49-F238E27FC236}">
                    <a16:creationId xmlns:a16="http://schemas.microsoft.com/office/drawing/2014/main" id="{545567B6-10A2-2F57-E7F2-246498E1836F}"/>
                  </a:ext>
                </a:extLst>
              </p:cNvPr>
              <p:cNvGrpSpPr/>
              <p:nvPr/>
            </p:nvGrpSpPr>
            <p:grpSpPr>
              <a:xfrm rot="7661305" flipH="1">
                <a:off x="2034170" y="-524301"/>
                <a:ext cx="449297" cy="803945"/>
                <a:chOff x="2369861" y="12035934"/>
                <a:chExt cx="607009" cy="1086146"/>
              </a:xfrm>
              <a:grpFill/>
            </p:grpSpPr>
            <p:sp>
              <p:nvSpPr>
                <p:cNvPr id="48" name="Rectangle 47">
                  <a:extLst>
                    <a:ext uri="{FF2B5EF4-FFF2-40B4-BE49-F238E27FC236}">
                      <a16:creationId xmlns:a16="http://schemas.microsoft.com/office/drawing/2014/main" id="{C86627F1-CF28-43D1-4BF2-F3C28E5154CA}"/>
                    </a:ext>
                  </a:extLst>
                </p:cNvPr>
                <p:cNvSpPr/>
                <p:nvPr/>
              </p:nvSpPr>
              <p:spPr>
                <a:xfrm>
                  <a:off x="2643274" y="12371990"/>
                  <a:ext cx="106963" cy="75009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Freeform: Shape 48">
                  <a:extLst>
                    <a:ext uri="{FF2B5EF4-FFF2-40B4-BE49-F238E27FC236}">
                      <a16:creationId xmlns:a16="http://schemas.microsoft.com/office/drawing/2014/main" id="{539D2B43-4B4A-A38D-5C4B-CED48E1FDD6D}"/>
                    </a:ext>
                  </a:extLst>
                </p:cNvPr>
                <p:cNvSpPr/>
                <p:nvPr/>
              </p:nvSpPr>
              <p:spPr>
                <a:xfrm>
                  <a:off x="2369861" y="12035934"/>
                  <a:ext cx="607009" cy="607008"/>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5950" y="147906"/>
                        <a:pt x="147906" y="221614"/>
                        <a:pt x="147906" y="317001"/>
                      </a:cubicBezTo>
                      <a:cubicBezTo>
                        <a:pt x="147906" y="408053"/>
                        <a:pt x="221614" y="486097"/>
                        <a:pt x="317001" y="486097"/>
                      </a:cubicBezTo>
                      <a:close/>
                    </a:path>
                  </a:pathLst>
                </a:custGeom>
                <a:grpFill/>
                <a:ln w="43323" cap="flat">
                  <a:noFill/>
                  <a:prstDash val="solid"/>
                  <a:miter/>
                </a:ln>
              </p:spPr>
              <p:txBody>
                <a:bodyPr rtlCol="0" anchor="ctr"/>
                <a:lstStyle/>
                <a:p>
                  <a:endParaRPr lang="en-US"/>
                </a:p>
              </p:txBody>
            </p:sp>
          </p:grpSp>
        </p:grpSp>
        <p:grpSp>
          <p:nvGrpSpPr>
            <p:cNvPr id="31" name="Group 30">
              <a:extLst>
                <a:ext uri="{FF2B5EF4-FFF2-40B4-BE49-F238E27FC236}">
                  <a16:creationId xmlns:a16="http://schemas.microsoft.com/office/drawing/2014/main" id="{BC44F99C-4004-87CA-9119-22A0BCEF3FE8}"/>
                </a:ext>
              </a:extLst>
            </p:cNvPr>
            <p:cNvGrpSpPr/>
            <p:nvPr/>
          </p:nvGrpSpPr>
          <p:grpSpPr>
            <a:xfrm>
              <a:off x="1257348" y="4876976"/>
              <a:ext cx="826550" cy="358906"/>
              <a:chOff x="7658774" y="5514706"/>
              <a:chExt cx="826550" cy="358906"/>
            </a:xfrm>
            <a:grpFill/>
          </p:grpSpPr>
          <p:sp>
            <p:nvSpPr>
              <p:cNvPr id="32" name="Rectangle 31">
                <a:extLst>
                  <a:ext uri="{FF2B5EF4-FFF2-40B4-BE49-F238E27FC236}">
                    <a16:creationId xmlns:a16="http://schemas.microsoft.com/office/drawing/2014/main" id="{076549F4-CCDD-433F-E606-A85D35523215}"/>
                  </a:ext>
                </a:extLst>
              </p:cNvPr>
              <p:cNvSpPr/>
              <p:nvPr/>
            </p:nvSpPr>
            <p:spPr>
              <a:xfrm rot="16053454" flipH="1">
                <a:off x="8032513" y="5501122"/>
                <a:ext cx="60369" cy="42333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Freeform: Shape 32">
                <a:extLst>
                  <a:ext uri="{FF2B5EF4-FFF2-40B4-BE49-F238E27FC236}">
                    <a16:creationId xmlns:a16="http://schemas.microsoft.com/office/drawing/2014/main" id="{62F5698D-E6A6-2D9B-6F40-3524FB0D5CFC}"/>
                  </a:ext>
                </a:extLst>
              </p:cNvPr>
              <p:cNvSpPr/>
              <p:nvPr/>
            </p:nvSpPr>
            <p:spPr>
              <a:xfrm rot="19653185" flipH="1">
                <a:off x="7658774" y="5531026"/>
                <a:ext cx="342587" cy="342586"/>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5950" y="147906"/>
                      <a:pt x="147906" y="221614"/>
                      <a:pt x="147906" y="317001"/>
                    </a:cubicBezTo>
                    <a:cubicBezTo>
                      <a:pt x="147906" y="408053"/>
                      <a:pt x="221614" y="486097"/>
                      <a:pt x="317001" y="486097"/>
                    </a:cubicBezTo>
                    <a:close/>
                  </a:path>
                </a:pathLst>
              </a:custGeom>
              <a:grpFill/>
              <a:ln w="43323" cap="flat">
                <a:noFill/>
                <a:prstDash val="solid"/>
                <a:miter/>
              </a:ln>
            </p:spPr>
            <p:txBody>
              <a:bodyPr rtlCol="0" anchor="ctr"/>
              <a:lstStyle/>
              <a:p>
                <a:endParaRPr lang="en-US"/>
              </a:p>
            </p:txBody>
          </p:sp>
          <p:sp>
            <p:nvSpPr>
              <p:cNvPr id="34" name="Freeform: Shape 33">
                <a:extLst>
                  <a:ext uri="{FF2B5EF4-FFF2-40B4-BE49-F238E27FC236}">
                    <a16:creationId xmlns:a16="http://schemas.microsoft.com/office/drawing/2014/main" id="{B60A9068-752D-5666-C664-1D2A63FA97CD}"/>
                  </a:ext>
                </a:extLst>
              </p:cNvPr>
              <p:cNvSpPr/>
              <p:nvPr/>
            </p:nvSpPr>
            <p:spPr>
              <a:xfrm rot="19653185">
                <a:off x="8142737" y="5514706"/>
                <a:ext cx="342587" cy="342586"/>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5950" y="147906"/>
                      <a:pt x="147906" y="221614"/>
                      <a:pt x="147906" y="317001"/>
                    </a:cubicBezTo>
                    <a:cubicBezTo>
                      <a:pt x="147906" y="408053"/>
                      <a:pt x="221614" y="486097"/>
                      <a:pt x="317001" y="486097"/>
                    </a:cubicBezTo>
                    <a:close/>
                  </a:path>
                </a:pathLst>
              </a:custGeom>
              <a:grpFill/>
              <a:ln w="43323" cap="flat">
                <a:noFill/>
                <a:prstDash val="solid"/>
                <a:miter/>
              </a:ln>
            </p:spPr>
            <p:txBody>
              <a:bodyPr rtlCol="0" anchor="ctr"/>
              <a:lstStyle/>
              <a:p>
                <a:endParaRPr lang="en-US"/>
              </a:p>
            </p:txBody>
          </p:sp>
        </p:grpSp>
      </p:grpSp>
      <p:grpSp>
        <p:nvGrpSpPr>
          <p:cNvPr id="137" name="Group 136">
            <a:extLst>
              <a:ext uri="{FF2B5EF4-FFF2-40B4-BE49-F238E27FC236}">
                <a16:creationId xmlns:a16="http://schemas.microsoft.com/office/drawing/2014/main" id="{92EA2591-0E3D-AECE-347A-63E5A3E08F01}"/>
              </a:ext>
            </a:extLst>
          </p:cNvPr>
          <p:cNvGrpSpPr/>
          <p:nvPr/>
        </p:nvGrpSpPr>
        <p:grpSpPr>
          <a:xfrm rot="18886007">
            <a:off x="7443447" y="5672332"/>
            <a:ext cx="826550" cy="358906"/>
            <a:chOff x="7658774" y="5514706"/>
            <a:chExt cx="826550" cy="358906"/>
          </a:xfrm>
          <a:solidFill>
            <a:schemeClr val="accent5">
              <a:lumMod val="75000"/>
            </a:schemeClr>
          </a:solidFill>
        </p:grpSpPr>
        <p:sp>
          <p:nvSpPr>
            <p:cNvPr id="138" name="Rectangle 137">
              <a:extLst>
                <a:ext uri="{FF2B5EF4-FFF2-40B4-BE49-F238E27FC236}">
                  <a16:creationId xmlns:a16="http://schemas.microsoft.com/office/drawing/2014/main" id="{827F4CE5-F224-8312-F33B-9FDE8DBF9312}"/>
                </a:ext>
              </a:extLst>
            </p:cNvPr>
            <p:cNvSpPr/>
            <p:nvPr/>
          </p:nvSpPr>
          <p:spPr>
            <a:xfrm rot="16053454" flipH="1">
              <a:off x="8032513" y="5501122"/>
              <a:ext cx="60369" cy="42333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9" name="Freeform: Shape 138">
              <a:extLst>
                <a:ext uri="{FF2B5EF4-FFF2-40B4-BE49-F238E27FC236}">
                  <a16:creationId xmlns:a16="http://schemas.microsoft.com/office/drawing/2014/main" id="{4D867D8B-B2F3-9FA7-C8B3-693C8D7A7FC4}"/>
                </a:ext>
              </a:extLst>
            </p:cNvPr>
            <p:cNvSpPr/>
            <p:nvPr/>
          </p:nvSpPr>
          <p:spPr>
            <a:xfrm rot="19653185" flipH="1">
              <a:off x="7658774" y="5531026"/>
              <a:ext cx="342587" cy="342586"/>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5950" y="147906"/>
                    <a:pt x="147906" y="221614"/>
                    <a:pt x="147906" y="317001"/>
                  </a:cubicBezTo>
                  <a:cubicBezTo>
                    <a:pt x="147906" y="408053"/>
                    <a:pt x="221614" y="486097"/>
                    <a:pt x="317001" y="486097"/>
                  </a:cubicBezTo>
                  <a:close/>
                </a:path>
              </a:pathLst>
            </a:custGeom>
            <a:grpFill/>
            <a:ln w="43323" cap="flat">
              <a:noFill/>
              <a:prstDash val="solid"/>
              <a:miter/>
            </a:ln>
          </p:spPr>
          <p:txBody>
            <a:bodyPr rtlCol="0" anchor="ctr"/>
            <a:lstStyle/>
            <a:p>
              <a:endParaRPr lang="en-US"/>
            </a:p>
          </p:txBody>
        </p:sp>
        <p:sp>
          <p:nvSpPr>
            <p:cNvPr id="140" name="Freeform: Shape 139">
              <a:extLst>
                <a:ext uri="{FF2B5EF4-FFF2-40B4-BE49-F238E27FC236}">
                  <a16:creationId xmlns:a16="http://schemas.microsoft.com/office/drawing/2014/main" id="{5FAA3BFC-B0DF-BA09-4F81-3738F70E602F}"/>
                </a:ext>
              </a:extLst>
            </p:cNvPr>
            <p:cNvSpPr/>
            <p:nvPr/>
          </p:nvSpPr>
          <p:spPr>
            <a:xfrm rot="19653185">
              <a:off x="8142737" y="5514706"/>
              <a:ext cx="342587" cy="342586"/>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5950" y="147906"/>
                    <a:pt x="147906" y="221614"/>
                    <a:pt x="147906" y="317001"/>
                  </a:cubicBezTo>
                  <a:cubicBezTo>
                    <a:pt x="147906" y="408053"/>
                    <a:pt x="221614" y="486097"/>
                    <a:pt x="317001" y="486097"/>
                  </a:cubicBezTo>
                  <a:close/>
                </a:path>
              </a:pathLst>
            </a:custGeom>
            <a:grpFill/>
            <a:ln w="43323" cap="flat">
              <a:noFill/>
              <a:prstDash val="solid"/>
              <a:miter/>
            </a:ln>
          </p:spPr>
          <p:txBody>
            <a:bodyPr rtlCol="0" anchor="ctr"/>
            <a:lstStyle/>
            <a:p>
              <a:endParaRPr lang="en-US"/>
            </a:p>
          </p:txBody>
        </p:sp>
      </p:grpSp>
      <p:grpSp>
        <p:nvGrpSpPr>
          <p:cNvPr id="141" name="Group 140">
            <a:extLst>
              <a:ext uri="{FF2B5EF4-FFF2-40B4-BE49-F238E27FC236}">
                <a16:creationId xmlns:a16="http://schemas.microsoft.com/office/drawing/2014/main" id="{83762E7C-BBEB-D7A0-6A7B-850661682E46}"/>
              </a:ext>
            </a:extLst>
          </p:cNvPr>
          <p:cNvGrpSpPr/>
          <p:nvPr/>
        </p:nvGrpSpPr>
        <p:grpSpPr>
          <a:xfrm rot="5400000" flipV="1">
            <a:off x="3983935" y="4701102"/>
            <a:ext cx="1274057" cy="1142313"/>
            <a:chOff x="7643465" y="1330780"/>
            <a:chExt cx="2350271" cy="2107241"/>
          </a:xfrm>
          <a:solidFill>
            <a:schemeClr val="accent5">
              <a:lumMod val="75000"/>
            </a:schemeClr>
          </a:solidFill>
        </p:grpSpPr>
        <p:grpSp>
          <p:nvGrpSpPr>
            <p:cNvPr id="142" name="Group 141">
              <a:extLst>
                <a:ext uri="{FF2B5EF4-FFF2-40B4-BE49-F238E27FC236}">
                  <a16:creationId xmlns:a16="http://schemas.microsoft.com/office/drawing/2014/main" id="{3D2D2B21-F781-8560-17B5-34240582D300}"/>
                </a:ext>
              </a:extLst>
            </p:cNvPr>
            <p:cNvGrpSpPr/>
            <p:nvPr/>
          </p:nvGrpSpPr>
          <p:grpSpPr>
            <a:xfrm rot="14189974" flipH="1">
              <a:off x="7820788" y="2761873"/>
              <a:ext cx="449297" cy="803943"/>
              <a:chOff x="4860364" y="1440904"/>
              <a:chExt cx="607009" cy="1086144"/>
            </a:xfrm>
            <a:grpFill/>
          </p:grpSpPr>
          <p:sp>
            <p:nvSpPr>
              <p:cNvPr id="159" name="Rectangle 158">
                <a:extLst>
                  <a:ext uri="{FF2B5EF4-FFF2-40B4-BE49-F238E27FC236}">
                    <a16:creationId xmlns:a16="http://schemas.microsoft.com/office/drawing/2014/main" id="{9E93E50F-8770-A648-E5CF-C6B7D2452355}"/>
                  </a:ext>
                </a:extLst>
              </p:cNvPr>
              <p:cNvSpPr/>
              <p:nvPr/>
            </p:nvSpPr>
            <p:spPr>
              <a:xfrm>
                <a:off x="5133776" y="1776958"/>
                <a:ext cx="106964" cy="75009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0" name="Freeform: Shape 159">
                <a:extLst>
                  <a:ext uri="{FF2B5EF4-FFF2-40B4-BE49-F238E27FC236}">
                    <a16:creationId xmlns:a16="http://schemas.microsoft.com/office/drawing/2014/main" id="{D8DF2E1E-ACC1-E003-B1EC-A782C52B4A75}"/>
                  </a:ext>
                </a:extLst>
              </p:cNvPr>
              <p:cNvSpPr/>
              <p:nvPr/>
            </p:nvSpPr>
            <p:spPr>
              <a:xfrm>
                <a:off x="4860364" y="1440904"/>
                <a:ext cx="607009" cy="607009"/>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5950" y="147906"/>
                      <a:pt x="147906" y="221614"/>
                      <a:pt x="147906" y="317001"/>
                    </a:cubicBezTo>
                    <a:cubicBezTo>
                      <a:pt x="147906" y="408053"/>
                      <a:pt x="221614" y="486097"/>
                      <a:pt x="317001" y="486097"/>
                    </a:cubicBezTo>
                    <a:close/>
                  </a:path>
                </a:pathLst>
              </a:custGeom>
              <a:grpFill/>
              <a:ln w="43323" cap="flat">
                <a:noFill/>
                <a:prstDash val="solid"/>
                <a:miter/>
              </a:ln>
            </p:spPr>
            <p:txBody>
              <a:bodyPr rtlCol="0" anchor="ctr"/>
              <a:lstStyle/>
              <a:p>
                <a:endParaRPr lang="en-US"/>
              </a:p>
            </p:txBody>
          </p:sp>
        </p:grpSp>
        <p:grpSp>
          <p:nvGrpSpPr>
            <p:cNvPr id="143" name="Group 142">
              <a:extLst>
                <a:ext uri="{FF2B5EF4-FFF2-40B4-BE49-F238E27FC236}">
                  <a16:creationId xmlns:a16="http://schemas.microsoft.com/office/drawing/2014/main" id="{F088F5D8-D2C4-0318-E40A-EF89A76659CD}"/>
                </a:ext>
              </a:extLst>
            </p:cNvPr>
            <p:cNvGrpSpPr/>
            <p:nvPr/>
          </p:nvGrpSpPr>
          <p:grpSpPr>
            <a:xfrm>
              <a:off x="8590072" y="1330780"/>
              <a:ext cx="449297" cy="803943"/>
              <a:chOff x="4860364" y="1440904"/>
              <a:chExt cx="607009" cy="1086144"/>
            </a:xfrm>
            <a:grpFill/>
          </p:grpSpPr>
          <p:sp>
            <p:nvSpPr>
              <p:cNvPr id="157" name="Rectangle 156">
                <a:extLst>
                  <a:ext uri="{FF2B5EF4-FFF2-40B4-BE49-F238E27FC236}">
                    <a16:creationId xmlns:a16="http://schemas.microsoft.com/office/drawing/2014/main" id="{E96B0235-2949-4F1F-C856-FABFE5B7BDC6}"/>
                  </a:ext>
                </a:extLst>
              </p:cNvPr>
              <p:cNvSpPr/>
              <p:nvPr/>
            </p:nvSpPr>
            <p:spPr>
              <a:xfrm>
                <a:off x="5133776" y="1776958"/>
                <a:ext cx="106964" cy="75009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8" name="Freeform: Shape 157">
                <a:extLst>
                  <a:ext uri="{FF2B5EF4-FFF2-40B4-BE49-F238E27FC236}">
                    <a16:creationId xmlns:a16="http://schemas.microsoft.com/office/drawing/2014/main" id="{50FAE1A9-FABF-0326-1BD0-8E498DB5610C}"/>
                  </a:ext>
                </a:extLst>
              </p:cNvPr>
              <p:cNvSpPr/>
              <p:nvPr/>
            </p:nvSpPr>
            <p:spPr>
              <a:xfrm>
                <a:off x="4860364" y="1440904"/>
                <a:ext cx="607009" cy="607009"/>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5950" y="147906"/>
                      <a:pt x="147906" y="221614"/>
                      <a:pt x="147906" y="317001"/>
                    </a:cubicBezTo>
                    <a:cubicBezTo>
                      <a:pt x="147906" y="408053"/>
                      <a:pt x="221614" y="486097"/>
                      <a:pt x="317001" y="486097"/>
                    </a:cubicBezTo>
                    <a:close/>
                  </a:path>
                </a:pathLst>
              </a:custGeom>
              <a:grpFill/>
              <a:ln w="43323" cap="flat">
                <a:noFill/>
                <a:prstDash val="solid"/>
                <a:miter/>
              </a:ln>
            </p:spPr>
            <p:txBody>
              <a:bodyPr rtlCol="0" anchor="ctr"/>
              <a:lstStyle/>
              <a:p>
                <a:endParaRPr lang="en-US"/>
              </a:p>
            </p:txBody>
          </p:sp>
        </p:grpSp>
        <p:sp>
          <p:nvSpPr>
            <p:cNvPr id="144" name="Freeform: Shape 143">
              <a:extLst>
                <a:ext uri="{FF2B5EF4-FFF2-40B4-BE49-F238E27FC236}">
                  <a16:creationId xmlns:a16="http://schemas.microsoft.com/office/drawing/2014/main" id="{8E65BAA1-6664-41E8-7579-E6187DF98638}"/>
                </a:ext>
              </a:extLst>
            </p:cNvPr>
            <p:cNvSpPr/>
            <p:nvPr/>
          </p:nvSpPr>
          <p:spPr>
            <a:xfrm>
              <a:off x="8243473" y="2027766"/>
              <a:ext cx="1155334" cy="1315798"/>
            </a:xfrm>
            <a:custGeom>
              <a:avLst/>
              <a:gdLst>
                <a:gd name="connsiteX0" fmla="*/ 789601 w 1560880"/>
                <a:gd name="connsiteY0" fmla="*/ 147906 h 1777669"/>
                <a:gd name="connsiteX1" fmla="*/ 1110449 w 1560880"/>
                <a:gd name="connsiteY1" fmla="*/ 334345 h 1777669"/>
                <a:gd name="connsiteX2" fmla="*/ 1431297 w 1560880"/>
                <a:gd name="connsiteY2" fmla="*/ 520783 h 1777669"/>
                <a:gd name="connsiteX3" fmla="*/ 1431297 w 1560880"/>
                <a:gd name="connsiteY3" fmla="*/ 889324 h 1777669"/>
                <a:gd name="connsiteX4" fmla="*/ 1431297 w 1560880"/>
                <a:gd name="connsiteY4" fmla="*/ 1257866 h 1777669"/>
                <a:gd name="connsiteX5" fmla="*/ 1110449 w 1560880"/>
                <a:gd name="connsiteY5" fmla="*/ 1444304 h 1777669"/>
                <a:gd name="connsiteX6" fmla="*/ 789601 w 1560880"/>
                <a:gd name="connsiteY6" fmla="*/ 1630743 h 1777669"/>
                <a:gd name="connsiteX7" fmla="*/ 468754 w 1560880"/>
                <a:gd name="connsiteY7" fmla="*/ 1444304 h 1777669"/>
                <a:gd name="connsiteX8" fmla="*/ 147906 w 1560880"/>
                <a:gd name="connsiteY8" fmla="*/ 1257866 h 1777669"/>
                <a:gd name="connsiteX9" fmla="*/ 147906 w 1560880"/>
                <a:gd name="connsiteY9" fmla="*/ 889324 h 1777669"/>
                <a:gd name="connsiteX10" fmla="*/ 147906 w 1560880"/>
                <a:gd name="connsiteY10" fmla="*/ 520783 h 1777669"/>
                <a:gd name="connsiteX11" fmla="*/ 468754 w 1560880"/>
                <a:gd name="connsiteY11" fmla="*/ 334345 h 1777669"/>
                <a:gd name="connsiteX12" fmla="*/ 789601 w 1560880"/>
                <a:gd name="connsiteY12" fmla="*/ 147906 h 1777669"/>
                <a:gd name="connsiteX13" fmla="*/ 789601 w 1560880"/>
                <a:gd name="connsiteY13" fmla="*/ 147906 h 1777669"/>
                <a:gd name="connsiteX14" fmla="*/ 789601 w 1560880"/>
                <a:gd name="connsiteY14" fmla="*/ 277979 h 1777669"/>
                <a:gd name="connsiteX15" fmla="*/ 264972 w 1560880"/>
                <a:gd name="connsiteY15" fmla="*/ 581484 h 1777669"/>
                <a:gd name="connsiteX16" fmla="*/ 264972 w 1560880"/>
                <a:gd name="connsiteY16" fmla="*/ 1188493 h 1777669"/>
                <a:gd name="connsiteX17" fmla="*/ 789601 w 1560880"/>
                <a:gd name="connsiteY17" fmla="*/ 1491998 h 1777669"/>
                <a:gd name="connsiteX18" fmla="*/ 1314231 w 1560880"/>
                <a:gd name="connsiteY18" fmla="*/ 1188493 h 1777669"/>
                <a:gd name="connsiteX19" fmla="*/ 1314231 w 1560880"/>
                <a:gd name="connsiteY19" fmla="*/ 581484 h 1777669"/>
                <a:gd name="connsiteX20" fmla="*/ 789601 w 1560880"/>
                <a:gd name="connsiteY20" fmla="*/ 277979 h 1777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560880" h="1777669">
                  <a:moveTo>
                    <a:pt x="789601" y="147906"/>
                  </a:moveTo>
                  <a:lnTo>
                    <a:pt x="1110449" y="334345"/>
                  </a:lnTo>
                  <a:lnTo>
                    <a:pt x="1431297" y="520783"/>
                  </a:lnTo>
                  <a:lnTo>
                    <a:pt x="1431297" y="889324"/>
                  </a:lnTo>
                  <a:lnTo>
                    <a:pt x="1431297" y="1257866"/>
                  </a:lnTo>
                  <a:lnTo>
                    <a:pt x="1110449" y="1444304"/>
                  </a:lnTo>
                  <a:lnTo>
                    <a:pt x="789601" y="1630743"/>
                  </a:lnTo>
                  <a:lnTo>
                    <a:pt x="468754" y="1444304"/>
                  </a:lnTo>
                  <a:lnTo>
                    <a:pt x="147906" y="1257866"/>
                  </a:lnTo>
                  <a:lnTo>
                    <a:pt x="147906" y="889324"/>
                  </a:lnTo>
                  <a:lnTo>
                    <a:pt x="147906" y="520783"/>
                  </a:lnTo>
                  <a:lnTo>
                    <a:pt x="468754" y="334345"/>
                  </a:lnTo>
                  <a:lnTo>
                    <a:pt x="789601" y="147906"/>
                  </a:lnTo>
                  <a:lnTo>
                    <a:pt x="789601" y="147906"/>
                  </a:lnTo>
                  <a:close/>
                  <a:moveTo>
                    <a:pt x="789601" y="277979"/>
                  </a:moveTo>
                  <a:lnTo>
                    <a:pt x="264972" y="581484"/>
                  </a:lnTo>
                  <a:lnTo>
                    <a:pt x="264972" y="1188493"/>
                  </a:lnTo>
                  <a:lnTo>
                    <a:pt x="789601" y="1491998"/>
                  </a:lnTo>
                  <a:lnTo>
                    <a:pt x="1314231" y="1188493"/>
                  </a:lnTo>
                  <a:lnTo>
                    <a:pt x="1314231" y="581484"/>
                  </a:lnTo>
                  <a:lnTo>
                    <a:pt x="789601" y="277979"/>
                  </a:lnTo>
                  <a:close/>
                </a:path>
              </a:pathLst>
            </a:custGeom>
            <a:grpFill/>
            <a:ln w="43323" cap="flat">
              <a:noFill/>
              <a:prstDash val="solid"/>
              <a:miter/>
            </a:ln>
          </p:spPr>
          <p:txBody>
            <a:bodyPr rtlCol="0" anchor="ctr"/>
            <a:lstStyle/>
            <a:p>
              <a:endParaRPr lang="en-US"/>
            </a:p>
          </p:txBody>
        </p:sp>
        <p:sp>
          <p:nvSpPr>
            <p:cNvPr id="145" name="Freeform: Shape 144">
              <a:extLst>
                <a:ext uri="{FF2B5EF4-FFF2-40B4-BE49-F238E27FC236}">
                  <a16:creationId xmlns:a16="http://schemas.microsoft.com/office/drawing/2014/main" id="{AF203504-FA3F-B73B-D2A2-B9F2ADD502C6}"/>
                </a:ext>
              </a:extLst>
            </p:cNvPr>
            <p:cNvSpPr/>
            <p:nvPr/>
          </p:nvSpPr>
          <p:spPr>
            <a:xfrm>
              <a:off x="8595937" y="1959818"/>
              <a:ext cx="449297" cy="449297"/>
            </a:xfrm>
            <a:custGeom>
              <a:avLst/>
              <a:gdLst>
                <a:gd name="connsiteX0" fmla="*/ 486846 w 607009"/>
                <a:gd name="connsiteY0" fmla="*/ 317351 h 607009"/>
                <a:gd name="connsiteX1" fmla="*/ 318150 w 607009"/>
                <a:gd name="connsiteY1" fmla="*/ 486846 h 607009"/>
                <a:gd name="connsiteX2" fmla="*/ 148655 w 607009"/>
                <a:gd name="connsiteY2" fmla="*/ 318150 h 607009"/>
                <a:gd name="connsiteX3" fmla="*/ 317351 w 607009"/>
                <a:gd name="connsiteY3" fmla="*/ 148655 h 607009"/>
                <a:gd name="connsiteX4" fmla="*/ 486846 w 607009"/>
                <a:gd name="connsiteY4" fmla="*/ 317351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486846" y="317351"/>
                  </a:moveTo>
                  <a:cubicBezTo>
                    <a:pt x="487066" y="410740"/>
                    <a:pt x="411538" y="486625"/>
                    <a:pt x="318150" y="486846"/>
                  </a:cubicBezTo>
                  <a:cubicBezTo>
                    <a:pt x="224761" y="487066"/>
                    <a:pt x="148875" y="411538"/>
                    <a:pt x="148655" y="318150"/>
                  </a:cubicBezTo>
                  <a:cubicBezTo>
                    <a:pt x="148434" y="224761"/>
                    <a:pt x="223962" y="148875"/>
                    <a:pt x="317351" y="148655"/>
                  </a:cubicBezTo>
                  <a:cubicBezTo>
                    <a:pt x="410740" y="148434"/>
                    <a:pt x="486625" y="223962"/>
                    <a:pt x="486846" y="317351"/>
                  </a:cubicBezTo>
                  <a:close/>
                </a:path>
              </a:pathLst>
            </a:custGeom>
            <a:grpFill/>
            <a:ln w="43323" cap="flat">
              <a:noFill/>
              <a:prstDash val="solid"/>
              <a:miter/>
            </a:ln>
          </p:spPr>
          <p:txBody>
            <a:bodyPr rtlCol="0" anchor="ctr"/>
            <a:lstStyle/>
            <a:p>
              <a:endParaRPr lang="en-US"/>
            </a:p>
          </p:txBody>
        </p:sp>
        <p:sp>
          <p:nvSpPr>
            <p:cNvPr id="146" name="Freeform: Shape 145">
              <a:extLst>
                <a:ext uri="{FF2B5EF4-FFF2-40B4-BE49-F238E27FC236}">
                  <a16:creationId xmlns:a16="http://schemas.microsoft.com/office/drawing/2014/main" id="{41ED898E-18B6-8BD2-1908-8FD33D047B48}"/>
                </a:ext>
              </a:extLst>
            </p:cNvPr>
            <p:cNvSpPr/>
            <p:nvPr/>
          </p:nvSpPr>
          <p:spPr>
            <a:xfrm>
              <a:off x="9023323" y="2704920"/>
              <a:ext cx="449297" cy="449297"/>
            </a:xfrm>
            <a:custGeom>
              <a:avLst/>
              <a:gdLst>
                <a:gd name="connsiteX0" fmla="*/ 308330 w 607009"/>
                <a:gd name="connsiteY0" fmla="*/ 468754 h 607009"/>
                <a:gd name="connsiteX1" fmla="*/ 468754 w 607009"/>
                <a:gd name="connsiteY1" fmla="*/ 308330 h 607009"/>
                <a:gd name="connsiteX2" fmla="*/ 308330 w 607009"/>
                <a:gd name="connsiteY2" fmla="*/ 147906 h 607009"/>
                <a:gd name="connsiteX3" fmla="*/ 147906 w 607009"/>
                <a:gd name="connsiteY3" fmla="*/ 308330 h 607009"/>
                <a:gd name="connsiteX4" fmla="*/ 308330 w 607009"/>
                <a:gd name="connsiteY4" fmla="*/ 468754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08330" y="468754"/>
                  </a:moveTo>
                  <a:cubicBezTo>
                    <a:pt x="395045" y="468754"/>
                    <a:pt x="468754" y="395045"/>
                    <a:pt x="468754" y="308330"/>
                  </a:cubicBezTo>
                  <a:cubicBezTo>
                    <a:pt x="468754" y="221614"/>
                    <a:pt x="395045" y="147906"/>
                    <a:pt x="308330" y="147906"/>
                  </a:cubicBezTo>
                  <a:cubicBezTo>
                    <a:pt x="221614" y="147906"/>
                    <a:pt x="147906" y="221614"/>
                    <a:pt x="147906" y="308330"/>
                  </a:cubicBezTo>
                  <a:cubicBezTo>
                    <a:pt x="147906" y="395045"/>
                    <a:pt x="221614" y="468754"/>
                    <a:pt x="308330" y="468754"/>
                  </a:cubicBezTo>
                  <a:close/>
                </a:path>
              </a:pathLst>
            </a:custGeom>
            <a:grpFill/>
            <a:ln w="43323" cap="flat">
              <a:noFill/>
              <a:prstDash val="solid"/>
              <a:miter/>
            </a:ln>
          </p:spPr>
          <p:txBody>
            <a:bodyPr rtlCol="0" anchor="ctr"/>
            <a:lstStyle/>
            <a:p>
              <a:endParaRPr lang="en-US"/>
            </a:p>
          </p:txBody>
        </p:sp>
        <p:sp>
          <p:nvSpPr>
            <p:cNvPr id="147" name="Freeform: Shape 146">
              <a:extLst>
                <a:ext uri="{FF2B5EF4-FFF2-40B4-BE49-F238E27FC236}">
                  <a16:creationId xmlns:a16="http://schemas.microsoft.com/office/drawing/2014/main" id="{EC4551A6-6638-305D-BB77-A5AEBA37EFFA}"/>
                </a:ext>
              </a:extLst>
            </p:cNvPr>
            <p:cNvSpPr/>
            <p:nvPr/>
          </p:nvSpPr>
          <p:spPr>
            <a:xfrm>
              <a:off x="9142066" y="2704920"/>
              <a:ext cx="320926" cy="449297"/>
            </a:xfrm>
            <a:custGeom>
              <a:avLst/>
              <a:gdLst>
                <a:gd name="connsiteX0" fmla="*/ 147906 w 433577"/>
                <a:gd name="connsiteY0" fmla="*/ 468754 h 607009"/>
                <a:gd name="connsiteX1" fmla="*/ 147906 w 433577"/>
                <a:gd name="connsiteY1" fmla="*/ 147906 h 607009"/>
                <a:gd name="connsiteX2" fmla="*/ 308330 w 433577"/>
                <a:gd name="connsiteY2" fmla="*/ 308330 h 607009"/>
                <a:gd name="connsiteX3" fmla="*/ 147906 w 433577"/>
                <a:gd name="connsiteY3" fmla="*/ 468754 h 607009"/>
              </a:gdLst>
              <a:ahLst/>
              <a:cxnLst>
                <a:cxn ang="0">
                  <a:pos x="connsiteX0" y="connsiteY0"/>
                </a:cxn>
                <a:cxn ang="0">
                  <a:pos x="connsiteX1" y="connsiteY1"/>
                </a:cxn>
                <a:cxn ang="0">
                  <a:pos x="connsiteX2" y="connsiteY2"/>
                </a:cxn>
                <a:cxn ang="0">
                  <a:pos x="connsiteX3" y="connsiteY3"/>
                </a:cxn>
              </a:cxnLst>
              <a:rect l="l" t="t" r="r" b="b"/>
              <a:pathLst>
                <a:path w="433577" h="607009">
                  <a:moveTo>
                    <a:pt x="147906" y="468754"/>
                  </a:moveTo>
                  <a:lnTo>
                    <a:pt x="147906" y="147906"/>
                  </a:lnTo>
                  <a:cubicBezTo>
                    <a:pt x="234622" y="147906"/>
                    <a:pt x="308330" y="221614"/>
                    <a:pt x="308330" y="308330"/>
                  </a:cubicBezTo>
                  <a:cubicBezTo>
                    <a:pt x="308330" y="395045"/>
                    <a:pt x="238957" y="468754"/>
                    <a:pt x="147906" y="468754"/>
                  </a:cubicBezTo>
                  <a:close/>
                </a:path>
              </a:pathLst>
            </a:custGeom>
            <a:grpFill/>
            <a:ln w="43323" cap="flat">
              <a:noFill/>
              <a:prstDash val="solid"/>
              <a:miter/>
            </a:ln>
          </p:spPr>
          <p:txBody>
            <a:bodyPr rtlCol="0" anchor="ctr"/>
            <a:lstStyle/>
            <a:p>
              <a:endParaRPr lang="en-US"/>
            </a:p>
          </p:txBody>
        </p:sp>
        <p:sp>
          <p:nvSpPr>
            <p:cNvPr id="148" name="Freeform: Shape 147">
              <a:extLst>
                <a:ext uri="{FF2B5EF4-FFF2-40B4-BE49-F238E27FC236}">
                  <a16:creationId xmlns:a16="http://schemas.microsoft.com/office/drawing/2014/main" id="{5DDC640F-432E-D571-D0AF-393BEED89A53}"/>
                </a:ext>
              </a:extLst>
            </p:cNvPr>
            <p:cNvSpPr/>
            <p:nvPr/>
          </p:nvSpPr>
          <p:spPr>
            <a:xfrm>
              <a:off x="8166450" y="2708130"/>
              <a:ext cx="449297" cy="449297"/>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1614" y="147906"/>
                    <a:pt x="147906" y="221614"/>
                    <a:pt x="147906" y="317001"/>
                  </a:cubicBezTo>
                  <a:cubicBezTo>
                    <a:pt x="147906" y="408053"/>
                    <a:pt x="221614" y="486097"/>
                    <a:pt x="317001" y="486097"/>
                  </a:cubicBezTo>
                  <a:close/>
                </a:path>
              </a:pathLst>
            </a:custGeom>
            <a:grpFill/>
            <a:ln w="43323" cap="flat">
              <a:noFill/>
              <a:prstDash val="solid"/>
              <a:miter/>
            </a:ln>
          </p:spPr>
          <p:txBody>
            <a:bodyPr rtlCol="0" anchor="ctr"/>
            <a:lstStyle/>
            <a:p>
              <a:endParaRPr lang="en-US"/>
            </a:p>
          </p:txBody>
        </p:sp>
        <p:sp>
          <p:nvSpPr>
            <p:cNvPr id="149" name="Freeform: Shape 148">
              <a:extLst>
                <a:ext uri="{FF2B5EF4-FFF2-40B4-BE49-F238E27FC236}">
                  <a16:creationId xmlns:a16="http://schemas.microsoft.com/office/drawing/2014/main" id="{3CDE56D8-CE75-E0BA-446F-11ADC3243207}"/>
                </a:ext>
              </a:extLst>
            </p:cNvPr>
            <p:cNvSpPr/>
            <p:nvPr/>
          </p:nvSpPr>
          <p:spPr>
            <a:xfrm>
              <a:off x="8166450" y="2204275"/>
              <a:ext cx="449297" cy="449297"/>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1614" y="147906"/>
                    <a:pt x="147906" y="225950"/>
                    <a:pt x="147906" y="317001"/>
                  </a:cubicBezTo>
                  <a:cubicBezTo>
                    <a:pt x="147906" y="412389"/>
                    <a:pt x="221614" y="486097"/>
                    <a:pt x="317001" y="486097"/>
                  </a:cubicBezTo>
                  <a:close/>
                </a:path>
              </a:pathLst>
            </a:custGeom>
            <a:grpFill/>
            <a:ln w="43323" cap="flat">
              <a:noFill/>
              <a:prstDash val="solid"/>
              <a:miter/>
            </a:ln>
          </p:spPr>
          <p:txBody>
            <a:bodyPr rtlCol="0" anchor="ctr"/>
            <a:lstStyle/>
            <a:p>
              <a:endParaRPr lang="en-US"/>
            </a:p>
          </p:txBody>
        </p:sp>
        <p:sp>
          <p:nvSpPr>
            <p:cNvPr id="150" name="Freeform: Shape 149">
              <a:extLst>
                <a:ext uri="{FF2B5EF4-FFF2-40B4-BE49-F238E27FC236}">
                  <a16:creationId xmlns:a16="http://schemas.microsoft.com/office/drawing/2014/main" id="{57859C3D-6C96-9521-B162-A51DD081ABE7}"/>
                </a:ext>
              </a:extLst>
            </p:cNvPr>
            <p:cNvSpPr/>
            <p:nvPr/>
          </p:nvSpPr>
          <p:spPr>
            <a:xfrm>
              <a:off x="9142066" y="2704920"/>
              <a:ext cx="320926" cy="449297"/>
            </a:xfrm>
            <a:custGeom>
              <a:avLst/>
              <a:gdLst>
                <a:gd name="connsiteX0" fmla="*/ 147906 w 433577"/>
                <a:gd name="connsiteY0" fmla="*/ 468754 h 607009"/>
                <a:gd name="connsiteX1" fmla="*/ 147906 w 433577"/>
                <a:gd name="connsiteY1" fmla="*/ 147906 h 607009"/>
                <a:gd name="connsiteX2" fmla="*/ 308330 w 433577"/>
                <a:gd name="connsiteY2" fmla="*/ 308330 h 607009"/>
                <a:gd name="connsiteX3" fmla="*/ 147906 w 433577"/>
                <a:gd name="connsiteY3" fmla="*/ 468754 h 607009"/>
              </a:gdLst>
              <a:ahLst/>
              <a:cxnLst>
                <a:cxn ang="0">
                  <a:pos x="connsiteX0" y="connsiteY0"/>
                </a:cxn>
                <a:cxn ang="0">
                  <a:pos x="connsiteX1" y="connsiteY1"/>
                </a:cxn>
                <a:cxn ang="0">
                  <a:pos x="connsiteX2" y="connsiteY2"/>
                </a:cxn>
                <a:cxn ang="0">
                  <a:pos x="connsiteX3" y="connsiteY3"/>
                </a:cxn>
              </a:cxnLst>
              <a:rect l="l" t="t" r="r" b="b"/>
              <a:pathLst>
                <a:path w="433577" h="607009">
                  <a:moveTo>
                    <a:pt x="147906" y="468754"/>
                  </a:moveTo>
                  <a:lnTo>
                    <a:pt x="147906" y="147906"/>
                  </a:lnTo>
                  <a:cubicBezTo>
                    <a:pt x="234622" y="147906"/>
                    <a:pt x="308330" y="221614"/>
                    <a:pt x="308330" y="308330"/>
                  </a:cubicBezTo>
                  <a:cubicBezTo>
                    <a:pt x="308330" y="395045"/>
                    <a:pt x="238957" y="468754"/>
                    <a:pt x="147906" y="468754"/>
                  </a:cubicBezTo>
                  <a:close/>
                </a:path>
              </a:pathLst>
            </a:custGeom>
            <a:grpFill/>
            <a:ln w="43323" cap="flat">
              <a:noFill/>
              <a:prstDash val="solid"/>
              <a:miter/>
            </a:ln>
          </p:spPr>
          <p:txBody>
            <a:bodyPr rtlCol="0" anchor="ctr"/>
            <a:lstStyle/>
            <a:p>
              <a:endParaRPr lang="en-US"/>
            </a:p>
          </p:txBody>
        </p:sp>
        <p:sp>
          <p:nvSpPr>
            <p:cNvPr id="151" name="Freeform: Shape 150">
              <a:extLst>
                <a:ext uri="{FF2B5EF4-FFF2-40B4-BE49-F238E27FC236}">
                  <a16:creationId xmlns:a16="http://schemas.microsoft.com/office/drawing/2014/main" id="{263450DE-7016-1A7F-B7B4-5F93116D8785}"/>
                </a:ext>
              </a:extLst>
            </p:cNvPr>
            <p:cNvSpPr/>
            <p:nvPr/>
          </p:nvSpPr>
          <p:spPr>
            <a:xfrm>
              <a:off x="9016905" y="2197857"/>
              <a:ext cx="449297" cy="449297"/>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8" y="147906"/>
                    <a:pt x="317001" y="147906"/>
                  </a:cubicBezTo>
                  <a:cubicBezTo>
                    <a:pt x="225950" y="147906"/>
                    <a:pt x="147906" y="221614"/>
                    <a:pt x="147906" y="317001"/>
                  </a:cubicBezTo>
                  <a:cubicBezTo>
                    <a:pt x="147906" y="412389"/>
                    <a:pt x="225950" y="486097"/>
                    <a:pt x="317001" y="486097"/>
                  </a:cubicBezTo>
                  <a:close/>
                </a:path>
              </a:pathLst>
            </a:custGeom>
            <a:grpFill/>
            <a:ln w="43323" cap="flat">
              <a:noFill/>
              <a:prstDash val="solid"/>
              <a:miter/>
            </a:ln>
          </p:spPr>
          <p:txBody>
            <a:bodyPr rtlCol="0" anchor="ctr"/>
            <a:lstStyle/>
            <a:p>
              <a:endParaRPr lang="en-US"/>
            </a:p>
          </p:txBody>
        </p:sp>
        <p:sp>
          <p:nvSpPr>
            <p:cNvPr id="152" name="Freeform: Shape 151">
              <a:extLst>
                <a:ext uri="{FF2B5EF4-FFF2-40B4-BE49-F238E27FC236}">
                  <a16:creationId xmlns:a16="http://schemas.microsoft.com/office/drawing/2014/main" id="{5A4672BA-D9A3-8E0D-57A5-5A692E20B4BD}"/>
                </a:ext>
              </a:extLst>
            </p:cNvPr>
            <p:cNvSpPr/>
            <p:nvPr/>
          </p:nvSpPr>
          <p:spPr>
            <a:xfrm>
              <a:off x="9016905" y="2692083"/>
              <a:ext cx="449297" cy="449297"/>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8" y="147906"/>
                    <a:pt x="317001" y="147906"/>
                  </a:cubicBezTo>
                  <a:cubicBezTo>
                    <a:pt x="225950" y="147906"/>
                    <a:pt x="147906" y="221614"/>
                    <a:pt x="147906" y="317001"/>
                  </a:cubicBezTo>
                  <a:cubicBezTo>
                    <a:pt x="147906" y="408053"/>
                    <a:pt x="225950" y="486097"/>
                    <a:pt x="317001" y="486097"/>
                  </a:cubicBezTo>
                  <a:close/>
                </a:path>
              </a:pathLst>
            </a:custGeom>
            <a:grpFill/>
            <a:ln w="43323" cap="flat">
              <a:noFill/>
              <a:prstDash val="solid"/>
              <a:miter/>
            </a:ln>
          </p:spPr>
          <p:txBody>
            <a:bodyPr rtlCol="0" anchor="ctr"/>
            <a:lstStyle/>
            <a:p>
              <a:endParaRPr lang="en-US"/>
            </a:p>
          </p:txBody>
        </p:sp>
        <p:sp>
          <p:nvSpPr>
            <p:cNvPr id="153" name="Freeform: Shape 152">
              <a:extLst>
                <a:ext uri="{FF2B5EF4-FFF2-40B4-BE49-F238E27FC236}">
                  <a16:creationId xmlns:a16="http://schemas.microsoft.com/office/drawing/2014/main" id="{557CA4EF-6D3A-D33A-AFD0-EB20EAE56A27}"/>
                </a:ext>
              </a:extLst>
            </p:cNvPr>
            <p:cNvSpPr/>
            <p:nvPr/>
          </p:nvSpPr>
          <p:spPr>
            <a:xfrm>
              <a:off x="8590073" y="2939196"/>
              <a:ext cx="449297" cy="449297"/>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5950" y="147906"/>
                    <a:pt x="147906" y="221614"/>
                    <a:pt x="147906" y="317001"/>
                  </a:cubicBezTo>
                  <a:cubicBezTo>
                    <a:pt x="147906" y="412389"/>
                    <a:pt x="225950" y="486097"/>
                    <a:pt x="317001" y="486097"/>
                  </a:cubicBezTo>
                  <a:close/>
                </a:path>
              </a:pathLst>
            </a:custGeom>
            <a:grpFill/>
            <a:ln w="43323" cap="flat">
              <a:noFill/>
              <a:prstDash val="solid"/>
              <a:miter/>
            </a:ln>
          </p:spPr>
          <p:txBody>
            <a:bodyPr rtlCol="0" anchor="ctr"/>
            <a:lstStyle/>
            <a:p>
              <a:endParaRPr lang="en-US"/>
            </a:p>
          </p:txBody>
        </p:sp>
        <p:grpSp>
          <p:nvGrpSpPr>
            <p:cNvPr id="154" name="Group 153">
              <a:extLst>
                <a:ext uri="{FF2B5EF4-FFF2-40B4-BE49-F238E27FC236}">
                  <a16:creationId xmlns:a16="http://schemas.microsoft.com/office/drawing/2014/main" id="{4549668C-4751-61CE-3756-525F52B9708D}"/>
                </a:ext>
              </a:extLst>
            </p:cNvPr>
            <p:cNvGrpSpPr/>
            <p:nvPr/>
          </p:nvGrpSpPr>
          <p:grpSpPr>
            <a:xfrm rot="7661305" flipH="1">
              <a:off x="9367116" y="2811401"/>
              <a:ext cx="449297" cy="803943"/>
              <a:chOff x="4860364" y="1440904"/>
              <a:chExt cx="607009" cy="1086144"/>
            </a:xfrm>
            <a:grpFill/>
          </p:grpSpPr>
          <p:sp>
            <p:nvSpPr>
              <p:cNvPr id="155" name="Rectangle 154">
                <a:extLst>
                  <a:ext uri="{FF2B5EF4-FFF2-40B4-BE49-F238E27FC236}">
                    <a16:creationId xmlns:a16="http://schemas.microsoft.com/office/drawing/2014/main" id="{6FF9F2D0-4FDA-CEF6-3698-91C902603A51}"/>
                  </a:ext>
                </a:extLst>
              </p:cNvPr>
              <p:cNvSpPr/>
              <p:nvPr/>
            </p:nvSpPr>
            <p:spPr>
              <a:xfrm>
                <a:off x="5133776" y="1776958"/>
                <a:ext cx="106964" cy="75009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6" name="Freeform: Shape 155">
                <a:extLst>
                  <a:ext uri="{FF2B5EF4-FFF2-40B4-BE49-F238E27FC236}">
                    <a16:creationId xmlns:a16="http://schemas.microsoft.com/office/drawing/2014/main" id="{D3230BF6-0A4F-B109-9CD5-EBAA6C93DB45}"/>
                  </a:ext>
                </a:extLst>
              </p:cNvPr>
              <p:cNvSpPr/>
              <p:nvPr/>
            </p:nvSpPr>
            <p:spPr>
              <a:xfrm>
                <a:off x="4860364" y="1440904"/>
                <a:ext cx="607009" cy="607009"/>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5950" y="147906"/>
                      <a:pt x="147906" y="221614"/>
                      <a:pt x="147906" y="317001"/>
                    </a:cubicBezTo>
                    <a:cubicBezTo>
                      <a:pt x="147906" y="408053"/>
                      <a:pt x="221614" y="486097"/>
                      <a:pt x="317001" y="486097"/>
                    </a:cubicBezTo>
                    <a:close/>
                  </a:path>
                </a:pathLst>
              </a:custGeom>
              <a:grpFill/>
              <a:ln w="43323" cap="flat">
                <a:noFill/>
                <a:prstDash val="solid"/>
                <a:miter/>
              </a:ln>
            </p:spPr>
            <p:txBody>
              <a:bodyPr rtlCol="0" anchor="ctr"/>
              <a:lstStyle/>
              <a:p>
                <a:endParaRPr lang="en-US"/>
              </a:p>
            </p:txBody>
          </p:sp>
        </p:grpSp>
      </p:gr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2" presetClass="entr" presetSubtype="1"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0-#ppt_h/2"/>
                                          </p:val>
                                        </p:tav>
                                        <p:tav tm="100000">
                                          <p:val>
                                            <p:strVal val="#ppt_y"/>
                                          </p:val>
                                        </p:tav>
                                      </p:tavLst>
                                    </p:anim>
                                  </p:childTnLst>
                                </p:cTn>
                              </p:par>
                            </p:childTnLst>
                          </p:cTn>
                        </p:par>
                        <p:par>
                          <p:cTn id="13" fill="hold">
                            <p:stCondLst>
                              <p:cond delay="1000"/>
                            </p:stCondLst>
                            <p:childTnLst>
                              <p:par>
                                <p:cTn id="14" presetID="10" presetClass="entr" presetSubtype="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childTnLst>
                                </p:cTn>
                              </p:par>
                            </p:childTnLst>
                          </p:cTn>
                        </p:par>
                        <p:par>
                          <p:cTn id="17" fill="hold">
                            <p:stCondLst>
                              <p:cond delay="1500"/>
                            </p:stCondLst>
                            <p:childTnLst>
                              <p:par>
                                <p:cTn id="18" presetID="10" presetClass="entr" presetSubtype="0" fill="hold" grpId="0" nodeType="after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fade">
                                      <p:cBhvr>
                                        <p:cTn id="20" dur="500"/>
                                        <p:tgtEl>
                                          <p:spTgt spid="5"/>
                                        </p:tgtEl>
                                      </p:cBhvr>
                                    </p:animEffect>
                                  </p:childTnLst>
                                </p:cTn>
                              </p:par>
                            </p:childTnLst>
                          </p:cTn>
                        </p:par>
                        <p:par>
                          <p:cTn id="21" fill="hold">
                            <p:stCondLst>
                              <p:cond delay="2000"/>
                            </p:stCondLst>
                            <p:childTnLst>
                              <p:par>
                                <p:cTn id="22" presetID="10" presetClass="entr" presetSubtype="0" fill="hold" grpId="0" nodeType="after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fade">
                                      <p:cBhvr>
                                        <p:cTn id="24" dur="500"/>
                                        <p:tgtEl>
                                          <p:spTgt spid="6"/>
                                        </p:tgtEl>
                                      </p:cBhvr>
                                    </p:animEffect>
                                  </p:childTnLst>
                                </p:cTn>
                              </p:par>
                            </p:childTnLst>
                          </p:cTn>
                        </p:par>
                        <p:par>
                          <p:cTn id="25" fill="hold">
                            <p:stCondLst>
                              <p:cond delay="2500"/>
                            </p:stCondLst>
                            <p:childTnLst>
                              <p:par>
                                <p:cTn id="26" presetID="10" presetClass="entr" presetSubtype="0" fill="hold" grpId="0" nodeType="after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fade">
                                      <p:cBhvr>
                                        <p:cTn id="28" dur="500"/>
                                        <p:tgtEl>
                                          <p:spTgt spid="7"/>
                                        </p:tgtEl>
                                      </p:cBhvr>
                                    </p:animEffect>
                                  </p:childTnLst>
                                </p:cTn>
                              </p:par>
                            </p:childTnLst>
                          </p:cTn>
                        </p:par>
                        <p:par>
                          <p:cTn id="29" fill="hold">
                            <p:stCondLst>
                              <p:cond delay="3000"/>
                            </p:stCondLst>
                            <p:childTnLst>
                              <p:par>
                                <p:cTn id="30" presetID="2" presetClass="entr" presetSubtype="1" fill="hold" grpId="0" nodeType="afterEffect">
                                  <p:stCondLst>
                                    <p:cond delay="0"/>
                                  </p:stCondLst>
                                  <p:childTnLst>
                                    <p:set>
                                      <p:cBhvr>
                                        <p:cTn id="31" dur="1" fill="hold">
                                          <p:stCondLst>
                                            <p:cond delay="0"/>
                                          </p:stCondLst>
                                        </p:cTn>
                                        <p:tgtEl>
                                          <p:spTgt spid="8"/>
                                        </p:tgtEl>
                                        <p:attrNameLst>
                                          <p:attrName>style.visibility</p:attrName>
                                        </p:attrNameLst>
                                      </p:cBhvr>
                                      <p:to>
                                        <p:strVal val="visible"/>
                                      </p:to>
                                    </p:set>
                                    <p:anim calcmode="lin" valueType="num">
                                      <p:cBhvr additive="base">
                                        <p:cTn id="32" dur="500" fill="hold"/>
                                        <p:tgtEl>
                                          <p:spTgt spid="8"/>
                                        </p:tgtEl>
                                        <p:attrNameLst>
                                          <p:attrName>ppt_x</p:attrName>
                                        </p:attrNameLst>
                                      </p:cBhvr>
                                      <p:tavLst>
                                        <p:tav tm="0">
                                          <p:val>
                                            <p:strVal val="#ppt_x"/>
                                          </p:val>
                                        </p:tav>
                                        <p:tav tm="100000">
                                          <p:val>
                                            <p:strVal val="#ppt_x"/>
                                          </p:val>
                                        </p:tav>
                                      </p:tavLst>
                                    </p:anim>
                                    <p:anim calcmode="lin" valueType="num">
                                      <p:cBhvr additive="base">
                                        <p:cTn id="33" dur="500" fill="hold"/>
                                        <p:tgtEl>
                                          <p:spTgt spid="8"/>
                                        </p:tgtEl>
                                        <p:attrNameLst>
                                          <p:attrName>ppt_y</p:attrName>
                                        </p:attrNameLst>
                                      </p:cBhvr>
                                      <p:tavLst>
                                        <p:tav tm="0">
                                          <p:val>
                                            <p:strVal val="0-#ppt_h/2"/>
                                          </p:val>
                                        </p:tav>
                                        <p:tav tm="100000">
                                          <p:val>
                                            <p:strVal val="#ppt_y"/>
                                          </p:val>
                                        </p:tav>
                                      </p:tavLst>
                                    </p:anim>
                                  </p:childTnLst>
                                </p:cTn>
                              </p:par>
                            </p:childTnLst>
                          </p:cTn>
                        </p:par>
                        <p:par>
                          <p:cTn id="34" fill="hold">
                            <p:stCondLst>
                              <p:cond delay="3500"/>
                            </p:stCondLst>
                            <p:childTnLst>
                              <p:par>
                                <p:cTn id="35" presetID="10" presetClass="entr" presetSubtype="0" fill="hold" grpId="0" nodeType="after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fade">
                                      <p:cBhvr>
                                        <p:cTn id="37" dur="500"/>
                                        <p:tgtEl>
                                          <p:spTgt spid="9"/>
                                        </p:tgtEl>
                                      </p:cBhvr>
                                    </p:animEffect>
                                  </p:childTnLst>
                                </p:cTn>
                              </p:par>
                            </p:childTnLst>
                          </p:cTn>
                        </p:par>
                        <p:par>
                          <p:cTn id="38" fill="hold">
                            <p:stCondLst>
                              <p:cond delay="4000"/>
                            </p:stCondLst>
                            <p:childTnLst>
                              <p:par>
                                <p:cTn id="39" presetID="10" presetClass="entr" presetSubtype="0" fill="hold" grpId="0" nodeType="afterEffect">
                                  <p:stCondLst>
                                    <p:cond delay="0"/>
                                  </p:stCondLst>
                                  <p:childTnLst>
                                    <p:set>
                                      <p:cBhvr>
                                        <p:cTn id="40" dur="1" fill="hold">
                                          <p:stCondLst>
                                            <p:cond delay="0"/>
                                          </p:stCondLst>
                                        </p:cTn>
                                        <p:tgtEl>
                                          <p:spTgt spid="10"/>
                                        </p:tgtEl>
                                        <p:attrNameLst>
                                          <p:attrName>style.visibility</p:attrName>
                                        </p:attrNameLst>
                                      </p:cBhvr>
                                      <p:to>
                                        <p:strVal val="visible"/>
                                      </p:to>
                                    </p:set>
                                    <p:animEffect transition="in" filter="fade">
                                      <p:cBhvr>
                                        <p:cTn id="41" dur="500"/>
                                        <p:tgtEl>
                                          <p:spTgt spid="10"/>
                                        </p:tgtEl>
                                      </p:cBhvr>
                                    </p:animEffect>
                                  </p:childTnLst>
                                </p:cTn>
                              </p:par>
                            </p:childTnLst>
                          </p:cTn>
                        </p:par>
                        <p:par>
                          <p:cTn id="42" fill="hold">
                            <p:stCondLst>
                              <p:cond delay="4500"/>
                            </p:stCondLst>
                            <p:childTnLst>
                              <p:par>
                                <p:cTn id="43" presetID="10" presetClass="entr" presetSubtype="0" fill="hold" grpId="0" nodeType="afterEffect">
                                  <p:stCondLst>
                                    <p:cond delay="0"/>
                                  </p:stCondLst>
                                  <p:childTnLst>
                                    <p:set>
                                      <p:cBhvr>
                                        <p:cTn id="44" dur="1" fill="hold">
                                          <p:stCondLst>
                                            <p:cond delay="0"/>
                                          </p:stCondLst>
                                        </p:cTn>
                                        <p:tgtEl>
                                          <p:spTgt spid="11"/>
                                        </p:tgtEl>
                                        <p:attrNameLst>
                                          <p:attrName>style.visibility</p:attrName>
                                        </p:attrNameLst>
                                      </p:cBhvr>
                                      <p:to>
                                        <p:strVal val="visible"/>
                                      </p:to>
                                    </p:set>
                                    <p:animEffect transition="in" filter="fade">
                                      <p:cBhvr>
                                        <p:cTn id="45" dur="500"/>
                                        <p:tgtEl>
                                          <p:spTgt spid="11"/>
                                        </p:tgtEl>
                                      </p:cBhvr>
                                    </p:animEffect>
                                  </p:childTnLst>
                                </p:cTn>
                              </p:par>
                            </p:childTnLst>
                          </p:cTn>
                        </p:par>
                        <p:par>
                          <p:cTn id="46" fill="hold">
                            <p:stCondLst>
                              <p:cond delay="5000"/>
                            </p:stCondLst>
                            <p:childTnLst>
                              <p:par>
                                <p:cTn id="47" presetID="10" presetClass="entr" presetSubtype="0" fill="hold" grpId="0" nodeType="afterEffect">
                                  <p:stCondLst>
                                    <p:cond delay="0"/>
                                  </p:stCondLst>
                                  <p:childTnLst>
                                    <p:set>
                                      <p:cBhvr>
                                        <p:cTn id="48" dur="1" fill="hold">
                                          <p:stCondLst>
                                            <p:cond delay="0"/>
                                          </p:stCondLst>
                                        </p:cTn>
                                        <p:tgtEl>
                                          <p:spTgt spid="12"/>
                                        </p:tgtEl>
                                        <p:attrNameLst>
                                          <p:attrName>style.visibility</p:attrName>
                                        </p:attrNameLst>
                                      </p:cBhvr>
                                      <p:to>
                                        <p:strVal val="visible"/>
                                      </p:to>
                                    </p:set>
                                    <p:animEffect transition="in" filter="fade">
                                      <p:cBhvr>
                                        <p:cTn id="49" dur="500"/>
                                        <p:tgtEl>
                                          <p:spTgt spid="12"/>
                                        </p:tgtEl>
                                      </p:cBhvr>
                                    </p:animEffect>
                                  </p:childTnLst>
                                </p:cTn>
                              </p:par>
                            </p:childTnLst>
                          </p:cTn>
                        </p:par>
                        <p:par>
                          <p:cTn id="50" fill="hold">
                            <p:stCondLst>
                              <p:cond delay="5500"/>
                            </p:stCondLst>
                            <p:childTnLst>
                              <p:par>
                                <p:cTn id="51" presetID="10" presetClass="entr" presetSubtype="0" fill="hold" nodeType="afterEffect">
                                  <p:stCondLst>
                                    <p:cond delay="0"/>
                                  </p:stCondLst>
                                  <p:childTnLst>
                                    <p:set>
                                      <p:cBhvr>
                                        <p:cTn id="52" dur="1" fill="hold">
                                          <p:stCondLst>
                                            <p:cond delay="0"/>
                                          </p:stCondLst>
                                        </p:cTn>
                                        <p:tgtEl>
                                          <p:spTgt spid="13"/>
                                        </p:tgtEl>
                                        <p:attrNameLst>
                                          <p:attrName>style.visibility</p:attrName>
                                        </p:attrNameLst>
                                      </p:cBhvr>
                                      <p:to>
                                        <p:strVal val="visible"/>
                                      </p:to>
                                    </p:set>
                                    <p:animEffect transition="in" filter="fade">
                                      <p:cBhvr>
                                        <p:cTn id="53" dur="500"/>
                                        <p:tgtEl>
                                          <p:spTgt spid="13"/>
                                        </p:tgtEl>
                                      </p:cBhvr>
                                    </p:animEffect>
                                  </p:childTnLst>
                                </p:cTn>
                              </p:par>
                            </p:childTnLst>
                          </p:cTn>
                        </p:par>
                        <p:par>
                          <p:cTn id="54" fill="hold">
                            <p:stCondLst>
                              <p:cond delay="6000"/>
                            </p:stCondLst>
                            <p:childTnLst>
                              <p:par>
                                <p:cTn id="55" presetID="2" presetClass="entr" presetSubtype="1" fill="hold" grpId="0" nodeType="afterEffect">
                                  <p:stCondLst>
                                    <p:cond delay="0"/>
                                  </p:stCondLst>
                                  <p:childTnLst>
                                    <p:set>
                                      <p:cBhvr>
                                        <p:cTn id="56" dur="1" fill="hold">
                                          <p:stCondLst>
                                            <p:cond delay="0"/>
                                          </p:stCondLst>
                                        </p:cTn>
                                        <p:tgtEl>
                                          <p:spTgt spid="14"/>
                                        </p:tgtEl>
                                        <p:attrNameLst>
                                          <p:attrName>style.visibility</p:attrName>
                                        </p:attrNameLst>
                                      </p:cBhvr>
                                      <p:to>
                                        <p:strVal val="visible"/>
                                      </p:to>
                                    </p:set>
                                    <p:anim calcmode="lin" valueType="num">
                                      <p:cBhvr additive="base">
                                        <p:cTn id="57" dur="500" fill="hold"/>
                                        <p:tgtEl>
                                          <p:spTgt spid="14"/>
                                        </p:tgtEl>
                                        <p:attrNameLst>
                                          <p:attrName>ppt_x</p:attrName>
                                        </p:attrNameLst>
                                      </p:cBhvr>
                                      <p:tavLst>
                                        <p:tav tm="0">
                                          <p:val>
                                            <p:strVal val="#ppt_x"/>
                                          </p:val>
                                        </p:tav>
                                        <p:tav tm="100000">
                                          <p:val>
                                            <p:strVal val="#ppt_x"/>
                                          </p:val>
                                        </p:tav>
                                      </p:tavLst>
                                    </p:anim>
                                    <p:anim calcmode="lin" valueType="num">
                                      <p:cBhvr additive="base">
                                        <p:cTn id="58" dur="500" fill="hold"/>
                                        <p:tgtEl>
                                          <p:spTgt spid="14"/>
                                        </p:tgtEl>
                                        <p:attrNameLst>
                                          <p:attrName>ppt_y</p:attrName>
                                        </p:attrNameLst>
                                      </p:cBhvr>
                                      <p:tavLst>
                                        <p:tav tm="0">
                                          <p:val>
                                            <p:strVal val="0-#ppt_h/2"/>
                                          </p:val>
                                        </p:tav>
                                        <p:tav tm="100000">
                                          <p:val>
                                            <p:strVal val="#ppt_y"/>
                                          </p:val>
                                        </p:tav>
                                      </p:tavLst>
                                    </p:anim>
                                  </p:childTnLst>
                                </p:cTn>
                              </p:par>
                            </p:childTnLst>
                          </p:cTn>
                        </p:par>
                        <p:par>
                          <p:cTn id="59" fill="hold">
                            <p:stCondLst>
                              <p:cond delay="6500"/>
                            </p:stCondLst>
                            <p:childTnLst>
                              <p:par>
                                <p:cTn id="60" presetID="10" presetClass="entr" presetSubtype="0" fill="hold" grpId="0" nodeType="afterEffect">
                                  <p:stCondLst>
                                    <p:cond delay="0"/>
                                  </p:stCondLst>
                                  <p:childTnLst>
                                    <p:set>
                                      <p:cBhvr>
                                        <p:cTn id="61" dur="1" fill="hold">
                                          <p:stCondLst>
                                            <p:cond delay="0"/>
                                          </p:stCondLst>
                                        </p:cTn>
                                        <p:tgtEl>
                                          <p:spTgt spid="15"/>
                                        </p:tgtEl>
                                        <p:attrNameLst>
                                          <p:attrName>style.visibility</p:attrName>
                                        </p:attrNameLst>
                                      </p:cBhvr>
                                      <p:to>
                                        <p:strVal val="visible"/>
                                      </p:to>
                                    </p:set>
                                    <p:animEffect transition="in" filter="fade">
                                      <p:cBhvr>
                                        <p:cTn id="62" dur="500"/>
                                        <p:tgtEl>
                                          <p:spTgt spid="15"/>
                                        </p:tgtEl>
                                      </p:cBhvr>
                                    </p:animEffect>
                                  </p:childTnLst>
                                </p:cTn>
                              </p:par>
                            </p:childTnLst>
                          </p:cTn>
                        </p:par>
                        <p:par>
                          <p:cTn id="63" fill="hold">
                            <p:stCondLst>
                              <p:cond delay="7000"/>
                            </p:stCondLst>
                            <p:childTnLst>
                              <p:par>
                                <p:cTn id="64" presetID="16" presetClass="entr" presetSubtype="37" fill="hold" nodeType="afterEffect">
                                  <p:stCondLst>
                                    <p:cond delay="0"/>
                                  </p:stCondLst>
                                  <p:childTnLst>
                                    <p:set>
                                      <p:cBhvr>
                                        <p:cTn id="65" dur="1" fill="hold">
                                          <p:stCondLst>
                                            <p:cond delay="0"/>
                                          </p:stCondLst>
                                        </p:cTn>
                                        <p:tgtEl>
                                          <p:spTgt spid="16"/>
                                        </p:tgtEl>
                                        <p:attrNameLst>
                                          <p:attrName>style.visibility</p:attrName>
                                        </p:attrNameLst>
                                      </p:cBhvr>
                                      <p:to>
                                        <p:strVal val="visible"/>
                                      </p:to>
                                    </p:set>
                                    <p:animEffect transition="in" filter="barn(outVertical)">
                                      <p:cBhvr>
                                        <p:cTn id="66" dur="500"/>
                                        <p:tgtEl>
                                          <p:spTgt spid="16"/>
                                        </p:tgtEl>
                                      </p:cBhvr>
                                    </p:animEffect>
                                  </p:childTnLst>
                                </p:cTn>
                              </p:par>
                            </p:childTnLst>
                          </p:cTn>
                        </p:par>
                        <p:par>
                          <p:cTn id="67" fill="hold">
                            <p:stCondLst>
                              <p:cond delay="7500"/>
                            </p:stCondLst>
                            <p:childTnLst>
                              <p:par>
                                <p:cTn id="68" presetID="16" presetClass="entr" presetSubtype="37" fill="hold" nodeType="afterEffect">
                                  <p:stCondLst>
                                    <p:cond delay="0"/>
                                  </p:stCondLst>
                                  <p:childTnLst>
                                    <p:set>
                                      <p:cBhvr>
                                        <p:cTn id="69" dur="1" fill="hold">
                                          <p:stCondLst>
                                            <p:cond delay="0"/>
                                          </p:stCondLst>
                                        </p:cTn>
                                        <p:tgtEl>
                                          <p:spTgt spid="24"/>
                                        </p:tgtEl>
                                        <p:attrNameLst>
                                          <p:attrName>style.visibility</p:attrName>
                                        </p:attrNameLst>
                                      </p:cBhvr>
                                      <p:to>
                                        <p:strVal val="visible"/>
                                      </p:to>
                                    </p:set>
                                    <p:animEffect transition="in" filter="barn(outVertical)">
                                      <p:cBhvr>
                                        <p:cTn id="70" dur="500"/>
                                        <p:tgtEl>
                                          <p:spTgt spid="24"/>
                                        </p:tgtEl>
                                      </p:cBhvr>
                                    </p:animEffect>
                                  </p:childTnLst>
                                </p:cTn>
                              </p:par>
                            </p:childTnLst>
                          </p:cTn>
                        </p:par>
                        <p:par>
                          <p:cTn id="71" fill="hold">
                            <p:stCondLst>
                              <p:cond delay="8000"/>
                            </p:stCondLst>
                            <p:childTnLst>
                              <p:par>
                                <p:cTn id="72" presetID="16" presetClass="entr" presetSubtype="37" fill="hold" nodeType="afterEffect">
                                  <p:stCondLst>
                                    <p:cond delay="0"/>
                                  </p:stCondLst>
                                  <p:childTnLst>
                                    <p:set>
                                      <p:cBhvr>
                                        <p:cTn id="73" dur="1" fill="hold">
                                          <p:stCondLst>
                                            <p:cond delay="0"/>
                                          </p:stCondLst>
                                        </p:cTn>
                                        <p:tgtEl>
                                          <p:spTgt spid="137"/>
                                        </p:tgtEl>
                                        <p:attrNameLst>
                                          <p:attrName>style.visibility</p:attrName>
                                        </p:attrNameLst>
                                      </p:cBhvr>
                                      <p:to>
                                        <p:strVal val="visible"/>
                                      </p:to>
                                    </p:set>
                                    <p:animEffect transition="in" filter="barn(outVertical)">
                                      <p:cBhvr>
                                        <p:cTn id="74" dur="500"/>
                                        <p:tgtEl>
                                          <p:spTgt spid="137"/>
                                        </p:tgtEl>
                                      </p:cBhvr>
                                    </p:animEffect>
                                  </p:childTnLst>
                                </p:cTn>
                              </p:par>
                            </p:childTnLst>
                          </p:cTn>
                        </p:par>
                        <p:par>
                          <p:cTn id="75" fill="hold">
                            <p:stCondLst>
                              <p:cond delay="8500"/>
                            </p:stCondLst>
                            <p:childTnLst>
                              <p:par>
                                <p:cTn id="76" presetID="16" presetClass="entr" presetSubtype="37" fill="hold" nodeType="afterEffect">
                                  <p:stCondLst>
                                    <p:cond delay="0"/>
                                  </p:stCondLst>
                                  <p:childTnLst>
                                    <p:set>
                                      <p:cBhvr>
                                        <p:cTn id="77" dur="1" fill="hold">
                                          <p:stCondLst>
                                            <p:cond delay="0"/>
                                          </p:stCondLst>
                                        </p:cTn>
                                        <p:tgtEl>
                                          <p:spTgt spid="141"/>
                                        </p:tgtEl>
                                        <p:attrNameLst>
                                          <p:attrName>style.visibility</p:attrName>
                                        </p:attrNameLst>
                                      </p:cBhvr>
                                      <p:to>
                                        <p:strVal val="visible"/>
                                      </p:to>
                                    </p:set>
                                    <p:animEffect transition="in" filter="barn(outVertical)">
                                      <p:cBhvr>
                                        <p:cTn id="78" dur="500"/>
                                        <p:tgtEl>
                                          <p:spTgt spid="1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P spid="11" grpId="0" animBg="1"/>
      <p:bldP spid="12" grpId="0" animBg="1"/>
      <p:bldP spid="14" grpId="0" animBg="1"/>
      <p:bldP spid="15" grpId="0" animBg="1"/>
    </p:bldLst>
  </p:timing>
</p:sld>
</file>

<file path=ppt/slides/slide5.xml><?xml version="1.0" encoding="utf-8"?>
<p:sld xmlns:a="http://schemas.openxmlformats.org/drawingml/2006/main" xmlns:r="http://schemas.openxmlformats.org/officeDocument/2006/relationships" xmlns:p="http://schemas.openxmlformats.org/presentationml/2006/main" showMasterSp="0">
  <p:cSld name="Slide 4">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2025729"/>
          </a:xfrm>
          <a:prstGeom prst="rect">
            <a:avLst/>
          </a:prstGeom>
        </p:spPr>
      </p:pic>
      <p:sp>
        <p:nvSpPr>
          <p:cNvPr id="3" name="Text 0"/>
          <p:cNvSpPr/>
          <p:nvPr/>
        </p:nvSpPr>
        <p:spPr>
          <a:xfrm>
            <a:off x="567095" y="2472928"/>
            <a:ext cx="5823466" cy="476607"/>
          </a:xfrm>
          <a:prstGeom prst="rect">
            <a:avLst/>
          </a:prstGeom>
          <a:noFill/>
          <a:ln/>
        </p:spPr>
        <p:txBody>
          <a:bodyPr wrap="none" lIns="0" tIns="0" rIns="0" bIns="0" rtlCol="0" anchor="t"/>
          <a:lstStyle/>
          <a:p>
            <a:pPr marL="0" indent="0" algn="l">
              <a:lnSpc>
                <a:spcPts val="3750"/>
              </a:lnSpc>
              <a:buNone/>
            </a:pPr>
            <a:r>
              <a:rPr lang="en-US" sz="3000" dirty="0">
                <a:solidFill>
                  <a:srgbClr val="00002E"/>
                </a:solidFill>
                <a:latin typeface="Nunito Semi Bold" pitchFamily="34" charset="0"/>
                <a:ea typeface="Nunito Semi Bold" pitchFamily="34" charset="-122"/>
                <a:cs typeface="Nunito Semi Bold" pitchFamily="34" charset="-120"/>
              </a:rPr>
              <a:t>Lifesaving Treatment Approaches</a:t>
            </a:r>
            <a:endParaRPr lang="en-US" sz="3000" dirty="0"/>
          </a:p>
        </p:txBody>
      </p:sp>
      <p:pic>
        <p:nvPicPr>
          <p:cNvPr id="4" name="Image 1" descr="preencoded.png"/>
          <p:cNvPicPr>
            <a:picLocks noChangeAspect="1"/>
          </p:cNvPicPr>
          <p:nvPr/>
        </p:nvPicPr>
        <p:blipFill>
          <a:blip r:embed="rId4"/>
          <a:stretch>
            <a:fillRect/>
          </a:stretch>
        </p:blipFill>
        <p:spPr>
          <a:xfrm>
            <a:off x="567095" y="3192542"/>
            <a:ext cx="810220" cy="972264"/>
          </a:xfrm>
          <a:prstGeom prst="rect">
            <a:avLst/>
          </a:prstGeom>
        </p:spPr>
      </p:pic>
      <p:sp>
        <p:nvSpPr>
          <p:cNvPr id="5" name="Text 1"/>
          <p:cNvSpPr/>
          <p:nvPr/>
        </p:nvSpPr>
        <p:spPr>
          <a:xfrm>
            <a:off x="1620322" y="3354586"/>
            <a:ext cx="2224564" cy="238244"/>
          </a:xfrm>
          <a:prstGeom prst="rect">
            <a:avLst/>
          </a:prstGeom>
          <a:noFill/>
          <a:ln/>
        </p:spPr>
        <p:txBody>
          <a:bodyPr wrap="none" lIns="0" tIns="0" rIns="0" bIns="0" rtlCol="0" anchor="t"/>
          <a:lstStyle/>
          <a:p>
            <a:pPr marL="0" indent="0" algn="l">
              <a:lnSpc>
                <a:spcPts val="1850"/>
              </a:lnSpc>
              <a:buNone/>
            </a:pPr>
            <a:r>
              <a:rPr lang="en-US" sz="1500" dirty="0">
                <a:solidFill>
                  <a:srgbClr val="00002E"/>
                </a:solidFill>
                <a:latin typeface="Nunito Semi Bold" pitchFamily="34" charset="0"/>
                <a:ea typeface="Nunito Semi Bold" pitchFamily="34" charset="-122"/>
                <a:cs typeface="Nunito Semi Bold" pitchFamily="34" charset="-120"/>
              </a:rPr>
              <a:t>Aggressive Fluid Therapy</a:t>
            </a:r>
            <a:endParaRPr lang="en-US" sz="1500" dirty="0"/>
          </a:p>
        </p:txBody>
      </p:sp>
      <p:sp>
        <p:nvSpPr>
          <p:cNvPr id="6" name="Text 2"/>
          <p:cNvSpPr/>
          <p:nvPr/>
        </p:nvSpPr>
        <p:spPr>
          <a:xfrm>
            <a:off x="1620322" y="3689985"/>
            <a:ext cx="12442984" cy="259199"/>
          </a:xfrm>
          <a:prstGeom prst="rect">
            <a:avLst/>
          </a:prstGeom>
          <a:noFill/>
          <a:ln/>
        </p:spPr>
        <p:txBody>
          <a:bodyPr wrap="none" lIns="0" tIns="0" rIns="0" bIns="0" rtlCol="0" anchor="t"/>
          <a:lstStyle/>
          <a:p>
            <a:pPr marL="0" indent="0" algn="l">
              <a:lnSpc>
                <a:spcPts val="2000"/>
              </a:lnSpc>
              <a:buNone/>
            </a:pPr>
            <a:r>
              <a:rPr lang="en-US" sz="1250" dirty="0">
                <a:solidFill>
                  <a:srgbClr val="00002E"/>
                </a:solidFill>
                <a:latin typeface="PT Sans" pitchFamily="34" charset="0"/>
                <a:ea typeface="PT Sans" pitchFamily="34" charset="-122"/>
                <a:cs typeface="PT Sans" pitchFamily="34" charset="-120"/>
              </a:rPr>
              <a:t>Intravenous fluids at 1.5× maintenance rate to flush myoglobin from kidneys</a:t>
            </a:r>
            <a:endParaRPr lang="en-US" sz="1250" dirty="0"/>
          </a:p>
        </p:txBody>
      </p:sp>
      <p:pic>
        <p:nvPicPr>
          <p:cNvPr id="7" name="Image 2" descr="preencoded.png"/>
          <p:cNvPicPr>
            <a:picLocks noChangeAspect="1"/>
          </p:cNvPicPr>
          <p:nvPr/>
        </p:nvPicPr>
        <p:blipFill>
          <a:blip r:embed="rId5"/>
          <a:stretch>
            <a:fillRect/>
          </a:stretch>
        </p:blipFill>
        <p:spPr>
          <a:xfrm>
            <a:off x="567095" y="4164806"/>
            <a:ext cx="810220" cy="972264"/>
          </a:xfrm>
          <a:prstGeom prst="rect">
            <a:avLst/>
          </a:prstGeom>
        </p:spPr>
      </p:pic>
      <p:sp>
        <p:nvSpPr>
          <p:cNvPr id="8" name="Text 3"/>
          <p:cNvSpPr/>
          <p:nvPr/>
        </p:nvSpPr>
        <p:spPr>
          <a:xfrm>
            <a:off x="1620322" y="4326850"/>
            <a:ext cx="1906548" cy="238244"/>
          </a:xfrm>
          <a:prstGeom prst="rect">
            <a:avLst/>
          </a:prstGeom>
          <a:noFill/>
          <a:ln/>
        </p:spPr>
        <p:txBody>
          <a:bodyPr wrap="none" lIns="0" tIns="0" rIns="0" bIns="0" rtlCol="0" anchor="t"/>
          <a:lstStyle/>
          <a:p>
            <a:pPr marL="0" indent="0" algn="l">
              <a:lnSpc>
                <a:spcPts val="1850"/>
              </a:lnSpc>
              <a:buNone/>
            </a:pPr>
            <a:r>
              <a:rPr lang="en-US" sz="1500" dirty="0">
                <a:solidFill>
                  <a:srgbClr val="00002E"/>
                </a:solidFill>
                <a:latin typeface="Nunito Semi Bold" pitchFamily="34" charset="0"/>
                <a:ea typeface="Nunito Semi Bold" pitchFamily="34" charset="-122"/>
                <a:cs typeface="Nunito Semi Bold" pitchFamily="34" charset="-120"/>
              </a:rPr>
              <a:t>Electrolyte Correction</a:t>
            </a:r>
            <a:endParaRPr lang="en-US" sz="1500" dirty="0"/>
          </a:p>
        </p:txBody>
      </p:sp>
      <p:sp>
        <p:nvSpPr>
          <p:cNvPr id="9" name="Text 4"/>
          <p:cNvSpPr/>
          <p:nvPr/>
        </p:nvSpPr>
        <p:spPr>
          <a:xfrm>
            <a:off x="1620322" y="4662249"/>
            <a:ext cx="12442984" cy="259199"/>
          </a:xfrm>
          <a:prstGeom prst="rect">
            <a:avLst/>
          </a:prstGeom>
          <a:noFill/>
          <a:ln/>
        </p:spPr>
        <p:txBody>
          <a:bodyPr wrap="none" lIns="0" tIns="0" rIns="0" bIns="0" rtlCol="0" anchor="t"/>
          <a:lstStyle/>
          <a:p>
            <a:pPr marL="0" indent="0" algn="l">
              <a:lnSpc>
                <a:spcPts val="2000"/>
              </a:lnSpc>
              <a:buNone/>
            </a:pPr>
            <a:r>
              <a:rPr lang="en-US" sz="1250" dirty="0">
                <a:solidFill>
                  <a:srgbClr val="00002E"/>
                </a:solidFill>
                <a:latin typeface="PT Sans" pitchFamily="34" charset="0"/>
                <a:ea typeface="PT Sans" pitchFamily="34" charset="-122"/>
                <a:cs typeface="PT Sans" pitchFamily="34" charset="-120"/>
              </a:rPr>
              <a:t>Careful monitoring and management of potassium, calcium, and phosphorus levels</a:t>
            </a:r>
            <a:endParaRPr lang="en-US" sz="1250" dirty="0"/>
          </a:p>
        </p:txBody>
      </p:sp>
      <p:pic>
        <p:nvPicPr>
          <p:cNvPr id="10" name="Image 3" descr="preencoded.png"/>
          <p:cNvPicPr>
            <a:picLocks noChangeAspect="1"/>
          </p:cNvPicPr>
          <p:nvPr/>
        </p:nvPicPr>
        <p:blipFill>
          <a:blip r:embed="rId6"/>
          <a:stretch>
            <a:fillRect/>
          </a:stretch>
        </p:blipFill>
        <p:spPr>
          <a:xfrm>
            <a:off x="567095" y="5137071"/>
            <a:ext cx="810220" cy="972264"/>
          </a:xfrm>
          <a:prstGeom prst="rect">
            <a:avLst/>
          </a:prstGeom>
        </p:spPr>
      </p:pic>
      <p:sp>
        <p:nvSpPr>
          <p:cNvPr id="11" name="Text 5"/>
          <p:cNvSpPr/>
          <p:nvPr/>
        </p:nvSpPr>
        <p:spPr>
          <a:xfrm>
            <a:off x="1620322" y="5299115"/>
            <a:ext cx="1906548" cy="238244"/>
          </a:xfrm>
          <a:prstGeom prst="rect">
            <a:avLst/>
          </a:prstGeom>
          <a:noFill/>
          <a:ln/>
        </p:spPr>
        <p:txBody>
          <a:bodyPr wrap="none" lIns="0" tIns="0" rIns="0" bIns="0" rtlCol="0" anchor="t"/>
          <a:lstStyle/>
          <a:p>
            <a:pPr marL="0" indent="0" algn="l">
              <a:lnSpc>
                <a:spcPts val="1850"/>
              </a:lnSpc>
              <a:buNone/>
            </a:pPr>
            <a:r>
              <a:rPr lang="en-US" sz="1500" dirty="0">
                <a:solidFill>
                  <a:srgbClr val="00002E"/>
                </a:solidFill>
                <a:latin typeface="Nunito Semi Bold" pitchFamily="34" charset="0"/>
                <a:ea typeface="Nunito Semi Bold" pitchFamily="34" charset="-122"/>
                <a:cs typeface="Nunito Semi Bold" pitchFamily="34" charset="-120"/>
              </a:rPr>
              <a:t>Kidney Protection</a:t>
            </a:r>
            <a:endParaRPr lang="en-US" sz="1500" dirty="0"/>
          </a:p>
        </p:txBody>
      </p:sp>
      <p:sp>
        <p:nvSpPr>
          <p:cNvPr id="12" name="Text 6"/>
          <p:cNvSpPr/>
          <p:nvPr/>
        </p:nvSpPr>
        <p:spPr>
          <a:xfrm>
            <a:off x="1620322" y="5634514"/>
            <a:ext cx="12442984" cy="259199"/>
          </a:xfrm>
          <a:prstGeom prst="rect">
            <a:avLst/>
          </a:prstGeom>
          <a:noFill/>
          <a:ln/>
        </p:spPr>
        <p:txBody>
          <a:bodyPr wrap="none" lIns="0" tIns="0" rIns="0" bIns="0" rtlCol="0" anchor="t"/>
          <a:lstStyle/>
          <a:p>
            <a:pPr marL="0" indent="0" algn="l">
              <a:lnSpc>
                <a:spcPts val="2000"/>
              </a:lnSpc>
              <a:buNone/>
            </a:pPr>
            <a:r>
              <a:rPr lang="en-US" sz="1250" dirty="0">
                <a:solidFill>
                  <a:srgbClr val="00002E"/>
                </a:solidFill>
                <a:latin typeface="PT Sans" pitchFamily="34" charset="0"/>
                <a:ea typeface="PT Sans" pitchFamily="34" charset="-122"/>
                <a:cs typeface="PT Sans" pitchFamily="34" charset="-120"/>
              </a:rPr>
              <a:t>Sodium bicarbonate administration to alkalinize urine and prevent tubular damage</a:t>
            </a:r>
            <a:endParaRPr lang="en-US" sz="1250" dirty="0"/>
          </a:p>
        </p:txBody>
      </p:sp>
      <p:pic>
        <p:nvPicPr>
          <p:cNvPr id="13" name="Image 4" descr="preencoded.png"/>
          <p:cNvPicPr>
            <a:picLocks noChangeAspect="1"/>
          </p:cNvPicPr>
          <p:nvPr/>
        </p:nvPicPr>
        <p:blipFill>
          <a:blip r:embed="rId7"/>
          <a:stretch>
            <a:fillRect/>
          </a:stretch>
        </p:blipFill>
        <p:spPr>
          <a:xfrm>
            <a:off x="567095" y="6109335"/>
            <a:ext cx="810220" cy="972264"/>
          </a:xfrm>
          <a:prstGeom prst="rect">
            <a:avLst/>
          </a:prstGeom>
        </p:spPr>
      </p:pic>
      <p:sp>
        <p:nvSpPr>
          <p:cNvPr id="14" name="Text 7"/>
          <p:cNvSpPr/>
          <p:nvPr/>
        </p:nvSpPr>
        <p:spPr>
          <a:xfrm>
            <a:off x="1620322" y="6271379"/>
            <a:ext cx="1906548" cy="238244"/>
          </a:xfrm>
          <a:prstGeom prst="rect">
            <a:avLst/>
          </a:prstGeom>
          <a:noFill/>
          <a:ln/>
        </p:spPr>
        <p:txBody>
          <a:bodyPr wrap="none" lIns="0" tIns="0" rIns="0" bIns="0" rtlCol="0" anchor="t"/>
          <a:lstStyle/>
          <a:p>
            <a:pPr marL="0" indent="0" algn="l">
              <a:lnSpc>
                <a:spcPts val="1850"/>
              </a:lnSpc>
              <a:buNone/>
            </a:pPr>
            <a:r>
              <a:rPr lang="en-US" sz="1500" dirty="0">
                <a:solidFill>
                  <a:srgbClr val="00002E"/>
                </a:solidFill>
                <a:latin typeface="Nunito Semi Bold" pitchFamily="34" charset="0"/>
                <a:ea typeface="Nunito Semi Bold" pitchFamily="34" charset="-122"/>
                <a:cs typeface="Nunito Semi Bold" pitchFamily="34" charset="-120"/>
              </a:rPr>
              <a:t>Renal Replacement</a:t>
            </a:r>
            <a:endParaRPr lang="en-US" sz="1500" dirty="0"/>
          </a:p>
        </p:txBody>
      </p:sp>
      <p:sp>
        <p:nvSpPr>
          <p:cNvPr id="15" name="Text 8"/>
          <p:cNvSpPr/>
          <p:nvPr/>
        </p:nvSpPr>
        <p:spPr>
          <a:xfrm>
            <a:off x="1620322" y="6606778"/>
            <a:ext cx="12442984" cy="259199"/>
          </a:xfrm>
          <a:prstGeom prst="rect">
            <a:avLst/>
          </a:prstGeom>
          <a:noFill/>
          <a:ln/>
        </p:spPr>
        <p:txBody>
          <a:bodyPr wrap="none" lIns="0" tIns="0" rIns="0" bIns="0" rtlCol="0" anchor="t"/>
          <a:lstStyle/>
          <a:p>
            <a:pPr marL="0" indent="0" algn="l">
              <a:lnSpc>
                <a:spcPts val="2000"/>
              </a:lnSpc>
              <a:buNone/>
            </a:pPr>
            <a:r>
              <a:rPr lang="en-US" sz="1250" dirty="0">
                <a:solidFill>
                  <a:srgbClr val="00002E"/>
                </a:solidFill>
                <a:latin typeface="PT Sans" pitchFamily="34" charset="0"/>
                <a:ea typeface="PT Sans" pitchFamily="34" charset="-122"/>
                <a:cs typeface="PT Sans" pitchFamily="34" charset="-120"/>
              </a:rPr>
              <a:t>Dialysis if acute kidney injury progresses despite conservative management</a:t>
            </a:r>
            <a:endParaRPr lang="en-US" sz="1250" dirty="0"/>
          </a:p>
        </p:txBody>
      </p:sp>
      <p:sp>
        <p:nvSpPr>
          <p:cNvPr id="16" name="Text 9"/>
          <p:cNvSpPr/>
          <p:nvPr/>
        </p:nvSpPr>
        <p:spPr>
          <a:xfrm>
            <a:off x="567095" y="7263884"/>
            <a:ext cx="13496211" cy="518398"/>
          </a:xfrm>
          <a:prstGeom prst="rect">
            <a:avLst/>
          </a:prstGeom>
          <a:noFill/>
          <a:ln/>
        </p:spPr>
        <p:txBody>
          <a:bodyPr wrap="square" lIns="0" tIns="0" rIns="0" bIns="0" rtlCol="0" anchor="t"/>
          <a:lstStyle/>
          <a:p>
            <a:pPr marL="0" indent="0" algn="l">
              <a:lnSpc>
                <a:spcPts val="2000"/>
              </a:lnSpc>
              <a:buNone/>
            </a:pPr>
            <a:r>
              <a:rPr lang="en-US" sz="1250" dirty="0">
                <a:solidFill>
                  <a:srgbClr val="00002E"/>
                </a:solidFill>
                <a:latin typeface="PT Sans" pitchFamily="34" charset="0"/>
                <a:ea typeface="PT Sans" pitchFamily="34" charset="-122"/>
                <a:cs typeface="PT Sans" pitchFamily="34" charset="-120"/>
              </a:rPr>
              <a:t>Early and aggressive intervention is the cornerstone of successful rhabdomyolysis treatment. The primary goal is to prevent acute kidney injury by maintaining high urine output through intravenous fluid administration. Most patients require hospitalization with continuous monitoring of kidney function, electrolytes, and acid-base balance.</a:t>
            </a:r>
            <a:endParaRPr lang="en-US" sz="12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47" presetClass="entr" presetSubtype="0"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childTnLst>
                          </p:cTn>
                        </p:par>
                        <p:par>
                          <p:cTn id="15" fill="hold">
                            <p:stCondLst>
                              <p:cond delay="1500"/>
                            </p:stCondLst>
                            <p:childTnLst>
                              <p:par>
                                <p:cTn id="16" presetID="47" presetClass="entr" presetSubtype="0" fill="hold" nodeType="after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1000"/>
                                        <p:tgtEl>
                                          <p:spTgt spid="7"/>
                                        </p:tgtEl>
                                      </p:cBhvr>
                                    </p:animEffect>
                                    <p:anim calcmode="lin" valueType="num">
                                      <p:cBhvr>
                                        <p:cTn id="19" dur="1000" fill="hold"/>
                                        <p:tgtEl>
                                          <p:spTgt spid="7"/>
                                        </p:tgtEl>
                                        <p:attrNameLst>
                                          <p:attrName>ppt_x</p:attrName>
                                        </p:attrNameLst>
                                      </p:cBhvr>
                                      <p:tavLst>
                                        <p:tav tm="0">
                                          <p:val>
                                            <p:strVal val="#ppt_x"/>
                                          </p:val>
                                        </p:tav>
                                        <p:tav tm="100000">
                                          <p:val>
                                            <p:strVal val="#ppt_x"/>
                                          </p:val>
                                        </p:tav>
                                      </p:tavLst>
                                    </p:anim>
                                    <p:anim calcmode="lin" valueType="num">
                                      <p:cBhvr>
                                        <p:cTn id="20" dur="1000" fill="hold"/>
                                        <p:tgtEl>
                                          <p:spTgt spid="7"/>
                                        </p:tgtEl>
                                        <p:attrNameLst>
                                          <p:attrName>ppt_y</p:attrName>
                                        </p:attrNameLst>
                                      </p:cBhvr>
                                      <p:tavLst>
                                        <p:tav tm="0">
                                          <p:val>
                                            <p:strVal val="#ppt_y-.1"/>
                                          </p:val>
                                        </p:tav>
                                        <p:tav tm="100000">
                                          <p:val>
                                            <p:strVal val="#ppt_y"/>
                                          </p:val>
                                        </p:tav>
                                      </p:tavLst>
                                    </p:anim>
                                  </p:childTnLst>
                                </p:cTn>
                              </p:par>
                            </p:childTnLst>
                          </p:cTn>
                        </p:par>
                        <p:par>
                          <p:cTn id="21" fill="hold">
                            <p:stCondLst>
                              <p:cond delay="2500"/>
                            </p:stCondLst>
                            <p:childTnLst>
                              <p:par>
                                <p:cTn id="22" presetID="47" presetClass="entr" presetSubtype="0" fill="hold" nodeType="after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fade">
                                      <p:cBhvr>
                                        <p:cTn id="24" dur="1000"/>
                                        <p:tgtEl>
                                          <p:spTgt spid="10"/>
                                        </p:tgtEl>
                                      </p:cBhvr>
                                    </p:animEffect>
                                    <p:anim calcmode="lin" valueType="num">
                                      <p:cBhvr>
                                        <p:cTn id="25" dur="1000" fill="hold"/>
                                        <p:tgtEl>
                                          <p:spTgt spid="10"/>
                                        </p:tgtEl>
                                        <p:attrNameLst>
                                          <p:attrName>ppt_x</p:attrName>
                                        </p:attrNameLst>
                                      </p:cBhvr>
                                      <p:tavLst>
                                        <p:tav tm="0">
                                          <p:val>
                                            <p:strVal val="#ppt_x"/>
                                          </p:val>
                                        </p:tav>
                                        <p:tav tm="100000">
                                          <p:val>
                                            <p:strVal val="#ppt_x"/>
                                          </p:val>
                                        </p:tav>
                                      </p:tavLst>
                                    </p:anim>
                                    <p:anim calcmode="lin" valueType="num">
                                      <p:cBhvr>
                                        <p:cTn id="26" dur="1000" fill="hold"/>
                                        <p:tgtEl>
                                          <p:spTgt spid="10"/>
                                        </p:tgtEl>
                                        <p:attrNameLst>
                                          <p:attrName>ppt_y</p:attrName>
                                        </p:attrNameLst>
                                      </p:cBhvr>
                                      <p:tavLst>
                                        <p:tav tm="0">
                                          <p:val>
                                            <p:strVal val="#ppt_y-.1"/>
                                          </p:val>
                                        </p:tav>
                                        <p:tav tm="100000">
                                          <p:val>
                                            <p:strVal val="#ppt_y"/>
                                          </p:val>
                                        </p:tav>
                                      </p:tavLst>
                                    </p:anim>
                                  </p:childTnLst>
                                </p:cTn>
                              </p:par>
                            </p:childTnLst>
                          </p:cTn>
                        </p:par>
                        <p:par>
                          <p:cTn id="27" fill="hold">
                            <p:stCondLst>
                              <p:cond delay="3500"/>
                            </p:stCondLst>
                            <p:childTnLst>
                              <p:par>
                                <p:cTn id="28" presetID="47" presetClass="entr" presetSubtype="0" fill="hold" nodeType="afterEffect">
                                  <p:stCondLst>
                                    <p:cond delay="0"/>
                                  </p:stCondLst>
                                  <p:childTnLst>
                                    <p:set>
                                      <p:cBhvr>
                                        <p:cTn id="29" dur="1" fill="hold">
                                          <p:stCondLst>
                                            <p:cond delay="0"/>
                                          </p:stCondLst>
                                        </p:cTn>
                                        <p:tgtEl>
                                          <p:spTgt spid="13"/>
                                        </p:tgtEl>
                                        <p:attrNameLst>
                                          <p:attrName>style.visibility</p:attrName>
                                        </p:attrNameLst>
                                      </p:cBhvr>
                                      <p:to>
                                        <p:strVal val="visible"/>
                                      </p:to>
                                    </p:set>
                                    <p:animEffect transition="in" filter="fade">
                                      <p:cBhvr>
                                        <p:cTn id="30" dur="1000"/>
                                        <p:tgtEl>
                                          <p:spTgt spid="13"/>
                                        </p:tgtEl>
                                      </p:cBhvr>
                                    </p:animEffect>
                                    <p:anim calcmode="lin" valueType="num">
                                      <p:cBhvr>
                                        <p:cTn id="31" dur="1000" fill="hold"/>
                                        <p:tgtEl>
                                          <p:spTgt spid="13"/>
                                        </p:tgtEl>
                                        <p:attrNameLst>
                                          <p:attrName>ppt_x</p:attrName>
                                        </p:attrNameLst>
                                      </p:cBhvr>
                                      <p:tavLst>
                                        <p:tav tm="0">
                                          <p:val>
                                            <p:strVal val="#ppt_x"/>
                                          </p:val>
                                        </p:tav>
                                        <p:tav tm="100000">
                                          <p:val>
                                            <p:strVal val="#ppt_x"/>
                                          </p:val>
                                        </p:tav>
                                      </p:tavLst>
                                    </p:anim>
                                    <p:anim calcmode="lin" valueType="num">
                                      <p:cBhvr>
                                        <p:cTn id="32" dur="1000" fill="hold"/>
                                        <p:tgtEl>
                                          <p:spTgt spid="13"/>
                                        </p:tgtEl>
                                        <p:attrNameLst>
                                          <p:attrName>ppt_y</p:attrName>
                                        </p:attrNameLst>
                                      </p:cBhvr>
                                      <p:tavLst>
                                        <p:tav tm="0">
                                          <p:val>
                                            <p:strVal val="#ppt_y-.1"/>
                                          </p:val>
                                        </p:tav>
                                        <p:tav tm="100000">
                                          <p:val>
                                            <p:strVal val="#ppt_y"/>
                                          </p:val>
                                        </p:tav>
                                      </p:tavLst>
                                    </p:anim>
                                  </p:childTnLst>
                                </p:cTn>
                              </p:par>
                            </p:childTnLst>
                          </p:cTn>
                        </p:par>
                        <p:par>
                          <p:cTn id="33" fill="hold">
                            <p:stCondLst>
                              <p:cond delay="4500"/>
                            </p:stCondLst>
                            <p:childTnLst>
                              <p:par>
                                <p:cTn id="34" presetID="10" presetClass="entr" presetSubtype="0" fill="hold" grpId="0" nodeType="afterEffect">
                                  <p:stCondLst>
                                    <p:cond delay="0"/>
                                  </p:stCondLst>
                                  <p:childTnLst>
                                    <p:set>
                                      <p:cBhvr>
                                        <p:cTn id="35" dur="1" fill="hold">
                                          <p:stCondLst>
                                            <p:cond delay="0"/>
                                          </p:stCondLst>
                                        </p:cTn>
                                        <p:tgtEl>
                                          <p:spTgt spid="5"/>
                                        </p:tgtEl>
                                        <p:attrNameLst>
                                          <p:attrName>style.visibility</p:attrName>
                                        </p:attrNameLst>
                                      </p:cBhvr>
                                      <p:to>
                                        <p:strVal val="visible"/>
                                      </p:to>
                                    </p:set>
                                    <p:animEffect transition="in" filter="fade">
                                      <p:cBhvr>
                                        <p:cTn id="36" dur="500"/>
                                        <p:tgtEl>
                                          <p:spTgt spid="5"/>
                                        </p:tgtEl>
                                      </p:cBhvr>
                                    </p:animEffect>
                                  </p:childTnLst>
                                </p:cTn>
                              </p:par>
                            </p:childTnLst>
                          </p:cTn>
                        </p:par>
                        <p:par>
                          <p:cTn id="37" fill="hold">
                            <p:stCondLst>
                              <p:cond delay="5000"/>
                            </p:stCondLst>
                            <p:childTnLst>
                              <p:par>
                                <p:cTn id="38" presetID="10" presetClass="entr" presetSubtype="0" fill="hold" grpId="0" nodeType="afterEffect">
                                  <p:stCondLst>
                                    <p:cond delay="0"/>
                                  </p:stCondLst>
                                  <p:childTnLst>
                                    <p:set>
                                      <p:cBhvr>
                                        <p:cTn id="39" dur="1" fill="hold">
                                          <p:stCondLst>
                                            <p:cond delay="0"/>
                                          </p:stCondLst>
                                        </p:cTn>
                                        <p:tgtEl>
                                          <p:spTgt spid="6"/>
                                        </p:tgtEl>
                                        <p:attrNameLst>
                                          <p:attrName>style.visibility</p:attrName>
                                        </p:attrNameLst>
                                      </p:cBhvr>
                                      <p:to>
                                        <p:strVal val="visible"/>
                                      </p:to>
                                    </p:set>
                                    <p:animEffect transition="in" filter="fade">
                                      <p:cBhvr>
                                        <p:cTn id="40" dur="500"/>
                                        <p:tgtEl>
                                          <p:spTgt spid="6"/>
                                        </p:tgtEl>
                                      </p:cBhvr>
                                    </p:animEffect>
                                  </p:childTnLst>
                                </p:cTn>
                              </p:par>
                            </p:childTnLst>
                          </p:cTn>
                        </p:par>
                        <p:par>
                          <p:cTn id="41" fill="hold">
                            <p:stCondLst>
                              <p:cond delay="5500"/>
                            </p:stCondLst>
                            <p:childTnLst>
                              <p:par>
                                <p:cTn id="42" presetID="10" presetClass="entr" presetSubtype="0" fill="hold" grpId="0" nodeType="afterEffect">
                                  <p:stCondLst>
                                    <p:cond delay="0"/>
                                  </p:stCondLst>
                                  <p:childTnLst>
                                    <p:set>
                                      <p:cBhvr>
                                        <p:cTn id="43" dur="1" fill="hold">
                                          <p:stCondLst>
                                            <p:cond delay="0"/>
                                          </p:stCondLst>
                                        </p:cTn>
                                        <p:tgtEl>
                                          <p:spTgt spid="8"/>
                                        </p:tgtEl>
                                        <p:attrNameLst>
                                          <p:attrName>style.visibility</p:attrName>
                                        </p:attrNameLst>
                                      </p:cBhvr>
                                      <p:to>
                                        <p:strVal val="visible"/>
                                      </p:to>
                                    </p:set>
                                    <p:animEffect transition="in" filter="fade">
                                      <p:cBhvr>
                                        <p:cTn id="44" dur="500"/>
                                        <p:tgtEl>
                                          <p:spTgt spid="8"/>
                                        </p:tgtEl>
                                      </p:cBhvr>
                                    </p:animEffect>
                                  </p:childTnLst>
                                </p:cTn>
                              </p:par>
                            </p:childTnLst>
                          </p:cTn>
                        </p:par>
                        <p:par>
                          <p:cTn id="45" fill="hold">
                            <p:stCondLst>
                              <p:cond delay="6000"/>
                            </p:stCondLst>
                            <p:childTnLst>
                              <p:par>
                                <p:cTn id="46" presetID="10" presetClass="entr" presetSubtype="0" fill="hold" grpId="0" nodeType="afterEffect">
                                  <p:stCondLst>
                                    <p:cond delay="0"/>
                                  </p:stCondLst>
                                  <p:childTnLst>
                                    <p:set>
                                      <p:cBhvr>
                                        <p:cTn id="47" dur="1" fill="hold">
                                          <p:stCondLst>
                                            <p:cond delay="0"/>
                                          </p:stCondLst>
                                        </p:cTn>
                                        <p:tgtEl>
                                          <p:spTgt spid="9"/>
                                        </p:tgtEl>
                                        <p:attrNameLst>
                                          <p:attrName>style.visibility</p:attrName>
                                        </p:attrNameLst>
                                      </p:cBhvr>
                                      <p:to>
                                        <p:strVal val="visible"/>
                                      </p:to>
                                    </p:set>
                                    <p:animEffect transition="in" filter="fade">
                                      <p:cBhvr>
                                        <p:cTn id="48" dur="500"/>
                                        <p:tgtEl>
                                          <p:spTgt spid="9"/>
                                        </p:tgtEl>
                                      </p:cBhvr>
                                    </p:animEffect>
                                  </p:childTnLst>
                                </p:cTn>
                              </p:par>
                            </p:childTnLst>
                          </p:cTn>
                        </p:par>
                        <p:par>
                          <p:cTn id="49" fill="hold">
                            <p:stCondLst>
                              <p:cond delay="6500"/>
                            </p:stCondLst>
                            <p:childTnLst>
                              <p:par>
                                <p:cTn id="50" presetID="10" presetClass="entr" presetSubtype="0" fill="hold" grpId="0" nodeType="afterEffect">
                                  <p:stCondLst>
                                    <p:cond delay="0"/>
                                  </p:stCondLst>
                                  <p:childTnLst>
                                    <p:set>
                                      <p:cBhvr>
                                        <p:cTn id="51" dur="1" fill="hold">
                                          <p:stCondLst>
                                            <p:cond delay="0"/>
                                          </p:stCondLst>
                                        </p:cTn>
                                        <p:tgtEl>
                                          <p:spTgt spid="11"/>
                                        </p:tgtEl>
                                        <p:attrNameLst>
                                          <p:attrName>style.visibility</p:attrName>
                                        </p:attrNameLst>
                                      </p:cBhvr>
                                      <p:to>
                                        <p:strVal val="visible"/>
                                      </p:to>
                                    </p:set>
                                    <p:animEffect transition="in" filter="fade">
                                      <p:cBhvr>
                                        <p:cTn id="52" dur="500"/>
                                        <p:tgtEl>
                                          <p:spTgt spid="11"/>
                                        </p:tgtEl>
                                      </p:cBhvr>
                                    </p:animEffect>
                                  </p:childTnLst>
                                </p:cTn>
                              </p:par>
                            </p:childTnLst>
                          </p:cTn>
                        </p:par>
                        <p:par>
                          <p:cTn id="53" fill="hold">
                            <p:stCondLst>
                              <p:cond delay="7000"/>
                            </p:stCondLst>
                            <p:childTnLst>
                              <p:par>
                                <p:cTn id="54" presetID="10" presetClass="entr" presetSubtype="0" fill="hold" grpId="0" nodeType="afterEffect">
                                  <p:stCondLst>
                                    <p:cond delay="0"/>
                                  </p:stCondLst>
                                  <p:childTnLst>
                                    <p:set>
                                      <p:cBhvr>
                                        <p:cTn id="55" dur="1" fill="hold">
                                          <p:stCondLst>
                                            <p:cond delay="0"/>
                                          </p:stCondLst>
                                        </p:cTn>
                                        <p:tgtEl>
                                          <p:spTgt spid="12"/>
                                        </p:tgtEl>
                                        <p:attrNameLst>
                                          <p:attrName>style.visibility</p:attrName>
                                        </p:attrNameLst>
                                      </p:cBhvr>
                                      <p:to>
                                        <p:strVal val="visible"/>
                                      </p:to>
                                    </p:set>
                                    <p:animEffect transition="in" filter="fade">
                                      <p:cBhvr>
                                        <p:cTn id="56" dur="500"/>
                                        <p:tgtEl>
                                          <p:spTgt spid="12"/>
                                        </p:tgtEl>
                                      </p:cBhvr>
                                    </p:animEffect>
                                  </p:childTnLst>
                                </p:cTn>
                              </p:par>
                            </p:childTnLst>
                          </p:cTn>
                        </p:par>
                        <p:par>
                          <p:cTn id="57" fill="hold">
                            <p:stCondLst>
                              <p:cond delay="7500"/>
                            </p:stCondLst>
                            <p:childTnLst>
                              <p:par>
                                <p:cTn id="58" presetID="10" presetClass="entr" presetSubtype="0" fill="hold" grpId="0" nodeType="afterEffect">
                                  <p:stCondLst>
                                    <p:cond delay="0"/>
                                  </p:stCondLst>
                                  <p:childTnLst>
                                    <p:set>
                                      <p:cBhvr>
                                        <p:cTn id="59" dur="1" fill="hold">
                                          <p:stCondLst>
                                            <p:cond delay="0"/>
                                          </p:stCondLst>
                                        </p:cTn>
                                        <p:tgtEl>
                                          <p:spTgt spid="14"/>
                                        </p:tgtEl>
                                        <p:attrNameLst>
                                          <p:attrName>style.visibility</p:attrName>
                                        </p:attrNameLst>
                                      </p:cBhvr>
                                      <p:to>
                                        <p:strVal val="visible"/>
                                      </p:to>
                                    </p:set>
                                    <p:animEffect transition="in" filter="fade">
                                      <p:cBhvr>
                                        <p:cTn id="60" dur="500"/>
                                        <p:tgtEl>
                                          <p:spTgt spid="14"/>
                                        </p:tgtEl>
                                      </p:cBhvr>
                                    </p:animEffect>
                                  </p:childTnLst>
                                </p:cTn>
                              </p:par>
                            </p:childTnLst>
                          </p:cTn>
                        </p:par>
                        <p:par>
                          <p:cTn id="61" fill="hold">
                            <p:stCondLst>
                              <p:cond delay="8000"/>
                            </p:stCondLst>
                            <p:childTnLst>
                              <p:par>
                                <p:cTn id="62" presetID="10" presetClass="entr" presetSubtype="0" fill="hold" grpId="0" nodeType="afterEffect">
                                  <p:stCondLst>
                                    <p:cond delay="0"/>
                                  </p:stCondLst>
                                  <p:childTnLst>
                                    <p:set>
                                      <p:cBhvr>
                                        <p:cTn id="63" dur="1" fill="hold">
                                          <p:stCondLst>
                                            <p:cond delay="0"/>
                                          </p:stCondLst>
                                        </p:cTn>
                                        <p:tgtEl>
                                          <p:spTgt spid="15"/>
                                        </p:tgtEl>
                                        <p:attrNameLst>
                                          <p:attrName>style.visibility</p:attrName>
                                        </p:attrNameLst>
                                      </p:cBhvr>
                                      <p:to>
                                        <p:strVal val="visible"/>
                                      </p:to>
                                    </p:set>
                                    <p:animEffect transition="in" filter="fade">
                                      <p:cBhvr>
                                        <p:cTn id="64" dur="500"/>
                                        <p:tgtEl>
                                          <p:spTgt spid="15"/>
                                        </p:tgtEl>
                                      </p:cBhvr>
                                    </p:animEffect>
                                  </p:childTnLst>
                                </p:cTn>
                              </p:par>
                            </p:childTnLst>
                          </p:cTn>
                        </p:par>
                        <p:par>
                          <p:cTn id="65" fill="hold">
                            <p:stCondLst>
                              <p:cond delay="8500"/>
                            </p:stCondLst>
                            <p:childTnLst>
                              <p:par>
                                <p:cTn id="66" presetID="10" presetClass="entr" presetSubtype="0" fill="hold" grpId="0" nodeType="afterEffect">
                                  <p:stCondLst>
                                    <p:cond delay="0"/>
                                  </p:stCondLst>
                                  <p:childTnLst>
                                    <p:set>
                                      <p:cBhvr>
                                        <p:cTn id="67" dur="1" fill="hold">
                                          <p:stCondLst>
                                            <p:cond delay="0"/>
                                          </p:stCondLst>
                                        </p:cTn>
                                        <p:tgtEl>
                                          <p:spTgt spid="16"/>
                                        </p:tgtEl>
                                        <p:attrNameLst>
                                          <p:attrName>style.visibility</p:attrName>
                                        </p:attrNameLst>
                                      </p:cBhvr>
                                      <p:to>
                                        <p:strVal val="visible"/>
                                      </p:to>
                                    </p:set>
                                    <p:animEffect transition="in" filter="fade">
                                      <p:cBhvr>
                                        <p:cTn id="68"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6" grpId="0" animBg="1"/>
      <p:bldP spid="8" grpId="0" animBg="1"/>
      <p:bldP spid="9" grpId="0" animBg="1"/>
      <p:bldP spid="11" grpId="0" animBg="1"/>
      <p:bldP spid="12" grpId="0" animBg="1"/>
      <p:bldP spid="14" grpId="0" animBg="1"/>
      <p:bldP spid="15" grpId="0" animBg="1"/>
      <p:bldP spid="16" grpId="0" animBg="1"/>
    </p:bldLst>
  </p:timing>
</p:sld>
</file>

<file path=ppt/slides/slide6.xml><?xml version="1.0" encoding="utf-8"?>
<p:sld xmlns:a="http://schemas.openxmlformats.org/drawingml/2006/main" xmlns:r="http://schemas.openxmlformats.org/officeDocument/2006/relationships" xmlns:p="http://schemas.openxmlformats.org/presentationml/2006/main" showMasterSp="0">
  <p:cSld name="Slide 5">
    <p:spTree>
      <p:nvGrpSpPr>
        <p:cNvPr id="1" name=""/>
        <p:cNvGrpSpPr/>
        <p:nvPr/>
      </p:nvGrpSpPr>
      <p:grpSpPr>
        <a:xfrm>
          <a:off x="0" y="0"/>
          <a:ext cx="0" cy="0"/>
          <a:chOff x="0" y="0"/>
          <a:chExt cx="0" cy="0"/>
        </a:xfrm>
      </p:grpSpPr>
      <p:sp>
        <p:nvSpPr>
          <p:cNvPr id="2" name="Text 0"/>
          <p:cNvSpPr/>
          <p:nvPr/>
        </p:nvSpPr>
        <p:spPr>
          <a:xfrm>
            <a:off x="803553" y="631388"/>
            <a:ext cx="10246757" cy="675203"/>
          </a:xfrm>
          <a:prstGeom prst="rect">
            <a:avLst/>
          </a:prstGeom>
          <a:noFill/>
          <a:ln/>
        </p:spPr>
        <p:txBody>
          <a:bodyPr wrap="none" lIns="0" tIns="0" rIns="0" bIns="0" rtlCol="0" anchor="t"/>
          <a:lstStyle/>
          <a:p>
            <a:pPr marL="0" indent="0" algn="l">
              <a:lnSpc>
                <a:spcPts val="5300"/>
              </a:lnSpc>
              <a:buNone/>
            </a:pPr>
            <a:r>
              <a:rPr lang="en-US" sz="4250" dirty="0">
                <a:solidFill>
                  <a:srgbClr val="00002E"/>
                </a:solidFill>
                <a:latin typeface="Nunito Semi Bold" pitchFamily="34" charset="0"/>
                <a:ea typeface="Nunito Semi Bold" pitchFamily="34" charset="-122"/>
                <a:cs typeface="Nunito Semi Bold" pitchFamily="34" charset="-120"/>
              </a:rPr>
              <a:t>Preventing Complications and Recurrence</a:t>
            </a:r>
            <a:endParaRPr lang="en-US" sz="4250" dirty="0"/>
          </a:p>
        </p:txBody>
      </p:sp>
      <p:sp>
        <p:nvSpPr>
          <p:cNvPr id="3" name="Text 1"/>
          <p:cNvSpPr/>
          <p:nvPr/>
        </p:nvSpPr>
        <p:spPr>
          <a:xfrm>
            <a:off x="2446496" y="1894523"/>
            <a:ext cx="2701171" cy="337661"/>
          </a:xfrm>
          <a:prstGeom prst="rect">
            <a:avLst/>
          </a:prstGeom>
          <a:noFill/>
          <a:ln/>
        </p:spPr>
        <p:txBody>
          <a:bodyPr wrap="none" lIns="0" tIns="0" rIns="0" bIns="0" rtlCol="0" anchor="t"/>
          <a:lstStyle/>
          <a:p>
            <a:pPr marL="0" indent="0" algn="r">
              <a:lnSpc>
                <a:spcPts val="2650"/>
              </a:lnSpc>
              <a:buNone/>
            </a:pPr>
            <a:r>
              <a:rPr lang="en-US" sz="2100" dirty="0">
                <a:solidFill>
                  <a:srgbClr val="00002E"/>
                </a:solidFill>
                <a:latin typeface="Nunito Semi Bold" pitchFamily="34" charset="0"/>
                <a:ea typeface="Nunito Semi Bold" pitchFamily="34" charset="-122"/>
                <a:cs typeface="Nunito Semi Bold" pitchFamily="34" charset="-120"/>
              </a:rPr>
              <a:t>Kidney Injury</a:t>
            </a:r>
            <a:endParaRPr lang="en-US" sz="2100" dirty="0"/>
          </a:p>
        </p:txBody>
      </p:sp>
      <p:sp>
        <p:nvSpPr>
          <p:cNvPr id="4" name="Text 2"/>
          <p:cNvSpPr/>
          <p:nvPr/>
        </p:nvSpPr>
        <p:spPr>
          <a:xfrm>
            <a:off x="803553" y="2369939"/>
            <a:ext cx="4344114" cy="734378"/>
          </a:xfrm>
          <a:prstGeom prst="rect">
            <a:avLst/>
          </a:prstGeom>
          <a:noFill/>
          <a:ln/>
        </p:spPr>
        <p:txBody>
          <a:bodyPr wrap="square" lIns="0" tIns="0" rIns="0" bIns="0" rtlCol="0" anchor="t"/>
          <a:lstStyle/>
          <a:p>
            <a:pPr marL="0" indent="0" algn="r">
              <a:lnSpc>
                <a:spcPts val="2850"/>
              </a:lnSpc>
              <a:buNone/>
            </a:pPr>
            <a:r>
              <a:rPr lang="en-US" sz="1800" dirty="0">
                <a:solidFill>
                  <a:srgbClr val="00002E"/>
                </a:solidFill>
                <a:latin typeface="PT Sans" pitchFamily="34" charset="0"/>
                <a:ea typeface="PT Sans" pitchFamily="34" charset="-122"/>
                <a:cs typeface="PT Sans" pitchFamily="34" charset="-120"/>
              </a:rPr>
              <a:t>Most common serious complication, occurring in up to 40% of cases</a:t>
            </a:r>
            <a:endParaRPr lang="en-US" sz="1800" dirty="0"/>
          </a:p>
        </p:txBody>
      </p:sp>
      <p:pic>
        <p:nvPicPr>
          <p:cNvPr id="5" name="Image 0" descr="preencoded.png"/>
          <p:cNvPicPr>
            <a:picLocks noChangeAspect="1"/>
          </p:cNvPicPr>
          <p:nvPr/>
        </p:nvPicPr>
        <p:blipFill>
          <a:blip r:embed="rId3"/>
          <a:stretch>
            <a:fillRect/>
          </a:stretch>
        </p:blipFill>
        <p:spPr>
          <a:xfrm>
            <a:off x="5491996" y="1765697"/>
            <a:ext cx="3646408" cy="3646408"/>
          </a:xfrm>
          <a:prstGeom prst="rect">
            <a:avLst/>
          </a:prstGeom>
        </p:spPr>
      </p:pic>
      <p:sp>
        <p:nvSpPr>
          <p:cNvPr id="6" name="Shape 3"/>
          <p:cNvSpPr/>
          <p:nvPr/>
        </p:nvSpPr>
        <p:spPr>
          <a:xfrm>
            <a:off x="5787330" y="2061031"/>
            <a:ext cx="574000" cy="574000"/>
          </a:xfrm>
          <a:prstGeom prst="roundRect">
            <a:avLst>
              <a:gd name="adj" fmla="val 1591438"/>
            </a:avLst>
          </a:prstGeom>
          <a:solidFill>
            <a:srgbClr val="F3F3FF"/>
          </a:solidFill>
          <a:ln w="22860">
            <a:solidFill>
              <a:srgbClr val="2D4DF2"/>
            </a:solidFill>
            <a:prstDash val="solid"/>
          </a:ln>
        </p:spPr>
      </p:sp>
      <p:pic>
        <p:nvPicPr>
          <p:cNvPr id="7" name="Image 1" descr="preencoded.png"/>
          <p:cNvPicPr>
            <a:picLocks noChangeAspect="1"/>
          </p:cNvPicPr>
          <p:nvPr/>
        </p:nvPicPr>
        <p:blipFill>
          <a:blip r:embed="rId4"/>
          <a:stretch>
            <a:fillRect/>
          </a:stretch>
        </p:blipFill>
        <p:spPr>
          <a:xfrm>
            <a:off x="5945207" y="2186642"/>
            <a:ext cx="258247" cy="322778"/>
          </a:xfrm>
          <a:prstGeom prst="rect">
            <a:avLst/>
          </a:prstGeom>
        </p:spPr>
      </p:pic>
      <p:sp>
        <p:nvSpPr>
          <p:cNvPr id="8" name="Text 4"/>
          <p:cNvSpPr/>
          <p:nvPr/>
        </p:nvSpPr>
        <p:spPr>
          <a:xfrm>
            <a:off x="9482733" y="1894523"/>
            <a:ext cx="2701171" cy="337661"/>
          </a:xfrm>
          <a:prstGeom prst="rect">
            <a:avLst/>
          </a:prstGeom>
          <a:noFill/>
          <a:ln/>
        </p:spPr>
        <p:txBody>
          <a:bodyPr wrap="none" lIns="0" tIns="0" rIns="0" bIns="0" rtlCol="0" anchor="t"/>
          <a:lstStyle/>
          <a:p>
            <a:pPr marL="0" indent="0" algn="l">
              <a:lnSpc>
                <a:spcPts val="2650"/>
              </a:lnSpc>
              <a:buNone/>
            </a:pPr>
            <a:r>
              <a:rPr lang="en-US" sz="2100" dirty="0">
                <a:solidFill>
                  <a:srgbClr val="00002E"/>
                </a:solidFill>
                <a:latin typeface="Nunito Semi Bold" pitchFamily="34" charset="0"/>
                <a:ea typeface="Nunito Semi Bold" pitchFamily="34" charset="-122"/>
                <a:cs typeface="Nunito Semi Bold" pitchFamily="34" charset="-120"/>
              </a:rPr>
              <a:t>Cardiac Issues</a:t>
            </a:r>
            <a:endParaRPr lang="en-US" sz="2100" dirty="0"/>
          </a:p>
        </p:txBody>
      </p:sp>
      <p:sp>
        <p:nvSpPr>
          <p:cNvPr id="9" name="Text 5"/>
          <p:cNvSpPr/>
          <p:nvPr/>
        </p:nvSpPr>
        <p:spPr>
          <a:xfrm>
            <a:off x="9482733" y="2369939"/>
            <a:ext cx="4344114" cy="734378"/>
          </a:xfrm>
          <a:prstGeom prst="rect">
            <a:avLst/>
          </a:prstGeom>
          <a:noFill/>
          <a:ln/>
        </p:spPr>
        <p:txBody>
          <a:bodyPr wrap="square" lIns="0" tIns="0" rIns="0" bIns="0" rtlCol="0" anchor="t"/>
          <a:lstStyle/>
          <a:p>
            <a:pPr marL="0" indent="0" algn="l">
              <a:lnSpc>
                <a:spcPts val="2850"/>
              </a:lnSpc>
              <a:buNone/>
            </a:pPr>
            <a:r>
              <a:rPr lang="en-US" sz="1800" dirty="0">
                <a:solidFill>
                  <a:srgbClr val="00002E"/>
                </a:solidFill>
                <a:latin typeface="PT Sans" pitchFamily="34" charset="0"/>
                <a:ea typeface="PT Sans" pitchFamily="34" charset="-122"/>
                <a:cs typeface="PT Sans" pitchFamily="34" charset="-120"/>
              </a:rPr>
              <a:t>Arrhythmias from electrolyte disturbances, particularly hyperkalemia</a:t>
            </a:r>
            <a:endParaRPr lang="en-US" sz="1800" dirty="0"/>
          </a:p>
        </p:txBody>
      </p:sp>
      <p:pic>
        <p:nvPicPr>
          <p:cNvPr id="10" name="Image 2" descr="preencoded.png"/>
          <p:cNvPicPr>
            <a:picLocks noChangeAspect="1"/>
          </p:cNvPicPr>
          <p:nvPr/>
        </p:nvPicPr>
        <p:blipFill>
          <a:blip r:embed="rId5"/>
          <a:stretch>
            <a:fillRect/>
          </a:stretch>
        </p:blipFill>
        <p:spPr>
          <a:xfrm>
            <a:off x="5491996" y="1765697"/>
            <a:ext cx="3646408" cy="3646408"/>
          </a:xfrm>
          <a:prstGeom prst="rect">
            <a:avLst/>
          </a:prstGeom>
        </p:spPr>
      </p:pic>
      <p:sp>
        <p:nvSpPr>
          <p:cNvPr id="11" name="Shape 6"/>
          <p:cNvSpPr/>
          <p:nvPr/>
        </p:nvSpPr>
        <p:spPr>
          <a:xfrm>
            <a:off x="8268950" y="2061031"/>
            <a:ext cx="574000" cy="574000"/>
          </a:xfrm>
          <a:prstGeom prst="roundRect">
            <a:avLst>
              <a:gd name="adj" fmla="val 1591438"/>
            </a:avLst>
          </a:prstGeom>
          <a:solidFill>
            <a:srgbClr val="F3F3FF"/>
          </a:solidFill>
          <a:ln w="22860">
            <a:solidFill>
              <a:srgbClr val="018CE1"/>
            </a:solidFill>
            <a:prstDash val="solid"/>
          </a:ln>
        </p:spPr>
      </p:sp>
      <p:pic>
        <p:nvPicPr>
          <p:cNvPr id="12" name="Image 3" descr="preencoded.png"/>
          <p:cNvPicPr>
            <a:picLocks noChangeAspect="1"/>
          </p:cNvPicPr>
          <p:nvPr/>
        </p:nvPicPr>
        <p:blipFill>
          <a:blip r:embed="rId6"/>
          <a:stretch>
            <a:fillRect/>
          </a:stretch>
        </p:blipFill>
        <p:spPr>
          <a:xfrm>
            <a:off x="8426827" y="2186642"/>
            <a:ext cx="258247" cy="322778"/>
          </a:xfrm>
          <a:prstGeom prst="rect">
            <a:avLst/>
          </a:prstGeom>
        </p:spPr>
      </p:pic>
      <p:sp>
        <p:nvSpPr>
          <p:cNvPr id="13" name="Text 7"/>
          <p:cNvSpPr/>
          <p:nvPr/>
        </p:nvSpPr>
        <p:spPr>
          <a:xfrm>
            <a:off x="9482733" y="3706297"/>
            <a:ext cx="3026926" cy="337661"/>
          </a:xfrm>
          <a:prstGeom prst="rect">
            <a:avLst/>
          </a:prstGeom>
          <a:noFill/>
          <a:ln/>
        </p:spPr>
        <p:txBody>
          <a:bodyPr wrap="none" lIns="0" tIns="0" rIns="0" bIns="0" rtlCol="0" anchor="t"/>
          <a:lstStyle/>
          <a:p>
            <a:pPr marL="0" indent="0" algn="l">
              <a:lnSpc>
                <a:spcPts val="2650"/>
              </a:lnSpc>
              <a:buNone/>
            </a:pPr>
            <a:r>
              <a:rPr lang="en-US" sz="2100" dirty="0">
                <a:solidFill>
                  <a:srgbClr val="00002E"/>
                </a:solidFill>
                <a:latin typeface="Nunito Semi Bold" pitchFamily="34" charset="0"/>
                <a:ea typeface="Nunito Semi Bold" pitchFamily="34" charset="-122"/>
                <a:cs typeface="Nunito Semi Bold" pitchFamily="34" charset="-120"/>
              </a:rPr>
              <a:t>Compartment Syndrome</a:t>
            </a:r>
            <a:endParaRPr lang="en-US" sz="2100" dirty="0"/>
          </a:p>
        </p:txBody>
      </p:sp>
      <p:sp>
        <p:nvSpPr>
          <p:cNvPr id="14" name="Text 8"/>
          <p:cNvSpPr/>
          <p:nvPr/>
        </p:nvSpPr>
        <p:spPr>
          <a:xfrm>
            <a:off x="9482733" y="4181713"/>
            <a:ext cx="4344114" cy="1101566"/>
          </a:xfrm>
          <a:prstGeom prst="rect">
            <a:avLst/>
          </a:prstGeom>
          <a:noFill/>
          <a:ln/>
        </p:spPr>
        <p:txBody>
          <a:bodyPr wrap="square" lIns="0" tIns="0" rIns="0" bIns="0" rtlCol="0" anchor="t"/>
          <a:lstStyle/>
          <a:p>
            <a:pPr marL="0" indent="0" algn="l">
              <a:lnSpc>
                <a:spcPts val="2850"/>
              </a:lnSpc>
              <a:buNone/>
            </a:pPr>
            <a:r>
              <a:rPr lang="en-US" sz="1800" dirty="0">
                <a:solidFill>
                  <a:srgbClr val="00002E"/>
                </a:solidFill>
                <a:latin typeface="PT Sans" pitchFamily="34" charset="0"/>
                <a:ea typeface="PT Sans" pitchFamily="34" charset="-122"/>
                <a:cs typeface="PT Sans" pitchFamily="34" charset="-120"/>
              </a:rPr>
              <a:t>Dangerous pressure buildup in muscle compartments requiring surgical intervention</a:t>
            </a:r>
            <a:endParaRPr lang="en-US" sz="1800" dirty="0"/>
          </a:p>
        </p:txBody>
      </p:sp>
      <p:pic>
        <p:nvPicPr>
          <p:cNvPr id="15" name="Image 4" descr="preencoded.png"/>
          <p:cNvPicPr>
            <a:picLocks noChangeAspect="1"/>
          </p:cNvPicPr>
          <p:nvPr/>
        </p:nvPicPr>
        <p:blipFill>
          <a:blip r:embed="rId7"/>
          <a:stretch>
            <a:fillRect/>
          </a:stretch>
        </p:blipFill>
        <p:spPr>
          <a:xfrm>
            <a:off x="5491996" y="1765697"/>
            <a:ext cx="3646408" cy="3646408"/>
          </a:xfrm>
          <a:prstGeom prst="rect">
            <a:avLst/>
          </a:prstGeom>
        </p:spPr>
      </p:pic>
      <p:sp>
        <p:nvSpPr>
          <p:cNvPr id="16" name="Shape 9"/>
          <p:cNvSpPr/>
          <p:nvPr/>
        </p:nvSpPr>
        <p:spPr>
          <a:xfrm>
            <a:off x="8268950" y="4542651"/>
            <a:ext cx="574000" cy="574000"/>
          </a:xfrm>
          <a:prstGeom prst="roundRect">
            <a:avLst>
              <a:gd name="adj" fmla="val 1591438"/>
            </a:avLst>
          </a:prstGeom>
          <a:solidFill>
            <a:srgbClr val="F3F3FF"/>
          </a:solidFill>
          <a:ln w="22860">
            <a:solidFill>
              <a:srgbClr val="DA33BF"/>
            </a:solidFill>
            <a:prstDash val="solid"/>
          </a:ln>
        </p:spPr>
      </p:sp>
      <p:pic>
        <p:nvPicPr>
          <p:cNvPr id="17" name="Image 5" descr="preencoded.png"/>
          <p:cNvPicPr>
            <a:picLocks noChangeAspect="1"/>
          </p:cNvPicPr>
          <p:nvPr/>
        </p:nvPicPr>
        <p:blipFill>
          <a:blip r:embed="rId8"/>
          <a:stretch>
            <a:fillRect/>
          </a:stretch>
        </p:blipFill>
        <p:spPr>
          <a:xfrm>
            <a:off x="8426827" y="4668262"/>
            <a:ext cx="258247" cy="322778"/>
          </a:xfrm>
          <a:prstGeom prst="rect">
            <a:avLst/>
          </a:prstGeom>
        </p:spPr>
      </p:pic>
      <p:sp>
        <p:nvSpPr>
          <p:cNvPr id="18" name="Text 10"/>
          <p:cNvSpPr/>
          <p:nvPr/>
        </p:nvSpPr>
        <p:spPr>
          <a:xfrm>
            <a:off x="2446496" y="3889891"/>
            <a:ext cx="2701171" cy="337661"/>
          </a:xfrm>
          <a:prstGeom prst="rect">
            <a:avLst/>
          </a:prstGeom>
          <a:noFill/>
          <a:ln/>
        </p:spPr>
        <p:txBody>
          <a:bodyPr wrap="none" lIns="0" tIns="0" rIns="0" bIns="0" rtlCol="0" anchor="t"/>
          <a:lstStyle/>
          <a:p>
            <a:pPr marL="0" indent="0" algn="r">
              <a:lnSpc>
                <a:spcPts val="2650"/>
              </a:lnSpc>
              <a:buNone/>
            </a:pPr>
            <a:r>
              <a:rPr lang="en-US" sz="2100" dirty="0">
                <a:solidFill>
                  <a:srgbClr val="00002E"/>
                </a:solidFill>
                <a:latin typeface="Nunito Semi Bold" pitchFamily="34" charset="0"/>
                <a:ea typeface="Nunito Semi Bold" pitchFamily="34" charset="-122"/>
                <a:cs typeface="Nunito Semi Bold" pitchFamily="34" charset="-120"/>
              </a:rPr>
              <a:t>DIC</a:t>
            </a:r>
            <a:endParaRPr lang="en-US" sz="2100" dirty="0"/>
          </a:p>
        </p:txBody>
      </p:sp>
      <p:sp>
        <p:nvSpPr>
          <p:cNvPr id="19" name="Text 11"/>
          <p:cNvSpPr/>
          <p:nvPr/>
        </p:nvSpPr>
        <p:spPr>
          <a:xfrm>
            <a:off x="803553" y="4365308"/>
            <a:ext cx="4344114" cy="734378"/>
          </a:xfrm>
          <a:prstGeom prst="rect">
            <a:avLst/>
          </a:prstGeom>
          <a:noFill/>
          <a:ln/>
        </p:spPr>
        <p:txBody>
          <a:bodyPr wrap="square" lIns="0" tIns="0" rIns="0" bIns="0" rtlCol="0" anchor="t"/>
          <a:lstStyle/>
          <a:p>
            <a:pPr marL="0" indent="0" algn="r">
              <a:lnSpc>
                <a:spcPts val="2850"/>
              </a:lnSpc>
              <a:buNone/>
            </a:pPr>
            <a:r>
              <a:rPr lang="en-US" sz="1800" dirty="0">
                <a:solidFill>
                  <a:srgbClr val="00002E"/>
                </a:solidFill>
                <a:latin typeface="PT Sans" pitchFamily="34" charset="0"/>
                <a:ea typeface="PT Sans" pitchFamily="34" charset="-122"/>
                <a:cs typeface="PT Sans" pitchFamily="34" charset="-120"/>
              </a:rPr>
              <a:t>Disseminated intravascular coagulation affecting blood clotting mechanisms</a:t>
            </a:r>
            <a:endParaRPr lang="en-US" sz="1800" dirty="0"/>
          </a:p>
        </p:txBody>
      </p:sp>
      <p:pic>
        <p:nvPicPr>
          <p:cNvPr id="20" name="Image 6" descr="preencoded.png"/>
          <p:cNvPicPr>
            <a:picLocks noChangeAspect="1"/>
          </p:cNvPicPr>
          <p:nvPr/>
        </p:nvPicPr>
        <p:blipFill>
          <a:blip r:embed="rId9"/>
          <a:stretch>
            <a:fillRect/>
          </a:stretch>
        </p:blipFill>
        <p:spPr>
          <a:xfrm>
            <a:off x="5491996" y="1765697"/>
            <a:ext cx="3646408" cy="3646408"/>
          </a:xfrm>
          <a:prstGeom prst="rect">
            <a:avLst/>
          </a:prstGeom>
        </p:spPr>
      </p:pic>
      <p:sp>
        <p:nvSpPr>
          <p:cNvPr id="21" name="Shape 12"/>
          <p:cNvSpPr/>
          <p:nvPr/>
        </p:nvSpPr>
        <p:spPr>
          <a:xfrm>
            <a:off x="5787330" y="4542651"/>
            <a:ext cx="574000" cy="574000"/>
          </a:xfrm>
          <a:prstGeom prst="roundRect">
            <a:avLst>
              <a:gd name="adj" fmla="val 1591438"/>
            </a:avLst>
          </a:prstGeom>
          <a:solidFill>
            <a:srgbClr val="F3F3FF"/>
          </a:solidFill>
          <a:ln w="22860">
            <a:solidFill>
              <a:srgbClr val="2D4DF2"/>
            </a:solidFill>
            <a:prstDash val="solid"/>
          </a:ln>
        </p:spPr>
      </p:sp>
      <p:pic>
        <p:nvPicPr>
          <p:cNvPr id="22" name="Image 7" descr="preencoded.png"/>
          <p:cNvPicPr>
            <a:picLocks noChangeAspect="1"/>
          </p:cNvPicPr>
          <p:nvPr/>
        </p:nvPicPr>
        <p:blipFill>
          <a:blip r:embed="rId10"/>
          <a:stretch>
            <a:fillRect/>
          </a:stretch>
        </p:blipFill>
        <p:spPr>
          <a:xfrm>
            <a:off x="5945207" y="4668262"/>
            <a:ext cx="258247" cy="322778"/>
          </a:xfrm>
          <a:prstGeom prst="rect">
            <a:avLst/>
          </a:prstGeom>
        </p:spPr>
      </p:pic>
      <p:sp>
        <p:nvSpPr>
          <p:cNvPr id="23" name="Text 13"/>
          <p:cNvSpPr/>
          <p:nvPr/>
        </p:nvSpPr>
        <p:spPr>
          <a:xfrm>
            <a:off x="803553" y="5670352"/>
            <a:ext cx="13023294" cy="1101566"/>
          </a:xfrm>
          <a:prstGeom prst="rect">
            <a:avLst/>
          </a:prstGeom>
          <a:noFill/>
          <a:ln/>
        </p:spPr>
        <p:txBody>
          <a:bodyPr wrap="square" lIns="0" tIns="0" rIns="0" bIns="0" rtlCol="0" anchor="t"/>
          <a:lstStyle/>
          <a:p>
            <a:pPr marL="0" indent="0" algn="l">
              <a:lnSpc>
                <a:spcPts val="2850"/>
              </a:lnSpc>
              <a:buNone/>
            </a:pPr>
            <a:r>
              <a:rPr lang="en-US" sz="1800" dirty="0">
                <a:solidFill>
                  <a:srgbClr val="00002E"/>
                </a:solidFill>
                <a:latin typeface="PT Sans" pitchFamily="34" charset="0"/>
                <a:ea typeface="PT Sans" pitchFamily="34" charset="-122"/>
                <a:cs typeface="PT Sans" pitchFamily="34" charset="-120"/>
              </a:rPr>
              <a:t>Prevention strategies focus on modifiable risk factors. For athletes and active individuals, proper hydration before, during, and after exercise is essential. Gradual progression in training intensity helps prevent overexertion-related cases. Patients on medications with rhabdomyolysis as a potential side effect should be educated about warning signs and monitored regularly.</a:t>
            </a:r>
            <a:endParaRPr lang="en-US" sz="1800" dirty="0"/>
          </a:p>
        </p:txBody>
      </p:sp>
      <p:sp>
        <p:nvSpPr>
          <p:cNvPr id="24" name="Text 14"/>
          <p:cNvSpPr/>
          <p:nvPr/>
        </p:nvSpPr>
        <p:spPr>
          <a:xfrm>
            <a:off x="803553" y="7030164"/>
            <a:ext cx="13023294" cy="734378"/>
          </a:xfrm>
          <a:prstGeom prst="rect">
            <a:avLst/>
          </a:prstGeom>
          <a:noFill/>
          <a:ln/>
        </p:spPr>
        <p:txBody>
          <a:bodyPr wrap="square" lIns="0" tIns="0" rIns="0" bIns="0" rtlCol="0" anchor="t"/>
          <a:lstStyle/>
          <a:p>
            <a:pPr marL="0" indent="0" algn="l">
              <a:lnSpc>
                <a:spcPts val="2850"/>
              </a:lnSpc>
              <a:buNone/>
            </a:pPr>
            <a:r>
              <a:rPr lang="en-US" sz="1800" dirty="0">
                <a:solidFill>
                  <a:srgbClr val="00002E"/>
                </a:solidFill>
                <a:latin typeface="PT Sans" pitchFamily="34" charset="0"/>
                <a:ea typeface="PT Sans" pitchFamily="34" charset="-122"/>
                <a:cs typeface="PT Sans" pitchFamily="34" charset="-120"/>
              </a:rPr>
              <a:t>Those with a history of rhabdomyolysis may require personalized prevention plans, including exercise modifications and increased vigilance during illness or extreme weather conditions.</a:t>
            </a:r>
            <a:endParaRPr lang="en-US" sz="180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fill="hold" nodeType="afterEffect">
                                  <p:stCondLst>
                                    <p:cond delay="0"/>
                                  </p:stCondLst>
                                  <p:childTnLst>
                                    <p:animRot by="-43200000">
                                      <p:cBhvr>
                                        <p:cTn id="6" dur="2000" fill="hold"/>
                                        <p:tgtEl>
                                          <p:spTgt spid="20"/>
                                        </p:tgtEl>
                                        <p:attrNameLst>
                                          <p:attrName>r</p:attrName>
                                        </p:attrNameLst>
                                      </p:cBhvr>
                                    </p:animRot>
                                  </p:childTnLst>
                                </p:cTn>
                              </p:par>
                            </p:childTnLst>
                          </p:cTn>
                        </p:par>
                        <p:par>
                          <p:cTn id="7" fill="hold">
                            <p:stCondLst>
                              <p:cond delay="2000"/>
                            </p:stCondLst>
                            <p:childTnLst>
                              <p:par>
                                <p:cTn id="8" presetID="10" presetClass="entr" presetSubtype="0" fill="hold" grpId="0" nodeType="after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childTnLst>
                          </p:cTn>
                        </p:par>
                        <p:par>
                          <p:cTn id="11" fill="hold">
                            <p:stCondLst>
                              <p:cond delay="2500"/>
                            </p:stCondLst>
                            <p:childTnLst>
                              <p:par>
                                <p:cTn id="12" presetID="10" presetClass="entr" presetSubtype="0" fill="hold" grpId="0" nodeType="after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fade">
                                      <p:cBhvr>
                                        <p:cTn id="14" dur="500"/>
                                        <p:tgtEl>
                                          <p:spTgt spid="9"/>
                                        </p:tgtEl>
                                      </p:cBhvr>
                                    </p:animEffect>
                                  </p:childTnLst>
                                </p:cTn>
                              </p:par>
                            </p:childTnLst>
                          </p:cTn>
                        </p:par>
                        <p:par>
                          <p:cTn id="15" fill="hold">
                            <p:stCondLst>
                              <p:cond delay="3000"/>
                            </p:stCondLst>
                            <p:childTnLst>
                              <p:par>
                                <p:cTn id="16" presetID="10" presetClass="entr" presetSubtype="0" fill="hold" grpId="0" nodeType="after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fade">
                                      <p:cBhvr>
                                        <p:cTn id="18" dur="500"/>
                                        <p:tgtEl>
                                          <p:spTgt spid="3"/>
                                        </p:tgtEl>
                                      </p:cBhvr>
                                    </p:animEffect>
                                  </p:childTnLst>
                                </p:cTn>
                              </p:par>
                            </p:childTnLst>
                          </p:cTn>
                        </p:par>
                        <p:par>
                          <p:cTn id="19" fill="hold">
                            <p:stCondLst>
                              <p:cond delay="3500"/>
                            </p:stCondLst>
                            <p:childTnLst>
                              <p:par>
                                <p:cTn id="20" presetID="10" presetClass="entr" presetSubtype="0" fill="hold" grpId="0" nodeType="after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fade">
                                      <p:cBhvr>
                                        <p:cTn id="22" dur="500"/>
                                        <p:tgtEl>
                                          <p:spTgt spid="4"/>
                                        </p:tgtEl>
                                      </p:cBhvr>
                                    </p:animEffect>
                                  </p:childTnLst>
                                </p:cTn>
                              </p:par>
                            </p:childTnLst>
                          </p:cTn>
                        </p:par>
                        <p:par>
                          <p:cTn id="23" fill="hold">
                            <p:stCondLst>
                              <p:cond delay="4000"/>
                            </p:stCondLst>
                            <p:childTnLst>
                              <p:par>
                                <p:cTn id="24" presetID="10" presetClass="entr" presetSubtype="0" fill="hold" grpId="0" nodeType="afterEffect">
                                  <p:stCondLst>
                                    <p:cond delay="0"/>
                                  </p:stCondLst>
                                  <p:childTnLst>
                                    <p:set>
                                      <p:cBhvr>
                                        <p:cTn id="25" dur="1" fill="hold">
                                          <p:stCondLst>
                                            <p:cond delay="0"/>
                                          </p:stCondLst>
                                        </p:cTn>
                                        <p:tgtEl>
                                          <p:spTgt spid="18"/>
                                        </p:tgtEl>
                                        <p:attrNameLst>
                                          <p:attrName>style.visibility</p:attrName>
                                        </p:attrNameLst>
                                      </p:cBhvr>
                                      <p:to>
                                        <p:strVal val="visible"/>
                                      </p:to>
                                    </p:set>
                                    <p:animEffect transition="in" filter="fade">
                                      <p:cBhvr>
                                        <p:cTn id="26" dur="500"/>
                                        <p:tgtEl>
                                          <p:spTgt spid="18"/>
                                        </p:tgtEl>
                                      </p:cBhvr>
                                    </p:animEffect>
                                  </p:childTnLst>
                                </p:cTn>
                              </p:par>
                            </p:childTnLst>
                          </p:cTn>
                        </p:par>
                        <p:par>
                          <p:cTn id="27" fill="hold">
                            <p:stCondLst>
                              <p:cond delay="4500"/>
                            </p:stCondLst>
                            <p:childTnLst>
                              <p:par>
                                <p:cTn id="28" presetID="10" presetClass="entr" presetSubtype="0" fill="hold" grpId="0" nodeType="afterEffect">
                                  <p:stCondLst>
                                    <p:cond delay="0"/>
                                  </p:stCondLst>
                                  <p:childTnLst>
                                    <p:set>
                                      <p:cBhvr>
                                        <p:cTn id="29" dur="1" fill="hold">
                                          <p:stCondLst>
                                            <p:cond delay="0"/>
                                          </p:stCondLst>
                                        </p:cTn>
                                        <p:tgtEl>
                                          <p:spTgt spid="19"/>
                                        </p:tgtEl>
                                        <p:attrNameLst>
                                          <p:attrName>style.visibility</p:attrName>
                                        </p:attrNameLst>
                                      </p:cBhvr>
                                      <p:to>
                                        <p:strVal val="visible"/>
                                      </p:to>
                                    </p:set>
                                    <p:animEffect transition="in" filter="fade">
                                      <p:cBhvr>
                                        <p:cTn id="30" dur="500"/>
                                        <p:tgtEl>
                                          <p:spTgt spid="19"/>
                                        </p:tgtEl>
                                      </p:cBhvr>
                                    </p:animEffect>
                                  </p:childTnLst>
                                </p:cTn>
                              </p:par>
                            </p:childTnLst>
                          </p:cTn>
                        </p:par>
                        <p:par>
                          <p:cTn id="31" fill="hold">
                            <p:stCondLst>
                              <p:cond delay="5000"/>
                            </p:stCondLst>
                            <p:childTnLst>
                              <p:par>
                                <p:cTn id="32" presetID="10" presetClass="entr" presetSubtype="0" fill="hold" grpId="0" nodeType="afterEffect">
                                  <p:stCondLst>
                                    <p:cond delay="0"/>
                                  </p:stCondLst>
                                  <p:childTnLst>
                                    <p:set>
                                      <p:cBhvr>
                                        <p:cTn id="33" dur="1" fill="hold">
                                          <p:stCondLst>
                                            <p:cond delay="0"/>
                                          </p:stCondLst>
                                        </p:cTn>
                                        <p:tgtEl>
                                          <p:spTgt spid="13"/>
                                        </p:tgtEl>
                                        <p:attrNameLst>
                                          <p:attrName>style.visibility</p:attrName>
                                        </p:attrNameLst>
                                      </p:cBhvr>
                                      <p:to>
                                        <p:strVal val="visible"/>
                                      </p:to>
                                    </p:set>
                                    <p:animEffect transition="in" filter="fade">
                                      <p:cBhvr>
                                        <p:cTn id="34" dur="500"/>
                                        <p:tgtEl>
                                          <p:spTgt spid="13"/>
                                        </p:tgtEl>
                                      </p:cBhvr>
                                    </p:animEffect>
                                  </p:childTnLst>
                                </p:cTn>
                              </p:par>
                            </p:childTnLst>
                          </p:cTn>
                        </p:par>
                        <p:par>
                          <p:cTn id="35" fill="hold">
                            <p:stCondLst>
                              <p:cond delay="5500"/>
                            </p:stCondLst>
                            <p:childTnLst>
                              <p:par>
                                <p:cTn id="36" presetID="10" presetClass="entr" presetSubtype="0" fill="hold" grpId="0" nodeType="afterEffect">
                                  <p:stCondLst>
                                    <p:cond delay="0"/>
                                  </p:stCondLst>
                                  <p:childTnLst>
                                    <p:set>
                                      <p:cBhvr>
                                        <p:cTn id="37" dur="1" fill="hold">
                                          <p:stCondLst>
                                            <p:cond delay="0"/>
                                          </p:stCondLst>
                                        </p:cTn>
                                        <p:tgtEl>
                                          <p:spTgt spid="14"/>
                                        </p:tgtEl>
                                        <p:attrNameLst>
                                          <p:attrName>style.visibility</p:attrName>
                                        </p:attrNameLst>
                                      </p:cBhvr>
                                      <p:to>
                                        <p:strVal val="visible"/>
                                      </p:to>
                                    </p:set>
                                    <p:animEffect transition="in" filter="fade">
                                      <p:cBhvr>
                                        <p:cTn id="38" dur="500"/>
                                        <p:tgtEl>
                                          <p:spTgt spid="14"/>
                                        </p:tgtEl>
                                      </p:cBhvr>
                                    </p:animEffect>
                                  </p:childTnLst>
                                </p:cTn>
                              </p:par>
                            </p:childTnLst>
                          </p:cTn>
                        </p:par>
                        <p:par>
                          <p:cTn id="39" fill="hold">
                            <p:stCondLst>
                              <p:cond delay="6000"/>
                            </p:stCondLst>
                            <p:childTnLst>
                              <p:par>
                                <p:cTn id="40" presetID="10" presetClass="entr" presetSubtype="0" fill="hold" grpId="0" nodeType="afterEffect">
                                  <p:stCondLst>
                                    <p:cond delay="0"/>
                                  </p:stCondLst>
                                  <p:childTnLst>
                                    <p:set>
                                      <p:cBhvr>
                                        <p:cTn id="41" dur="1" fill="hold">
                                          <p:stCondLst>
                                            <p:cond delay="0"/>
                                          </p:stCondLst>
                                        </p:cTn>
                                        <p:tgtEl>
                                          <p:spTgt spid="23"/>
                                        </p:tgtEl>
                                        <p:attrNameLst>
                                          <p:attrName>style.visibility</p:attrName>
                                        </p:attrNameLst>
                                      </p:cBhvr>
                                      <p:to>
                                        <p:strVal val="visible"/>
                                      </p:to>
                                    </p:set>
                                    <p:animEffect transition="in" filter="fade">
                                      <p:cBhvr>
                                        <p:cTn id="42" dur="500"/>
                                        <p:tgtEl>
                                          <p:spTgt spid="23"/>
                                        </p:tgtEl>
                                      </p:cBhvr>
                                    </p:animEffect>
                                  </p:childTnLst>
                                </p:cTn>
                              </p:par>
                            </p:childTnLst>
                          </p:cTn>
                        </p:par>
                        <p:par>
                          <p:cTn id="43" fill="hold">
                            <p:stCondLst>
                              <p:cond delay="6500"/>
                            </p:stCondLst>
                            <p:childTnLst>
                              <p:par>
                                <p:cTn id="44" presetID="10" presetClass="entr" presetSubtype="0" fill="hold" grpId="0" nodeType="afterEffect">
                                  <p:stCondLst>
                                    <p:cond delay="0"/>
                                  </p:stCondLst>
                                  <p:childTnLst>
                                    <p:set>
                                      <p:cBhvr>
                                        <p:cTn id="45" dur="1" fill="hold">
                                          <p:stCondLst>
                                            <p:cond delay="0"/>
                                          </p:stCondLst>
                                        </p:cTn>
                                        <p:tgtEl>
                                          <p:spTgt spid="24"/>
                                        </p:tgtEl>
                                        <p:attrNameLst>
                                          <p:attrName>style.visibility</p:attrName>
                                        </p:attrNameLst>
                                      </p:cBhvr>
                                      <p:to>
                                        <p:strVal val="visible"/>
                                      </p:to>
                                    </p:set>
                                    <p:animEffect transition="in" filter="fade">
                                      <p:cBhvr>
                                        <p:cTn id="46"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8" grpId="0" animBg="1"/>
      <p:bldP spid="9" grpId="0" animBg="1"/>
      <p:bldP spid="13" grpId="0" animBg="1"/>
      <p:bldP spid="14" grpId="0" animBg="1"/>
      <p:bldP spid="18" grpId="0" animBg="1"/>
      <p:bldP spid="19" grpId="0" animBg="1"/>
      <p:bldP spid="23" grpId="0" animBg="1"/>
      <p:bldP spid="24" grpId="0" animBg="1"/>
    </p:bld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29600"/>
          </a:xfrm>
          <a:prstGeom prst="rect">
            <a:avLst/>
          </a:prstGeom>
        </p:spPr>
      </p:pic>
      <p:sp>
        <p:nvSpPr>
          <p:cNvPr id="3" name="Text 0"/>
          <p:cNvSpPr/>
          <p:nvPr/>
        </p:nvSpPr>
        <p:spPr>
          <a:xfrm>
            <a:off x="6294953" y="822127"/>
            <a:ext cx="7526893" cy="1358979"/>
          </a:xfrm>
          <a:prstGeom prst="rect">
            <a:avLst/>
          </a:prstGeom>
          <a:noFill/>
          <a:ln/>
        </p:spPr>
        <p:txBody>
          <a:bodyPr wrap="square" lIns="0" tIns="0" rIns="0" bIns="0" rtlCol="0" anchor="t"/>
          <a:lstStyle/>
          <a:p>
            <a:pPr marL="0" indent="0" algn="l">
              <a:lnSpc>
                <a:spcPts val="5350"/>
              </a:lnSpc>
              <a:buNone/>
            </a:pPr>
            <a:r>
              <a:rPr lang="en-US" sz="4250" kern="0" spc="-86" dirty="0">
                <a:solidFill>
                  <a:srgbClr val="000000"/>
                </a:solidFill>
                <a:latin typeface="Source Serif Pro Semi Bold" pitchFamily="34" charset="0"/>
                <a:ea typeface="Source Serif Pro Semi Bold" pitchFamily="34" charset="-122"/>
                <a:cs typeface="Source Serif Pro Semi Bold" pitchFamily="34" charset="-120"/>
              </a:rPr>
              <a:t>Acute Kidney Injury (AKI): Understanding the Crisis</a:t>
            </a:r>
            <a:endParaRPr lang="en-US" sz="4250" dirty="0"/>
          </a:p>
        </p:txBody>
      </p:sp>
      <p:sp>
        <p:nvSpPr>
          <p:cNvPr id="4" name="Text 1"/>
          <p:cNvSpPr/>
          <p:nvPr/>
        </p:nvSpPr>
        <p:spPr>
          <a:xfrm>
            <a:off x="6294953" y="2527578"/>
            <a:ext cx="7526893" cy="1478280"/>
          </a:xfrm>
          <a:prstGeom prst="rect">
            <a:avLst/>
          </a:prstGeom>
          <a:noFill/>
          <a:ln/>
        </p:spPr>
        <p:txBody>
          <a:bodyPr wrap="square" lIns="0" tIns="0" rIns="0" bIns="0" rtlCol="0" anchor="t"/>
          <a:lstStyle/>
          <a:p>
            <a:pPr marL="0" indent="0" algn="l">
              <a:lnSpc>
                <a:spcPts val="2900"/>
              </a:lnSpc>
              <a:buNone/>
            </a:pPr>
            <a:r>
              <a:rPr lang="en-US" sz="1800" kern="0" spc="-36" dirty="0">
                <a:solidFill>
                  <a:srgbClr val="272525"/>
                </a:solidFill>
                <a:latin typeface="Source Sans Pro" pitchFamily="34" charset="0"/>
                <a:ea typeface="Source Sans Pro" pitchFamily="34" charset="-122"/>
                <a:cs typeface="Source Sans Pro" pitchFamily="34" charset="-120"/>
              </a:rPr>
              <a:t>Acute Kidney Injury represents a sudden, often dramatic decline in kidney function that affects 1-7% of hospitalized patients worldwide. This condition is identified through elevated serum creatinine levels or reduced urine output, signaling that the kidneys are struggling to perform their vital filtration duties.</a:t>
            </a:r>
            <a:endParaRPr lang="en-US" sz="1800" dirty="0"/>
          </a:p>
        </p:txBody>
      </p:sp>
      <p:sp>
        <p:nvSpPr>
          <p:cNvPr id="5" name="Text 2"/>
          <p:cNvSpPr/>
          <p:nvPr/>
        </p:nvSpPr>
        <p:spPr>
          <a:xfrm>
            <a:off x="6294953" y="4265771"/>
            <a:ext cx="7526893" cy="1478280"/>
          </a:xfrm>
          <a:prstGeom prst="rect">
            <a:avLst/>
          </a:prstGeom>
          <a:noFill/>
          <a:ln/>
        </p:spPr>
        <p:txBody>
          <a:bodyPr wrap="square" lIns="0" tIns="0" rIns="0" bIns="0" rtlCol="0" anchor="t"/>
          <a:lstStyle/>
          <a:p>
            <a:pPr marL="0" indent="0" algn="l">
              <a:lnSpc>
                <a:spcPts val="2900"/>
              </a:lnSpc>
              <a:buNone/>
            </a:pPr>
            <a:r>
              <a:rPr lang="en-US" sz="1800" kern="0" spc="-36" dirty="0">
                <a:solidFill>
                  <a:srgbClr val="272525"/>
                </a:solidFill>
                <a:latin typeface="Source Sans Pro" pitchFamily="34" charset="0"/>
                <a:ea typeface="Source Sans Pro" pitchFamily="34" charset="-122"/>
                <a:cs typeface="Source Sans Pro" pitchFamily="34" charset="-120"/>
              </a:rPr>
              <a:t>More than just a temporary setback, AKI is associated with significant morbidity and mortality rates, particularly in intensive care settings. The economic burden is substantial, with extended hospital stays and complex interventions driving healthcare costs higher for both patients and health systems.</a:t>
            </a:r>
            <a:endParaRPr lang="en-US" sz="1800" dirty="0"/>
          </a:p>
        </p:txBody>
      </p:sp>
      <p:sp>
        <p:nvSpPr>
          <p:cNvPr id="6" name="Text 3"/>
          <p:cNvSpPr/>
          <p:nvPr/>
        </p:nvSpPr>
        <p:spPr>
          <a:xfrm>
            <a:off x="6294953" y="6003965"/>
            <a:ext cx="7526893" cy="739140"/>
          </a:xfrm>
          <a:prstGeom prst="rect">
            <a:avLst/>
          </a:prstGeom>
          <a:noFill/>
          <a:ln/>
        </p:spPr>
        <p:txBody>
          <a:bodyPr wrap="square" lIns="0" tIns="0" rIns="0" bIns="0" rtlCol="0" anchor="t"/>
          <a:lstStyle/>
          <a:p>
            <a:pPr marL="0" indent="0" algn="l">
              <a:lnSpc>
                <a:spcPts val="2900"/>
              </a:lnSpc>
              <a:buNone/>
            </a:pPr>
            <a:r>
              <a:rPr lang="en-US" sz="1800" kern="0" spc="-36" dirty="0">
                <a:solidFill>
                  <a:srgbClr val="272525"/>
                </a:solidFill>
                <a:latin typeface="Source Sans Pro" pitchFamily="34" charset="0"/>
                <a:ea typeface="Source Sans Pro" pitchFamily="34" charset="-122"/>
                <a:cs typeface="Source Sans Pro" pitchFamily="34" charset="-120"/>
              </a:rPr>
              <a:t>This presentation explores the causes, diagnosis, treatment options, and long-term implications of this serious medical condition.</a:t>
            </a:r>
            <a:endParaRPr lang="en-US" sz="180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1"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ppt_x"/>
                                          </p:val>
                                        </p:tav>
                                        <p:tav tm="100000">
                                          <p:val>
                                            <p:strVal val="#ppt_x"/>
                                          </p:val>
                                        </p:tav>
                                      </p:tavLst>
                                    </p:anim>
                                    <p:anim calcmode="lin" valueType="num">
                                      <p:cBhvr additive="base">
                                        <p:cTn id="13" dur="500" fill="hold"/>
                                        <p:tgtEl>
                                          <p:spTgt spid="3"/>
                                        </p:tgtEl>
                                        <p:attrNameLst>
                                          <p:attrName>ppt_y</p:attrName>
                                        </p:attrNameLst>
                                      </p:cBhvr>
                                      <p:tavLst>
                                        <p:tav tm="0">
                                          <p:val>
                                            <p:strVal val="0-#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fade">
                                      <p:cBhvr>
                                        <p:cTn id="18" dur="500"/>
                                        <p:tgtEl>
                                          <p:spTgt spid="4"/>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fade">
                                      <p:cBhvr>
                                        <p:cTn id="23" dur="500"/>
                                        <p:tgtEl>
                                          <p:spTgt spid="5"/>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fade">
                                      <p:cBhvr>
                                        <p:cTn id="28"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 0"/>
          <p:cNvSpPr/>
          <p:nvPr/>
        </p:nvSpPr>
        <p:spPr>
          <a:xfrm>
            <a:off x="726519" y="573286"/>
            <a:ext cx="5058966" cy="610433"/>
          </a:xfrm>
          <a:prstGeom prst="rect">
            <a:avLst/>
          </a:prstGeom>
          <a:noFill/>
          <a:ln/>
        </p:spPr>
        <p:txBody>
          <a:bodyPr wrap="none" lIns="0" tIns="0" rIns="0" bIns="0" rtlCol="0" anchor="t"/>
          <a:lstStyle/>
          <a:p>
            <a:pPr marL="0" indent="0" algn="l">
              <a:lnSpc>
                <a:spcPts val="4800"/>
              </a:lnSpc>
              <a:buNone/>
            </a:pPr>
            <a:r>
              <a:rPr lang="en-US" sz="3800" kern="0" spc="-77" dirty="0">
                <a:solidFill>
                  <a:srgbClr val="000000"/>
                </a:solidFill>
                <a:latin typeface="Source Serif Pro Semi Bold" pitchFamily="34" charset="0"/>
                <a:ea typeface="Source Serif Pro Semi Bold" pitchFamily="34" charset="-122"/>
                <a:cs typeface="Source Serif Pro Semi Bold" pitchFamily="34" charset="-120"/>
              </a:rPr>
              <a:t>Causes and Risk Factors</a:t>
            </a:r>
            <a:endParaRPr lang="en-US" sz="3800" dirty="0"/>
          </a:p>
        </p:txBody>
      </p:sp>
      <p:sp>
        <p:nvSpPr>
          <p:cNvPr id="3" name="Text 1"/>
          <p:cNvSpPr/>
          <p:nvPr/>
        </p:nvSpPr>
        <p:spPr>
          <a:xfrm>
            <a:off x="726519" y="1598771"/>
            <a:ext cx="13177361" cy="663893"/>
          </a:xfrm>
          <a:prstGeom prst="rect">
            <a:avLst/>
          </a:prstGeom>
          <a:noFill/>
          <a:ln/>
        </p:spPr>
        <p:txBody>
          <a:bodyPr wrap="square" lIns="0" tIns="0" rIns="0" bIns="0" rtlCol="0" anchor="t"/>
          <a:lstStyle/>
          <a:p>
            <a:pPr marL="0" indent="0" algn="l">
              <a:lnSpc>
                <a:spcPts val="2600"/>
              </a:lnSpc>
              <a:buNone/>
            </a:pPr>
            <a:r>
              <a:rPr lang="en-US" sz="1600" kern="0" spc="-33" dirty="0">
                <a:solidFill>
                  <a:srgbClr val="272525"/>
                </a:solidFill>
                <a:latin typeface="Source Sans Pro" pitchFamily="34" charset="0"/>
                <a:ea typeface="Source Sans Pro" pitchFamily="34" charset="-122"/>
                <a:cs typeface="Source Sans Pro" pitchFamily="34" charset="-120"/>
              </a:rPr>
              <a:t>Acute Kidney Injury originates from three primary mechanisms, each affecting different anatomical segments of the renal system. Understanding these pathways is crucial for proper diagnosis and targeted treatment.</a:t>
            </a:r>
            <a:endParaRPr lang="en-US" sz="1600" dirty="0"/>
          </a:p>
        </p:txBody>
      </p:sp>
      <p:pic>
        <p:nvPicPr>
          <p:cNvPr id="4" name="Image 0" descr="preencoded.png"/>
          <p:cNvPicPr>
            <a:picLocks noChangeAspect="1"/>
          </p:cNvPicPr>
          <p:nvPr/>
        </p:nvPicPr>
        <p:blipFill>
          <a:blip r:embed="rId3"/>
          <a:stretch>
            <a:fillRect/>
          </a:stretch>
        </p:blipFill>
        <p:spPr>
          <a:xfrm>
            <a:off x="726519" y="2496145"/>
            <a:ext cx="1037868" cy="1508641"/>
          </a:xfrm>
          <a:prstGeom prst="rect">
            <a:avLst/>
          </a:prstGeom>
        </p:spPr>
      </p:pic>
      <p:sp>
        <p:nvSpPr>
          <p:cNvPr id="5" name="Text 2"/>
          <p:cNvSpPr/>
          <p:nvPr/>
        </p:nvSpPr>
        <p:spPr>
          <a:xfrm>
            <a:off x="2075736" y="2703671"/>
            <a:ext cx="2442091" cy="305157"/>
          </a:xfrm>
          <a:prstGeom prst="rect">
            <a:avLst/>
          </a:prstGeom>
          <a:noFill/>
          <a:ln/>
        </p:spPr>
        <p:txBody>
          <a:bodyPr wrap="none" lIns="0" tIns="0" rIns="0" bIns="0" rtlCol="0" anchor="t"/>
          <a:lstStyle/>
          <a:p>
            <a:pPr marL="0" indent="0" algn="l">
              <a:lnSpc>
                <a:spcPts val="2400"/>
              </a:lnSpc>
              <a:buNone/>
            </a:pPr>
            <a:r>
              <a:rPr lang="en-US" sz="1900" kern="0" spc="-38" dirty="0">
                <a:solidFill>
                  <a:srgbClr val="272525"/>
                </a:solidFill>
                <a:latin typeface="Source Serif Pro Semi Bold" pitchFamily="34" charset="0"/>
                <a:ea typeface="Source Serif Pro Semi Bold" pitchFamily="34" charset="-122"/>
                <a:cs typeface="Source Serif Pro Semi Bold" pitchFamily="34" charset="-120"/>
              </a:rPr>
              <a:t>Prerenal Causes</a:t>
            </a:r>
            <a:endParaRPr lang="en-US" sz="1900" dirty="0"/>
          </a:p>
        </p:txBody>
      </p:sp>
      <p:sp>
        <p:nvSpPr>
          <p:cNvPr id="6" name="Text 3"/>
          <p:cNvSpPr/>
          <p:nvPr/>
        </p:nvSpPr>
        <p:spPr>
          <a:xfrm>
            <a:off x="2075736" y="3133368"/>
            <a:ext cx="11828145" cy="663893"/>
          </a:xfrm>
          <a:prstGeom prst="rect">
            <a:avLst/>
          </a:prstGeom>
          <a:noFill/>
          <a:ln/>
        </p:spPr>
        <p:txBody>
          <a:bodyPr wrap="square" lIns="0" tIns="0" rIns="0" bIns="0" rtlCol="0" anchor="t"/>
          <a:lstStyle/>
          <a:p>
            <a:pPr marL="0" indent="0" algn="l">
              <a:lnSpc>
                <a:spcPts val="2600"/>
              </a:lnSpc>
              <a:buNone/>
            </a:pPr>
            <a:r>
              <a:rPr lang="en-US" sz="1600" kern="0" spc="-33" dirty="0">
                <a:solidFill>
                  <a:srgbClr val="272525"/>
                </a:solidFill>
                <a:latin typeface="Source Sans Pro" pitchFamily="34" charset="0"/>
                <a:ea typeface="Source Sans Pro" pitchFamily="34" charset="-122"/>
                <a:cs typeface="Source Sans Pro" pitchFamily="34" charset="-120"/>
              </a:rPr>
              <a:t>Results from decreased blood flow to kidneys, including hypovolemia from blood loss, severe dehydration, hypotension, or decreased cardiac output in heart failure.</a:t>
            </a:r>
            <a:endParaRPr lang="en-US" sz="1600" dirty="0"/>
          </a:p>
        </p:txBody>
      </p:sp>
      <p:pic>
        <p:nvPicPr>
          <p:cNvPr id="7" name="Image 1" descr="preencoded.png"/>
          <p:cNvPicPr>
            <a:picLocks noChangeAspect="1"/>
          </p:cNvPicPr>
          <p:nvPr/>
        </p:nvPicPr>
        <p:blipFill>
          <a:blip r:embed="rId4"/>
          <a:stretch>
            <a:fillRect/>
          </a:stretch>
        </p:blipFill>
        <p:spPr>
          <a:xfrm>
            <a:off x="726519" y="4004786"/>
            <a:ext cx="1037868" cy="1508641"/>
          </a:xfrm>
          <a:prstGeom prst="rect">
            <a:avLst/>
          </a:prstGeom>
        </p:spPr>
      </p:pic>
      <p:sp>
        <p:nvSpPr>
          <p:cNvPr id="8" name="Text 4"/>
          <p:cNvSpPr/>
          <p:nvPr/>
        </p:nvSpPr>
        <p:spPr>
          <a:xfrm>
            <a:off x="2075736" y="4212312"/>
            <a:ext cx="2442091" cy="305157"/>
          </a:xfrm>
          <a:prstGeom prst="rect">
            <a:avLst/>
          </a:prstGeom>
          <a:noFill/>
          <a:ln/>
        </p:spPr>
        <p:txBody>
          <a:bodyPr wrap="none" lIns="0" tIns="0" rIns="0" bIns="0" rtlCol="0" anchor="t"/>
          <a:lstStyle/>
          <a:p>
            <a:pPr marL="0" indent="0" algn="l">
              <a:lnSpc>
                <a:spcPts val="2400"/>
              </a:lnSpc>
              <a:buNone/>
            </a:pPr>
            <a:r>
              <a:rPr lang="en-US" sz="1900" kern="0" spc="-38" dirty="0">
                <a:solidFill>
                  <a:srgbClr val="272525"/>
                </a:solidFill>
                <a:latin typeface="Source Serif Pro Semi Bold" pitchFamily="34" charset="0"/>
                <a:ea typeface="Source Serif Pro Semi Bold" pitchFamily="34" charset="-122"/>
                <a:cs typeface="Source Serif Pro Semi Bold" pitchFamily="34" charset="-120"/>
              </a:rPr>
              <a:t>Intrinsic Causes</a:t>
            </a:r>
            <a:endParaRPr lang="en-US" sz="1900" dirty="0"/>
          </a:p>
        </p:txBody>
      </p:sp>
      <p:sp>
        <p:nvSpPr>
          <p:cNvPr id="9" name="Text 5"/>
          <p:cNvSpPr/>
          <p:nvPr/>
        </p:nvSpPr>
        <p:spPr>
          <a:xfrm>
            <a:off x="2075736" y="4642009"/>
            <a:ext cx="11828145" cy="663893"/>
          </a:xfrm>
          <a:prstGeom prst="rect">
            <a:avLst/>
          </a:prstGeom>
          <a:noFill/>
          <a:ln/>
        </p:spPr>
        <p:txBody>
          <a:bodyPr wrap="square" lIns="0" tIns="0" rIns="0" bIns="0" rtlCol="0" anchor="t"/>
          <a:lstStyle/>
          <a:p>
            <a:pPr marL="0" indent="0" algn="l">
              <a:lnSpc>
                <a:spcPts val="2600"/>
              </a:lnSpc>
              <a:buNone/>
            </a:pPr>
            <a:r>
              <a:rPr lang="en-US" sz="1600" kern="0" spc="-33" dirty="0">
                <a:solidFill>
                  <a:srgbClr val="272525"/>
                </a:solidFill>
                <a:latin typeface="Source Sans Pro" pitchFamily="34" charset="0"/>
                <a:ea typeface="Source Sans Pro" pitchFamily="34" charset="-122"/>
                <a:cs typeface="Source Sans Pro" pitchFamily="34" charset="-120"/>
              </a:rPr>
              <a:t>Direct damage to kidney tissue from conditions like glomerulonephritis, acute tubular necrosis, or toxic injury from medications and contrast agents.</a:t>
            </a:r>
            <a:endParaRPr lang="en-US" sz="1600" dirty="0"/>
          </a:p>
        </p:txBody>
      </p:sp>
      <p:pic>
        <p:nvPicPr>
          <p:cNvPr id="10" name="Image 2" descr="preencoded.png"/>
          <p:cNvPicPr>
            <a:picLocks noChangeAspect="1"/>
          </p:cNvPicPr>
          <p:nvPr/>
        </p:nvPicPr>
        <p:blipFill>
          <a:blip r:embed="rId5"/>
          <a:stretch>
            <a:fillRect/>
          </a:stretch>
        </p:blipFill>
        <p:spPr>
          <a:xfrm>
            <a:off x="726519" y="5513427"/>
            <a:ext cx="1037868" cy="1245394"/>
          </a:xfrm>
          <a:prstGeom prst="rect">
            <a:avLst/>
          </a:prstGeom>
        </p:spPr>
      </p:pic>
      <p:sp>
        <p:nvSpPr>
          <p:cNvPr id="11" name="Text 6"/>
          <p:cNvSpPr/>
          <p:nvPr/>
        </p:nvSpPr>
        <p:spPr>
          <a:xfrm>
            <a:off x="2075736" y="5720953"/>
            <a:ext cx="2442091" cy="305157"/>
          </a:xfrm>
          <a:prstGeom prst="rect">
            <a:avLst/>
          </a:prstGeom>
          <a:noFill/>
          <a:ln/>
        </p:spPr>
        <p:txBody>
          <a:bodyPr wrap="none" lIns="0" tIns="0" rIns="0" bIns="0" rtlCol="0" anchor="t"/>
          <a:lstStyle/>
          <a:p>
            <a:pPr marL="0" indent="0" algn="l">
              <a:lnSpc>
                <a:spcPts val="2400"/>
              </a:lnSpc>
              <a:buNone/>
            </a:pPr>
            <a:r>
              <a:rPr lang="en-US" sz="1900" kern="0" spc="-38" dirty="0">
                <a:solidFill>
                  <a:srgbClr val="272525"/>
                </a:solidFill>
                <a:latin typeface="Source Serif Pro Semi Bold" pitchFamily="34" charset="0"/>
                <a:ea typeface="Source Serif Pro Semi Bold" pitchFamily="34" charset="-122"/>
                <a:cs typeface="Source Serif Pro Semi Bold" pitchFamily="34" charset="-120"/>
              </a:rPr>
              <a:t>Postrenal Causes</a:t>
            </a:r>
            <a:endParaRPr lang="en-US" sz="1900" dirty="0"/>
          </a:p>
        </p:txBody>
      </p:sp>
      <p:sp>
        <p:nvSpPr>
          <p:cNvPr id="12" name="Text 7"/>
          <p:cNvSpPr/>
          <p:nvPr/>
        </p:nvSpPr>
        <p:spPr>
          <a:xfrm>
            <a:off x="2075736" y="6150650"/>
            <a:ext cx="11828145" cy="331946"/>
          </a:xfrm>
          <a:prstGeom prst="rect">
            <a:avLst/>
          </a:prstGeom>
          <a:noFill/>
          <a:ln/>
        </p:spPr>
        <p:txBody>
          <a:bodyPr wrap="none" lIns="0" tIns="0" rIns="0" bIns="0" rtlCol="0" anchor="t"/>
          <a:lstStyle/>
          <a:p>
            <a:pPr marL="0" indent="0" algn="l">
              <a:lnSpc>
                <a:spcPts val="2600"/>
              </a:lnSpc>
              <a:buNone/>
            </a:pPr>
            <a:r>
              <a:rPr lang="en-US" sz="1600" kern="0" spc="-33" dirty="0">
                <a:solidFill>
                  <a:srgbClr val="272525"/>
                </a:solidFill>
                <a:latin typeface="Source Sans Pro" pitchFamily="34" charset="0"/>
                <a:ea typeface="Source Sans Pro" pitchFamily="34" charset="-122"/>
                <a:cs typeface="Source Sans Pro" pitchFamily="34" charset="-120"/>
              </a:rPr>
              <a:t>Urinary tract obstruction from kidney stones, tumors, strictures, or prostatic hyperplasia, preventing normal urine outflow.</a:t>
            </a:r>
            <a:endParaRPr lang="en-US" sz="1600" dirty="0"/>
          </a:p>
        </p:txBody>
      </p:sp>
      <p:sp>
        <p:nvSpPr>
          <p:cNvPr id="13" name="Text 8"/>
          <p:cNvSpPr/>
          <p:nvPr/>
        </p:nvSpPr>
        <p:spPr>
          <a:xfrm>
            <a:off x="726519" y="6992302"/>
            <a:ext cx="13177361" cy="663893"/>
          </a:xfrm>
          <a:prstGeom prst="rect">
            <a:avLst/>
          </a:prstGeom>
          <a:noFill/>
          <a:ln/>
        </p:spPr>
        <p:txBody>
          <a:bodyPr wrap="square" lIns="0" tIns="0" rIns="0" bIns="0" rtlCol="0" anchor="t"/>
          <a:lstStyle/>
          <a:p>
            <a:pPr marL="0" indent="0" algn="l">
              <a:lnSpc>
                <a:spcPts val="2600"/>
              </a:lnSpc>
              <a:buNone/>
            </a:pPr>
            <a:r>
              <a:rPr lang="en-US" sz="1600" kern="0" spc="-33" dirty="0">
                <a:solidFill>
                  <a:srgbClr val="272525"/>
                </a:solidFill>
                <a:latin typeface="Source Sans Pro" pitchFamily="34" charset="0"/>
                <a:ea typeface="Source Sans Pro" pitchFamily="34" charset="-122"/>
                <a:cs typeface="Source Sans Pro" pitchFamily="34" charset="-120"/>
              </a:rPr>
              <a:t>Sepsis remains the leading cause of AKI in critically ill patients, contributing to nearly 50% of cases. Risk factors that predispose patients include diabetes, hypertension, existing chronic kidney disease, advanced age, and certain medications.</a:t>
            </a:r>
            <a:endParaRPr lang="en-US" sz="160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childTnLst>
                          </p:cTn>
                        </p:par>
                        <p:par>
                          <p:cTn id="12" fill="hold">
                            <p:stCondLst>
                              <p:cond delay="1000"/>
                            </p:stCondLst>
                            <p:childTnLst>
                              <p:par>
                                <p:cTn id="13" presetID="47" presetClass="entr" presetSubtype="0"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1000"/>
                                        <p:tgtEl>
                                          <p:spTgt spid="4"/>
                                        </p:tgtEl>
                                      </p:cBhvr>
                                    </p:animEffect>
                                    <p:anim calcmode="lin" valueType="num">
                                      <p:cBhvr>
                                        <p:cTn id="16" dur="1000" fill="hold"/>
                                        <p:tgtEl>
                                          <p:spTgt spid="4"/>
                                        </p:tgtEl>
                                        <p:attrNameLst>
                                          <p:attrName>ppt_x</p:attrName>
                                        </p:attrNameLst>
                                      </p:cBhvr>
                                      <p:tavLst>
                                        <p:tav tm="0">
                                          <p:val>
                                            <p:strVal val="#ppt_x"/>
                                          </p:val>
                                        </p:tav>
                                        <p:tav tm="100000">
                                          <p:val>
                                            <p:strVal val="#ppt_x"/>
                                          </p:val>
                                        </p:tav>
                                      </p:tavLst>
                                    </p:anim>
                                    <p:anim calcmode="lin" valueType="num">
                                      <p:cBhvr>
                                        <p:cTn id="17" dur="1000" fill="hold"/>
                                        <p:tgtEl>
                                          <p:spTgt spid="4"/>
                                        </p:tgtEl>
                                        <p:attrNameLst>
                                          <p:attrName>ppt_y</p:attrName>
                                        </p:attrNameLst>
                                      </p:cBhvr>
                                      <p:tavLst>
                                        <p:tav tm="0">
                                          <p:val>
                                            <p:strVal val="#ppt_y-.1"/>
                                          </p:val>
                                        </p:tav>
                                        <p:tav tm="100000">
                                          <p:val>
                                            <p:strVal val="#ppt_y"/>
                                          </p:val>
                                        </p:tav>
                                      </p:tavLst>
                                    </p:anim>
                                  </p:childTnLst>
                                </p:cTn>
                              </p:par>
                            </p:childTnLst>
                          </p:cTn>
                        </p:par>
                        <p:par>
                          <p:cTn id="18" fill="hold">
                            <p:stCondLst>
                              <p:cond delay="2000"/>
                            </p:stCondLst>
                            <p:childTnLst>
                              <p:par>
                                <p:cTn id="19" presetID="47" presetClass="entr" presetSubtype="0" fill="hold" nodeType="after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1000"/>
                                        <p:tgtEl>
                                          <p:spTgt spid="7"/>
                                        </p:tgtEl>
                                      </p:cBhvr>
                                    </p:animEffect>
                                    <p:anim calcmode="lin" valueType="num">
                                      <p:cBhvr>
                                        <p:cTn id="22" dur="1000" fill="hold"/>
                                        <p:tgtEl>
                                          <p:spTgt spid="7"/>
                                        </p:tgtEl>
                                        <p:attrNameLst>
                                          <p:attrName>ppt_x</p:attrName>
                                        </p:attrNameLst>
                                      </p:cBhvr>
                                      <p:tavLst>
                                        <p:tav tm="0">
                                          <p:val>
                                            <p:strVal val="#ppt_x"/>
                                          </p:val>
                                        </p:tav>
                                        <p:tav tm="100000">
                                          <p:val>
                                            <p:strVal val="#ppt_x"/>
                                          </p:val>
                                        </p:tav>
                                      </p:tavLst>
                                    </p:anim>
                                    <p:anim calcmode="lin" valueType="num">
                                      <p:cBhvr>
                                        <p:cTn id="23" dur="1000" fill="hold"/>
                                        <p:tgtEl>
                                          <p:spTgt spid="7"/>
                                        </p:tgtEl>
                                        <p:attrNameLst>
                                          <p:attrName>ppt_y</p:attrName>
                                        </p:attrNameLst>
                                      </p:cBhvr>
                                      <p:tavLst>
                                        <p:tav tm="0">
                                          <p:val>
                                            <p:strVal val="#ppt_y-.1"/>
                                          </p:val>
                                        </p:tav>
                                        <p:tav tm="100000">
                                          <p:val>
                                            <p:strVal val="#ppt_y"/>
                                          </p:val>
                                        </p:tav>
                                      </p:tavLst>
                                    </p:anim>
                                  </p:childTnLst>
                                </p:cTn>
                              </p:par>
                            </p:childTnLst>
                          </p:cTn>
                        </p:par>
                        <p:par>
                          <p:cTn id="24" fill="hold">
                            <p:stCondLst>
                              <p:cond delay="3000"/>
                            </p:stCondLst>
                            <p:childTnLst>
                              <p:par>
                                <p:cTn id="25" presetID="47" presetClass="entr" presetSubtype="0" fill="hold" nodeType="after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1000"/>
                                        <p:tgtEl>
                                          <p:spTgt spid="10"/>
                                        </p:tgtEl>
                                      </p:cBhvr>
                                    </p:animEffect>
                                    <p:anim calcmode="lin" valueType="num">
                                      <p:cBhvr>
                                        <p:cTn id="28" dur="1000" fill="hold"/>
                                        <p:tgtEl>
                                          <p:spTgt spid="10"/>
                                        </p:tgtEl>
                                        <p:attrNameLst>
                                          <p:attrName>ppt_x</p:attrName>
                                        </p:attrNameLst>
                                      </p:cBhvr>
                                      <p:tavLst>
                                        <p:tav tm="0">
                                          <p:val>
                                            <p:strVal val="#ppt_x"/>
                                          </p:val>
                                        </p:tav>
                                        <p:tav tm="100000">
                                          <p:val>
                                            <p:strVal val="#ppt_x"/>
                                          </p:val>
                                        </p:tav>
                                      </p:tavLst>
                                    </p:anim>
                                    <p:anim calcmode="lin" valueType="num">
                                      <p:cBhvr>
                                        <p:cTn id="29" dur="1000" fill="hold"/>
                                        <p:tgtEl>
                                          <p:spTgt spid="10"/>
                                        </p:tgtEl>
                                        <p:attrNameLst>
                                          <p:attrName>ppt_y</p:attrName>
                                        </p:attrNameLst>
                                      </p:cBhvr>
                                      <p:tavLst>
                                        <p:tav tm="0">
                                          <p:val>
                                            <p:strVal val="#ppt_y-.1"/>
                                          </p:val>
                                        </p:tav>
                                        <p:tav tm="100000">
                                          <p:val>
                                            <p:strVal val="#ppt_y"/>
                                          </p:val>
                                        </p:tav>
                                      </p:tavLst>
                                    </p:anim>
                                  </p:childTnLst>
                                </p:cTn>
                              </p:par>
                            </p:childTnLst>
                          </p:cTn>
                        </p:par>
                        <p:par>
                          <p:cTn id="30" fill="hold">
                            <p:stCondLst>
                              <p:cond delay="4000"/>
                            </p:stCondLst>
                            <p:childTnLst>
                              <p:par>
                                <p:cTn id="31" presetID="10" presetClass="entr" presetSubtype="0" fill="hold" grpId="0" nodeType="afterEffect">
                                  <p:stCondLst>
                                    <p:cond delay="0"/>
                                  </p:stCondLst>
                                  <p:childTnLst>
                                    <p:set>
                                      <p:cBhvr>
                                        <p:cTn id="32" dur="1" fill="hold">
                                          <p:stCondLst>
                                            <p:cond delay="0"/>
                                          </p:stCondLst>
                                        </p:cTn>
                                        <p:tgtEl>
                                          <p:spTgt spid="5"/>
                                        </p:tgtEl>
                                        <p:attrNameLst>
                                          <p:attrName>style.visibility</p:attrName>
                                        </p:attrNameLst>
                                      </p:cBhvr>
                                      <p:to>
                                        <p:strVal val="visible"/>
                                      </p:to>
                                    </p:set>
                                    <p:animEffect transition="in" filter="fade">
                                      <p:cBhvr>
                                        <p:cTn id="33" dur="500"/>
                                        <p:tgtEl>
                                          <p:spTgt spid="5"/>
                                        </p:tgtEl>
                                      </p:cBhvr>
                                    </p:animEffect>
                                  </p:childTnLst>
                                </p:cTn>
                              </p:par>
                            </p:childTnLst>
                          </p:cTn>
                        </p:par>
                        <p:par>
                          <p:cTn id="34" fill="hold">
                            <p:stCondLst>
                              <p:cond delay="4500"/>
                            </p:stCondLst>
                            <p:childTnLst>
                              <p:par>
                                <p:cTn id="35" presetID="10" presetClass="entr" presetSubtype="0" fill="hold" grpId="0" nodeType="after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fade">
                                      <p:cBhvr>
                                        <p:cTn id="37" dur="500"/>
                                        <p:tgtEl>
                                          <p:spTgt spid="6"/>
                                        </p:tgtEl>
                                      </p:cBhvr>
                                    </p:animEffect>
                                  </p:childTnLst>
                                </p:cTn>
                              </p:par>
                            </p:childTnLst>
                          </p:cTn>
                        </p:par>
                        <p:par>
                          <p:cTn id="38" fill="hold">
                            <p:stCondLst>
                              <p:cond delay="5000"/>
                            </p:stCondLst>
                            <p:childTnLst>
                              <p:par>
                                <p:cTn id="39" presetID="10" presetClass="entr" presetSubtype="0" fill="hold" grpId="0" nodeType="afterEffect">
                                  <p:stCondLst>
                                    <p:cond delay="0"/>
                                  </p:stCondLst>
                                  <p:childTnLst>
                                    <p:set>
                                      <p:cBhvr>
                                        <p:cTn id="40" dur="1" fill="hold">
                                          <p:stCondLst>
                                            <p:cond delay="0"/>
                                          </p:stCondLst>
                                        </p:cTn>
                                        <p:tgtEl>
                                          <p:spTgt spid="8"/>
                                        </p:tgtEl>
                                        <p:attrNameLst>
                                          <p:attrName>style.visibility</p:attrName>
                                        </p:attrNameLst>
                                      </p:cBhvr>
                                      <p:to>
                                        <p:strVal val="visible"/>
                                      </p:to>
                                    </p:set>
                                    <p:animEffect transition="in" filter="fade">
                                      <p:cBhvr>
                                        <p:cTn id="41" dur="500"/>
                                        <p:tgtEl>
                                          <p:spTgt spid="8"/>
                                        </p:tgtEl>
                                      </p:cBhvr>
                                    </p:animEffect>
                                  </p:childTnLst>
                                </p:cTn>
                              </p:par>
                            </p:childTnLst>
                          </p:cTn>
                        </p:par>
                        <p:par>
                          <p:cTn id="42" fill="hold">
                            <p:stCondLst>
                              <p:cond delay="5500"/>
                            </p:stCondLst>
                            <p:childTnLst>
                              <p:par>
                                <p:cTn id="43" presetID="10" presetClass="entr" presetSubtype="0" fill="hold" grpId="0" nodeType="afterEffect">
                                  <p:stCondLst>
                                    <p:cond delay="0"/>
                                  </p:stCondLst>
                                  <p:childTnLst>
                                    <p:set>
                                      <p:cBhvr>
                                        <p:cTn id="44" dur="1" fill="hold">
                                          <p:stCondLst>
                                            <p:cond delay="0"/>
                                          </p:stCondLst>
                                        </p:cTn>
                                        <p:tgtEl>
                                          <p:spTgt spid="9"/>
                                        </p:tgtEl>
                                        <p:attrNameLst>
                                          <p:attrName>style.visibility</p:attrName>
                                        </p:attrNameLst>
                                      </p:cBhvr>
                                      <p:to>
                                        <p:strVal val="visible"/>
                                      </p:to>
                                    </p:set>
                                    <p:animEffect transition="in" filter="fade">
                                      <p:cBhvr>
                                        <p:cTn id="45" dur="500"/>
                                        <p:tgtEl>
                                          <p:spTgt spid="9"/>
                                        </p:tgtEl>
                                      </p:cBhvr>
                                    </p:animEffect>
                                  </p:childTnLst>
                                </p:cTn>
                              </p:par>
                            </p:childTnLst>
                          </p:cTn>
                        </p:par>
                        <p:par>
                          <p:cTn id="46" fill="hold">
                            <p:stCondLst>
                              <p:cond delay="6000"/>
                            </p:stCondLst>
                            <p:childTnLst>
                              <p:par>
                                <p:cTn id="47" presetID="10" presetClass="entr" presetSubtype="0" fill="hold" grpId="0" nodeType="afterEffect">
                                  <p:stCondLst>
                                    <p:cond delay="0"/>
                                  </p:stCondLst>
                                  <p:childTnLst>
                                    <p:set>
                                      <p:cBhvr>
                                        <p:cTn id="48" dur="1" fill="hold">
                                          <p:stCondLst>
                                            <p:cond delay="0"/>
                                          </p:stCondLst>
                                        </p:cTn>
                                        <p:tgtEl>
                                          <p:spTgt spid="11"/>
                                        </p:tgtEl>
                                        <p:attrNameLst>
                                          <p:attrName>style.visibility</p:attrName>
                                        </p:attrNameLst>
                                      </p:cBhvr>
                                      <p:to>
                                        <p:strVal val="visible"/>
                                      </p:to>
                                    </p:set>
                                    <p:animEffect transition="in" filter="fade">
                                      <p:cBhvr>
                                        <p:cTn id="49" dur="500"/>
                                        <p:tgtEl>
                                          <p:spTgt spid="11"/>
                                        </p:tgtEl>
                                      </p:cBhvr>
                                    </p:animEffect>
                                  </p:childTnLst>
                                </p:cTn>
                              </p:par>
                            </p:childTnLst>
                          </p:cTn>
                        </p:par>
                        <p:par>
                          <p:cTn id="50" fill="hold">
                            <p:stCondLst>
                              <p:cond delay="6500"/>
                            </p:stCondLst>
                            <p:childTnLst>
                              <p:par>
                                <p:cTn id="51" presetID="10" presetClass="entr" presetSubtype="0" fill="hold" grpId="0" nodeType="afterEffect">
                                  <p:stCondLst>
                                    <p:cond delay="0"/>
                                  </p:stCondLst>
                                  <p:childTnLst>
                                    <p:set>
                                      <p:cBhvr>
                                        <p:cTn id="52" dur="1" fill="hold">
                                          <p:stCondLst>
                                            <p:cond delay="0"/>
                                          </p:stCondLst>
                                        </p:cTn>
                                        <p:tgtEl>
                                          <p:spTgt spid="12"/>
                                        </p:tgtEl>
                                        <p:attrNameLst>
                                          <p:attrName>style.visibility</p:attrName>
                                        </p:attrNameLst>
                                      </p:cBhvr>
                                      <p:to>
                                        <p:strVal val="visible"/>
                                      </p:to>
                                    </p:set>
                                    <p:animEffect transition="in" filter="fade">
                                      <p:cBhvr>
                                        <p:cTn id="53" dur="500"/>
                                        <p:tgtEl>
                                          <p:spTgt spid="12"/>
                                        </p:tgtEl>
                                      </p:cBhvr>
                                    </p:animEffect>
                                  </p:childTnLst>
                                </p:cTn>
                              </p:par>
                            </p:childTnLst>
                          </p:cTn>
                        </p:par>
                        <p:par>
                          <p:cTn id="54" fill="hold">
                            <p:stCondLst>
                              <p:cond delay="7000"/>
                            </p:stCondLst>
                            <p:childTnLst>
                              <p:par>
                                <p:cTn id="55" presetID="10" presetClass="entr" presetSubtype="0" fill="hold" grpId="0" nodeType="afterEffect">
                                  <p:stCondLst>
                                    <p:cond delay="0"/>
                                  </p:stCondLst>
                                  <p:childTnLst>
                                    <p:set>
                                      <p:cBhvr>
                                        <p:cTn id="56" dur="1" fill="hold">
                                          <p:stCondLst>
                                            <p:cond delay="0"/>
                                          </p:stCondLst>
                                        </p:cTn>
                                        <p:tgtEl>
                                          <p:spTgt spid="13"/>
                                        </p:tgtEl>
                                        <p:attrNameLst>
                                          <p:attrName>style.visibility</p:attrName>
                                        </p:attrNameLst>
                                      </p:cBhvr>
                                      <p:to>
                                        <p:strVal val="visible"/>
                                      </p:to>
                                    </p:set>
                                    <p:animEffect transition="in" filter="fade">
                                      <p:cBhvr>
                                        <p:cTn id="5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5" grpId="0" animBg="1"/>
      <p:bldP spid="6" grpId="0" animBg="1"/>
      <p:bldP spid="8" grpId="0" animBg="1"/>
      <p:bldP spid="9" grpId="0" animBg="1"/>
      <p:bldP spid="11" grpId="0" animBg="1"/>
      <p:bldP spid="12" grpId="0" animBg="1"/>
      <p:bldP spid="13" grpId="0" animBg="1"/>
    </p:bld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 0"/>
          <p:cNvSpPr/>
          <p:nvPr/>
        </p:nvSpPr>
        <p:spPr>
          <a:xfrm>
            <a:off x="704017" y="553164"/>
            <a:ext cx="4732973" cy="591503"/>
          </a:xfrm>
          <a:prstGeom prst="rect">
            <a:avLst/>
          </a:prstGeom>
          <a:noFill/>
          <a:ln/>
        </p:spPr>
        <p:txBody>
          <a:bodyPr wrap="none" lIns="0" tIns="0" rIns="0" bIns="0" rtlCol="0" anchor="t"/>
          <a:lstStyle/>
          <a:p>
            <a:pPr marL="0" indent="0" algn="l">
              <a:lnSpc>
                <a:spcPts val="4650"/>
              </a:lnSpc>
              <a:buNone/>
            </a:pPr>
            <a:r>
              <a:rPr lang="en-US" sz="3700" kern="0" spc="-75" dirty="0">
                <a:solidFill>
                  <a:srgbClr val="000000"/>
                </a:solidFill>
                <a:latin typeface="Source Serif Pro Semi Bold" pitchFamily="34" charset="0"/>
                <a:ea typeface="Source Serif Pro Semi Bold" pitchFamily="34" charset="-122"/>
                <a:cs typeface="Source Serif Pro Semi Bold" pitchFamily="34" charset="-120"/>
              </a:rPr>
              <a:t>Diagnosis and Staging</a:t>
            </a:r>
            <a:endParaRPr lang="en-US" sz="3700" dirty="0"/>
          </a:p>
        </p:txBody>
      </p:sp>
      <p:sp>
        <p:nvSpPr>
          <p:cNvPr id="3" name="Text 1"/>
          <p:cNvSpPr/>
          <p:nvPr/>
        </p:nvSpPr>
        <p:spPr>
          <a:xfrm>
            <a:off x="704017" y="1546860"/>
            <a:ext cx="13222367" cy="643414"/>
          </a:xfrm>
          <a:prstGeom prst="rect">
            <a:avLst/>
          </a:prstGeom>
          <a:noFill/>
          <a:ln/>
        </p:spPr>
        <p:txBody>
          <a:bodyPr wrap="square" lIns="0" tIns="0" rIns="0" bIns="0" rtlCol="0" anchor="t"/>
          <a:lstStyle/>
          <a:p>
            <a:pPr marL="0" indent="0" algn="l">
              <a:lnSpc>
                <a:spcPts val="2500"/>
              </a:lnSpc>
              <a:buNone/>
            </a:pPr>
            <a:r>
              <a:rPr lang="en-US" sz="1550" kern="0" spc="-32" dirty="0">
                <a:solidFill>
                  <a:srgbClr val="272525"/>
                </a:solidFill>
                <a:latin typeface="Source Sans Pro" pitchFamily="34" charset="0"/>
                <a:ea typeface="Source Sans Pro" pitchFamily="34" charset="-122"/>
                <a:cs typeface="Source Sans Pro" pitchFamily="34" charset="-120"/>
              </a:rPr>
              <a:t>Accurate diagnosis of Acute Kidney Injury relies on laboratory values, urine output measurements, and clinical evaluation. Early detection allows for prompt intervention and potentially better outcomes.</a:t>
            </a:r>
            <a:endParaRPr lang="en-US" sz="1550" dirty="0"/>
          </a:p>
        </p:txBody>
      </p:sp>
      <p:sp>
        <p:nvSpPr>
          <p:cNvPr id="4" name="Text 2"/>
          <p:cNvSpPr/>
          <p:nvPr/>
        </p:nvSpPr>
        <p:spPr>
          <a:xfrm>
            <a:off x="704017" y="2416493"/>
            <a:ext cx="13222367" cy="643414"/>
          </a:xfrm>
          <a:prstGeom prst="rect">
            <a:avLst/>
          </a:prstGeom>
          <a:noFill/>
          <a:ln/>
        </p:spPr>
        <p:txBody>
          <a:bodyPr wrap="square" lIns="0" tIns="0" rIns="0" bIns="0" rtlCol="0" anchor="t"/>
          <a:lstStyle/>
          <a:p>
            <a:pPr marL="0" indent="0" algn="l">
              <a:lnSpc>
                <a:spcPts val="2500"/>
              </a:lnSpc>
              <a:buNone/>
            </a:pPr>
            <a:r>
              <a:rPr lang="en-US" sz="1550" kern="0" spc="-32" dirty="0">
                <a:solidFill>
                  <a:srgbClr val="272525"/>
                </a:solidFill>
                <a:latin typeface="Source Sans Pro" pitchFamily="34" charset="0"/>
                <a:ea typeface="Source Sans Pro" pitchFamily="34" charset="-122"/>
                <a:cs typeface="Source Sans Pro" pitchFamily="34" charset="-120"/>
              </a:rPr>
              <a:t>Serum creatinine remains the gold standard biomarker for AKI detection, though it has limitations as a late indicator of injury. Urine output patterns provide valuable real-time information about kidney function, with oliguria or anuria often signaling significant damage.</a:t>
            </a:r>
            <a:endParaRPr lang="en-US" sz="1550" dirty="0"/>
          </a:p>
        </p:txBody>
      </p:sp>
      <p:pic>
        <p:nvPicPr>
          <p:cNvPr id="5" name="Image 0" descr="preencoded.png"/>
          <p:cNvPicPr>
            <a:picLocks noChangeAspect="1"/>
          </p:cNvPicPr>
          <p:nvPr/>
        </p:nvPicPr>
        <p:blipFill>
          <a:blip r:embed="rId3"/>
          <a:stretch>
            <a:fillRect/>
          </a:stretch>
        </p:blipFill>
        <p:spPr>
          <a:xfrm>
            <a:off x="2918698" y="3286125"/>
            <a:ext cx="2181582" cy="1140381"/>
          </a:xfrm>
          <a:prstGeom prst="rect">
            <a:avLst/>
          </a:prstGeom>
        </p:spPr>
      </p:pic>
      <p:pic>
        <p:nvPicPr>
          <p:cNvPr id="6" name="Image 1" descr="preencoded.png"/>
          <p:cNvPicPr>
            <a:picLocks noChangeAspect="1"/>
          </p:cNvPicPr>
          <p:nvPr/>
        </p:nvPicPr>
        <p:blipFill>
          <a:blip r:embed="rId4"/>
          <a:stretch>
            <a:fillRect/>
          </a:stretch>
        </p:blipFill>
        <p:spPr>
          <a:xfrm>
            <a:off x="3868103" y="3820358"/>
            <a:ext cx="282773" cy="353497"/>
          </a:xfrm>
          <a:prstGeom prst="rect">
            <a:avLst/>
          </a:prstGeom>
        </p:spPr>
      </p:pic>
      <p:sp>
        <p:nvSpPr>
          <p:cNvPr id="7" name="Text 3"/>
          <p:cNvSpPr/>
          <p:nvPr/>
        </p:nvSpPr>
        <p:spPr>
          <a:xfrm>
            <a:off x="5301377" y="3487222"/>
            <a:ext cx="2366486" cy="295870"/>
          </a:xfrm>
          <a:prstGeom prst="rect">
            <a:avLst/>
          </a:prstGeom>
          <a:noFill/>
          <a:ln/>
        </p:spPr>
        <p:txBody>
          <a:bodyPr wrap="none" lIns="0" tIns="0" rIns="0" bIns="0" rtlCol="0" anchor="t"/>
          <a:lstStyle/>
          <a:p>
            <a:pPr marL="0" indent="0" algn="l">
              <a:lnSpc>
                <a:spcPts val="2300"/>
              </a:lnSpc>
              <a:buNone/>
            </a:pPr>
            <a:r>
              <a:rPr lang="en-US" sz="1850" kern="0" spc="-37" dirty="0">
                <a:solidFill>
                  <a:srgbClr val="272525"/>
                </a:solidFill>
                <a:latin typeface="Source Serif Pro Semi Bold" pitchFamily="34" charset="0"/>
                <a:ea typeface="Source Serif Pro Semi Bold" pitchFamily="34" charset="-122"/>
                <a:cs typeface="Source Serif Pro Semi Bold" pitchFamily="34" charset="-120"/>
              </a:rPr>
              <a:t>Stage 3 (Severe)</a:t>
            </a:r>
            <a:endParaRPr lang="en-US" sz="1850" dirty="0"/>
          </a:p>
        </p:txBody>
      </p:sp>
      <p:sp>
        <p:nvSpPr>
          <p:cNvPr id="8" name="Text 4"/>
          <p:cNvSpPr/>
          <p:nvPr/>
        </p:nvSpPr>
        <p:spPr>
          <a:xfrm>
            <a:off x="5301377" y="3903702"/>
            <a:ext cx="3993356" cy="321707"/>
          </a:xfrm>
          <a:prstGeom prst="rect">
            <a:avLst/>
          </a:prstGeom>
          <a:noFill/>
          <a:ln/>
        </p:spPr>
        <p:txBody>
          <a:bodyPr wrap="none" lIns="0" tIns="0" rIns="0" bIns="0" rtlCol="0" anchor="t"/>
          <a:lstStyle/>
          <a:p>
            <a:pPr marL="0" indent="0" algn="l">
              <a:lnSpc>
                <a:spcPts val="2500"/>
              </a:lnSpc>
              <a:buNone/>
            </a:pPr>
            <a:r>
              <a:rPr lang="en-US" sz="1550" kern="0" spc="-32" dirty="0">
                <a:solidFill>
                  <a:srgbClr val="272525"/>
                </a:solidFill>
                <a:latin typeface="Source Sans Pro" pitchFamily="34" charset="0"/>
                <a:ea typeface="Source Sans Pro" pitchFamily="34" charset="-122"/>
                <a:cs typeface="Source Sans Pro" pitchFamily="34" charset="-120"/>
              </a:rPr>
              <a:t>Creatinine ≥3.0× baseline or &lt;0.3 mL/kg/h for &gt;24h</a:t>
            </a:r>
            <a:endParaRPr lang="en-US" sz="1550" dirty="0"/>
          </a:p>
        </p:txBody>
      </p:sp>
      <p:sp>
        <p:nvSpPr>
          <p:cNvPr id="9" name="Shape 5"/>
          <p:cNvSpPr/>
          <p:nvPr/>
        </p:nvSpPr>
        <p:spPr>
          <a:xfrm>
            <a:off x="5150525" y="4442103"/>
            <a:ext cx="8725614" cy="11430"/>
          </a:xfrm>
          <a:prstGeom prst="roundRect">
            <a:avLst>
              <a:gd name="adj" fmla="val 739142"/>
            </a:avLst>
          </a:prstGeom>
          <a:solidFill>
            <a:srgbClr val="D6BADD"/>
          </a:solidFill>
          <a:ln/>
        </p:spPr>
      </p:sp>
      <p:pic>
        <p:nvPicPr>
          <p:cNvPr id="10" name="Image 2" descr="preencoded.png"/>
          <p:cNvPicPr>
            <a:picLocks noChangeAspect="1"/>
          </p:cNvPicPr>
          <p:nvPr/>
        </p:nvPicPr>
        <p:blipFill>
          <a:blip r:embed="rId5"/>
          <a:stretch>
            <a:fillRect/>
          </a:stretch>
        </p:blipFill>
        <p:spPr>
          <a:xfrm>
            <a:off x="1827848" y="4476750"/>
            <a:ext cx="4363283" cy="1140381"/>
          </a:xfrm>
          <a:prstGeom prst="rect">
            <a:avLst/>
          </a:prstGeom>
        </p:spPr>
      </p:pic>
      <p:pic>
        <p:nvPicPr>
          <p:cNvPr id="11" name="Image 3" descr="preencoded.png"/>
          <p:cNvPicPr>
            <a:picLocks noChangeAspect="1"/>
          </p:cNvPicPr>
          <p:nvPr/>
        </p:nvPicPr>
        <p:blipFill>
          <a:blip r:embed="rId6"/>
          <a:stretch>
            <a:fillRect/>
          </a:stretch>
        </p:blipFill>
        <p:spPr>
          <a:xfrm>
            <a:off x="3868103" y="4870133"/>
            <a:ext cx="282773" cy="353497"/>
          </a:xfrm>
          <a:prstGeom prst="rect">
            <a:avLst/>
          </a:prstGeom>
        </p:spPr>
      </p:pic>
      <p:sp>
        <p:nvSpPr>
          <p:cNvPr id="12" name="Text 6"/>
          <p:cNvSpPr/>
          <p:nvPr/>
        </p:nvSpPr>
        <p:spPr>
          <a:xfrm>
            <a:off x="6392228" y="4677847"/>
            <a:ext cx="2366486" cy="295870"/>
          </a:xfrm>
          <a:prstGeom prst="rect">
            <a:avLst/>
          </a:prstGeom>
          <a:noFill/>
          <a:ln/>
        </p:spPr>
        <p:txBody>
          <a:bodyPr wrap="none" lIns="0" tIns="0" rIns="0" bIns="0" rtlCol="0" anchor="t"/>
          <a:lstStyle/>
          <a:p>
            <a:pPr marL="0" indent="0" algn="l">
              <a:lnSpc>
                <a:spcPts val="2300"/>
              </a:lnSpc>
              <a:buNone/>
            </a:pPr>
            <a:r>
              <a:rPr lang="en-US" sz="1850" kern="0" spc="-37" dirty="0">
                <a:solidFill>
                  <a:srgbClr val="272525"/>
                </a:solidFill>
                <a:latin typeface="Source Serif Pro Semi Bold" pitchFamily="34" charset="0"/>
                <a:ea typeface="Source Serif Pro Semi Bold" pitchFamily="34" charset="-122"/>
                <a:cs typeface="Source Serif Pro Semi Bold" pitchFamily="34" charset="-120"/>
              </a:rPr>
              <a:t>Stage 2 (Moderate)</a:t>
            </a:r>
            <a:endParaRPr lang="en-US" sz="1850" dirty="0"/>
          </a:p>
        </p:txBody>
      </p:sp>
      <p:sp>
        <p:nvSpPr>
          <p:cNvPr id="13" name="Text 7"/>
          <p:cNvSpPr/>
          <p:nvPr/>
        </p:nvSpPr>
        <p:spPr>
          <a:xfrm>
            <a:off x="6392228" y="5094327"/>
            <a:ext cx="4193619" cy="321707"/>
          </a:xfrm>
          <a:prstGeom prst="rect">
            <a:avLst/>
          </a:prstGeom>
          <a:noFill/>
          <a:ln/>
        </p:spPr>
        <p:txBody>
          <a:bodyPr wrap="none" lIns="0" tIns="0" rIns="0" bIns="0" rtlCol="0" anchor="t"/>
          <a:lstStyle/>
          <a:p>
            <a:pPr marL="0" indent="0" algn="l">
              <a:lnSpc>
                <a:spcPts val="2500"/>
              </a:lnSpc>
              <a:buNone/>
            </a:pPr>
            <a:r>
              <a:rPr lang="en-US" sz="1550" kern="0" spc="-32" dirty="0">
                <a:solidFill>
                  <a:srgbClr val="272525"/>
                </a:solidFill>
                <a:latin typeface="Source Sans Pro" pitchFamily="34" charset="0"/>
                <a:ea typeface="Source Sans Pro" pitchFamily="34" charset="-122"/>
                <a:cs typeface="Source Sans Pro" pitchFamily="34" charset="-120"/>
              </a:rPr>
              <a:t>Creatinine 2.0-2.9× baseline or &lt;0.5 mL/kg/h for &gt;12h</a:t>
            </a:r>
            <a:endParaRPr lang="en-US" sz="1550" dirty="0"/>
          </a:p>
        </p:txBody>
      </p:sp>
      <p:sp>
        <p:nvSpPr>
          <p:cNvPr id="14" name="Shape 8"/>
          <p:cNvSpPr/>
          <p:nvPr/>
        </p:nvSpPr>
        <p:spPr>
          <a:xfrm>
            <a:off x="6241375" y="5632728"/>
            <a:ext cx="7634764" cy="11430"/>
          </a:xfrm>
          <a:prstGeom prst="roundRect">
            <a:avLst>
              <a:gd name="adj" fmla="val 739142"/>
            </a:avLst>
          </a:prstGeom>
          <a:solidFill>
            <a:srgbClr val="D6BADD"/>
          </a:solidFill>
          <a:ln/>
        </p:spPr>
      </p:sp>
      <p:pic>
        <p:nvPicPr>
          <p:cNvPr id="15" name="Image 4" descr="preencoded.png"/>
          <p:cNvPicPr>
            <a:picLocks noChangeAspect="1"/>
          </p:cNvPicPr>
          <p:nvPr/>
        </p:nvPicPr>
        <p:blipFill>
          <a:blip r:embed="rId7"/>
          <a:stretch>
            <a:fillRect/>
          </a:stretch>
        </p:blipFill>
        <p:spPr>
          <a:xfrm>
            <a:off x="736997" y="5667375"/>
            <a:ext cx="6544985" cy="1140381"/>
          </a:xfrm>
          <a:prstGeom prst="rect">
            <a:avLst/>
          </a:prstGeom>
        </p:spPr>
      </p:pic>
      <p:pic>
        <p:nvPicPr>
          <p:cNvPr id="16" name="Image 5" descr="preencoded.png"/>
          <p:cNvPicPr>
            <a:picLocks noChangeAspect="1"/>
          </p:cNvPicPr>
          <p:nvPr/>
        </p:nvPicPr>
        <p:blipFill>
          <a:blip r:embed="rId8"/>
          <a:stretch>
            <a:fillRect/>
          </a:stretch>
        </p:blipFill>
        <p:spPr>
          <a:xfrm>
            <a:off x="3867983" y="6060758"/>
            <a:ext cx="282773" cy="353497"/>
          </a:xfrm>
          <a:prstGeom prst="rect">
            <a:avLst/>
          </a:prstGeom>
        </p:spPr>
      </p:pic>
      <p:sp>
        <p:nvSpPr>
          <p:cNvPr id="17" name="Text 9"/>
          <p:cNvSpPr/>
          <p:nvPr/>
        </p:nvSpPr>
        <p:spPr>
          <a:xfrm>
            <a:off x="7483078" y="5868472"/>
            <a:ext cx="2366486" cy="295870"/>
          </a:xfrm>
          <a:prstGeom prst="rect">
            <a:avLst/>
          </a:prstGeom>
          <a:noFill/>
          <a:ln/>
        </p:spPr>
        <p:txBody>
          <a:bodyPr wrap="none" lIns="0" tIns="0" rIns="0" bIns="0" rtlCol="0" anchor="t"/>
          <a:lstStyle/>
          <a:p>
            <a:pPr marL="0" indent="0" algn="l">
              <a:lnSpc>
                <a:spcPts val="2300"/>
              </a:lnSpc>
              <a:buNone/>
            </a:pPr>
            <a:r>
              <a:rPr lang="en-US" sz="1850" kern="0" spc="-37" dirty="0">
                <a:solidFill>
                  <a:srgbClr val="272525"/>
                </a:solidFill>
                <a:latin typeface="Source Serif Pro Semi Bold" pitchFamily="34" charset="0"/>
                <a:ea typeface="Source Serif Pro Semi Bold" pitchFamily="34" charset="-122"/>
                <a:cs typeface="Source Serif Pro Semi Bold" pitchFamily="34" charset="-120"/>
              </a:rPr>
              <a:t>Stage 1 (Mild)</a:t>
            </a:r>
            <a:endParaRPr lang="en-US" sz="1850" dirty="0"/>
          </a:p>
        </p:txBody>
      </p:sp>
      <p:sp>
        <p:nvSpPr>
          <p:cNvPr id="18" name="Text 10"/>
          <p:cNvSpPr/>
          <p:nvPr/>
        </p:nvSpPr>
        <p:spPr>
          <a:xfrm>
            <a:off x="7483078" y="6284952"/>
            <a:ext cx="4252198" cy="321707"/>
          </a:xfrm>
          <a:prstGeom prst="rect">
            <a:avLst/>
          </a:prstGeom>
          <a:noFill/>
          <a:ln/>
        </p:spPr>
        <p:txBody>
          <a:bodyPr wrap="none" lIns="0" tIns="0" rIns="0" bIns="0" rtlCol="0" anchor="t"/>
          <a:lstStyle/>
          <a:p>
            <a:pPr marL="0" indent="0" algn="l">
              <a:lnSpc>
                <a:spcPts val="2500"/>
              </a:lnSpc>
              <a:buNone/>
            </a:pPr>
            <a:r>
              <a:rPr lang="en-US" sz="1550" kern="0" spc="-32" dirty="0">
                <a:solidFill>
                  <a:srgbClr val="272525"/>
                </a:solidFill>
                <a:latin typeface="Source Sans Pro" pitchFamily="34" charset="0"/>
                <a:ea typeface="Source Sans Pro" pitchFamily="34" charset="-122"/>
                <a:cs typeface="Source Sans Pro" pitchFamily="34" charset="-120"/>
              </a:rPr>
              <a:t>Creatinine 1.5-1.9× baseline or &lt;0.5 mL/kg/h for 6-12h</a:t>
            </a:r>
            <a:endParaRPr lang="en-US" sz="1550" dirty="0"/>
          </a:p>
        </p:txBody>
      </p:sp>
      <p:sp>
        <p:nvSpPr>
          <p:cNvPr id="19" name="Text 11"/>
          <p:cNvSpPr/>
          <p:nvPr/>
        </p:nvSpPr>
        <p:spPr>
          <a:xfrm>
            <a:off x="704017" y="7033974"/>
            <a:ext cx="13222367" cy="643414"/>
          </a:xfrm>
          <a:prstGeom prst="rect">
            <a:avLst/>
          </a:prstGeom>
          <a:noFill/>
          <a:ln/>
        </p:spPr>
        <p:txBody>
          <a:bodyPr wrap="square" lIns="0" tIns="0" rIns="0" bIns="0" rtlCol="0" anchor="t"/>
          <a:lstStyle/>
          <a:p>
            <a:pPr marL="0" indent="0" algn="l">
              <a:lnSpc>
                <a:spcPts val="2500"/>
              </a:lnSpc>
              <a:buNone/>
            </a:pPr>
            <a:r>
              <a:rPr lang="en-US" sz="1550" kern="0" spc="-32" dirty="0">
                <a:solidFill>
                  <a:srgbClr val="272525"/>
                </a:solidFill>
                <a:latin typeface="Source Sans Pro" pitchFamily="34" charset="0"/>
                <a:ea typeface="Source Sans Pro" pitchFamily="34" charset="-122"/>
                <a:cs typeface="Source Sans Pro" pitchFamily="34" charset="-120"/>
              </a:rPr>
              <a:t>Emerging biomarkers like NGAL, KIM-1, and Cystatin C offer promise for earlier detection of kidney injury, potentially allowing intervention before significant damage occurs. These novel markers may supplement traditional criteria in the future.</a:t>
            </a:r>
            <a:endParaRPr lang="en-US" sz="15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par>
                          <p:cTn id="12" fill="hold">
                            <p:stCondLst>
                              <p:cond delay="1000"/>
                            </p:stCondLst>
                            <p:childTnLst>
                              <p:par>
                                <p:cTn id="13" presetID="42" presetClass="entr" presetSubtype="0"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1000"/>
                                        <p:tgtEl>
                                          <p:spTgt spid="5"/>
                                        </p:tgtEl>
                                      </p:cBhvr>
                                    </p:animEffect>
                                    <p:anim calcmode="lin" valueType="num">
                                      <p:cBhvr>
                                        <p:cTn id="16" dur="1000" fill="hold"/>
                                        <p:tgtEl>
                                          <p:spTgt spid="5"/>
                                        </p:tgtEl>
                                        <p:attrNameLst>
                                          <p:attrName>ppt_x</p:attrName>
                                        </p:attrNameLst>
                                      </p:cBhvr>
                                      <p:tavLst>
                                        <p:tav tm="0">
                                          <p:val>
                                            <p:strVal val="#ppt_x"/>
                                          </p:val>
                                        </p:tav>
                                        <p:tav tm="100000">
                                          <p:val>
                                            <p:strVal val="#ppt_x"/>
                                          </p:val>
                                        </p:tav>
                                      </p:tavLst>
                                    </p:anim>
                                    <p:anim calcmode="lin" valueType="num">
                                      <p:cBhvr>
                                        <p:cTn id="17" dur="1000" fill="hold"/>
                                        <p:tgtEl>
                                          <p:spTgt spid="5"/>
                                        </p:tgtEl>
                                        <p:attrNameLst>
                                          <p:attrName>ppt_y</p:attrName>
                                        </p:attrNameLst>
                                      </p:cBhvr>
                                      <p:tavLst>
                                        <p:tav tm="0">
                                          <p:val>
                                            <p:strVal val="#ppt_y+.1"/>
                                          </p:val>
                                        </p:tav>
                                        <p:tav tm="100000">
                                          <p:val>
                                            <p:strVal val="#ppt_y"/>
                                          </p:val>
                                        </p:tav>
                                      </p:tavLst>
                                    </p:anim>
                                  </p:childTnLst>
                                </p:cTn>
                              </p:par>
                            </p:childTnLst>
                          </p:cTn>
                        </p:par>
                        <p:par>
                          <p:cTn id="18" fill="hold">
                            <p:stCondLst>
                              <p:cond delay="2000"/>
                            </p:stCondLst>
                            <p:childTnLst>
                              <p:par>
                                <p:cTn id="19" presetID="42" presetClass="entr" presetSubtype="0" fill="hold" nodeType="after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1000"/>
                                        <p:tgtEl>
                                          <p:spTgt spid="6"/>
                                        </p:tgtEl>
                                      </p:cBhvr>
                                    </p:animEffect>
                                    <p:anim calcmode="lin" valueType="num">
                                      <p:cBhvr>
                                        <p:cTn id="22" dur="1000" fill="hold"/>
                                        <p:tgtEl>
                                          <p:spTgt spid="6"/>
                                        </p:tgtEl>
                                        <p:attrNameLst>
                                          <p:attrName>ppt_x</p:attrName>
                                        </p:attrNameLst>
                                      </p:cBhvr>
                                      <p:tavLst>
                                        <p:tav tm="0">
                                          <p:val>
                                            <p:strVal val="#ppt_x"/>
                                          </p:val>
                                        </p:tav>
                                        <p:tav tm="100000">
                                          <p:val>
                                            <p:strVal val="#ppt_x"/>
                                          </p:val>
                                        </p:tav>
                                      </p:tavLst>
                                    </p:anim>
                                    <p:anim calcmode="lin" valueType="num">
                                      <p:cBhvr>
                                        <p:cTn id="23" dur="1000" fill="hold"/>
                                        <p:tgtEl>
                                          <p:spTgt spid="6"/>
                                        </p:tgtEl>
                                        <p:attrNameLst>
                                          <p:attrName>ppt_y</p:attrName>
                                        </p:attrNameLst>
                                      </p:cBhvr>
                                      <p:tavLst>
                                        <p:tav tm="0">
                                          <p:val>
                                            <p:strVal val="#ppt_y+.1"/>
                                          </p:val>
                                        </p:tav>
                                        <p:tav tm="100000">
                                          <p:val>
                                            <p:strVal val="#ppt_y"/>
                                          </p:val>
                                        </p:tav>
                                      </p:tavLst>
                                    </p:anim>
                                  </p:childTnLst>
                                </p:cTn>
                              </p:par>
                            </p:childTnLst>
                          </p:cTn>
                        </p:par>
                        <p:par>
                          <p:cTn id="24" fill="hold">
                            <p:stCondLst>
                              <p:cond delay="3000"/>
                            </p:stCondLst>
                            <p:childTnLst>
                              <p:par>
                                <p:cTn id="25" presetID="42" presetClass="entr" presetSubtype="0" fill="hold" nodeType="after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1000"/>
                                        <p:tgtEl>
                                          <p:spTgt spid="10"/>
                                        </p:tgtEl>
                                      </p:cBhvr>
                                    </p:animEffect>
                                    <p:anim calcmode="lin" valueType="num">
                                      <p:cBhvr>
                                        <p:cTn id="28" dur="1000" fill="hold"/>
                                        <p:tgtEl>
                                          <p:spTgt spid="10"/>
                                        </p:tgtEl>
                                        <p:attrNameLst>
                                          <p:attrName>ppt_x</p:attrName>
                                        </p:attrNameLst>
                                      </p:cBhvr>
                                      <p:tavLst>
                                        <p:tav tm="0">
                                          <p:val>
                                            <p:strVal val="#ppt_x"/>
                                          </p:val>
                                        </p:tav>
                                        <p:tav tm="100000">
                                          <p:val>
                                            <p:strVal val="#ppt_x"/>
                                          </p:val>
                                        </p:tav>
                                      </p:tavLst>
                                    </p:anim>
                                    <p:anim calcmode="lin" valueType="num">
                                      <p:cBhvr>
                                        <p:cTn id="29" dur="1000" fill="hold"/>
                                        <p:tgtEl>
                                          <p:spTgt spid="10"/>
                                        </p:tgtEl>
                                        <p:attrNameLst>
                                          <p:attrName>ppt_y</p:attrName>
                                        </p:attrNameLst>
                                      </p:cBhvr>
                                      <p:tavLst>
                                        <p:tav tm="0">
                                          <p:val>
                                            <p:strVal val="#ppt_y+.1"/>
                                          </p:val>
                                        </p:tav>
                                        <p:tav tm="100000">
                                          <p:val>
                                            <p:strVal val="#ppt_y"/>
                                          </p:val>
                                        </p:tav>
                                      </p:tavLst>
                                    </p:anim>
                                  </p:childTnLst>
                                </p:cTn>
                              </p:par>
                            </p:childTnLst>
                          </p:cTn>
                        </p:par>
                        <p:par>
                          <p:cTn id="30" fill="hold">
                            <p:stCondLst>
                              <p:cond delay="4000"/>
                            </p:stCondLst>
                            <p:childTnLst>
                              <p:par>
                                <p:cTn id="31" presetID="42" presetClass="entr" presetSubtype="0" fill="hold" nodeType="after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fade">
                                      <p:cBhvr>
                                        <p:cTn id="33" dur="1000"/>
                                        <p:tgtEl>
                                          <p:spTgt spid="11"/>
                                        </p:tgtEl>
                                      </p:cBhvr>
                                    </p:animEffect>
                                    <p:anim calcmode="lin" valueType="num">
                                      <p:cBhvr>
                                        <p:cTn id="34" dur="1000" fill="hold"/>
                                        <p:tgtEl>
                                          <p:spTgt spid="11"/>
                                        </p:tgtEl>
                                        <p:attrNameLst>
                                          <p:attrName>ppt_x</p:attrName>
                                        </p:attrNameLst>
                                      </p:cBhvr>
                                      <p:tavLst>
                                        <p:tav tm="0">
                                          <p:val>
                                            <p:strVal val="#ppt_x"/>
                                          </p:val>
                                        </p:tav>
                                        <p:tav tm="100000">
                                          <p:val>
                                            <p:strVal val="#ppt_x"/>
                                          </p:val>
                                        </p:tav>
                                      </p:tavLst>
                                    </p:anim>
                                    <p:anim calcmode="lin" valueType="num">
                                      <p:cBhvr>
                                        <p:cTn id="35" dur="1000" fill="hold"/>
                                        <p:tgtEl>
                                          <p:spTgt spid="11"/>
                                        </p:tgtEl>
                                        <p:attrNameLst>
                                          <p:attrName>ppt_y</p:attrName>
                                        </p:attrNameLst>
                                      </p:cBhvr>
                                      <p:tavLst>
                                        <p:tav tm="0">
                                          <p:val>
                                            <p:strVal val="#ppt_y+.1"/>
                                          </p:val>
                                        </p:tav>
                                        <p:tav tm="100000">
                                          <p:val>
                                            <p:strVal val="#ppt_y"/>
                                          </p:val>
                                        </p:tav>
                                      </p:tavLst>
                                    </p:anim>
                                  </p:childTnLst>
                                </p:cTn>
                              </p:par>
                            </p:childTnLst>
                          </p:cTn>
                        </p:par>
                        <p:par>
                          <p:cTn id="36" fill="hold">
                            <p:stCondLst>
                              <p:cond delay="5000"/>
                            </p:stCondLst>
                            <p:childTnLst>
                              <p:par>
                                <p:cTn id="37" presetID="42" presetClass="entr" presetSubtype="0" fill="hold" nodeType="afterEffect">
                                  <p:stCondLst>
                                    <p:cond delay="0"/>
                                  </p:stCondLst>
                                  <p:childTnLst>
                                    <p:set>
                                      <p:cBhvr>
                                        <p:cTn id="38" dur="1" fill="hold">
                                          <p:stCondLst>
                                            <p:cond delay="0"/>
                                          </p:stCondLst>
                                        </p:cTn>
                                        <p:tgtEl>
                                          <p:spTgt spid="15"/>
                                        </p:tgtEl>
                                        <p:attrNameLst>
                                          <p:attrName>style.visibility</p:attrName>
                                        </p:attrNameLst>
                                      </p:cBhvr>
                                      <p:to>
                                        <p:strVal val="visible"/>
                                      </p:to>
                                    </p:set>
                                    <p:animEffect transition="in" filter="fade">
                                      <p:cBhvr>
                                        <p:cTn id="39" dur="1000"/>
                                        <p:tgtEl>
                                          <p:spTgt spid="15"/>
                                        </p:tgtEl>
                                      </p:cBhvr>
                                    </p:animEffect>
                                    <p:anim calcmode="lin" valueType="num">
                                      <p:cBhvr>
                                        <p:cTn id="40" dur="1000" fill="hold"/>
                                        <p:tgtEl>
                                          <p:spTgt spid="15"/>
                                        </p:tgtEl>
                                        <p:attrNameLst>
                                          <p:attrName>ppt_x</p:attrName>
                                        </p:attrNameLst>
                                      </p:cBhvr>
                                      <p:tavLst>
                                        <p:tav tm="0">
                                          <p:val>
                                            <p:strVal val="#ppt_x"/>
                                          </p:val>
                                        </p:tav>
                                        <p:tav tm="100000">
                                          <p:val>
                                            <p:strVal val="#ppt_x"/>
                                          </p:val>
                                        </p:tav>
                                      </p:tavLst>
                                    </p:anim>
                                    <p:anim calcmode="lin" valueType="num">
                                      <p:cBhvr>
                                        <p:cTn id="41" dur="1000" fill="hold"/>
                                        <p:tgtEl>
                                          <p:spTgt spid="15"/>
                                        </p:tgtEl>
                                        <p:attrNameLst>
                                          <p:attrName>ppt_y</p:attrName>
                                        </p:attrNameLst>
                                      </p:cBhvr>
                                      <p:tavLst>
                                        <p:tav tm="0">
                                          <p:val>
                                            <p:strVal val="#ppt_y+.1"/>
                                          </p:val>
                                        </p:tav>
                                        <p:tav tm="100000">
                                          <p:val>
                                            <p:strVal val="#ppt_y"/>
                                          </p:val>
                                        </p:tav>
                                      </p:tavLst>
                                    </p:anim>
                                  </p:childTnLst>
                                </p:cTn>
                              </p:par>
                            </p:childTnLst>
                          </p:cTn>
                        </p:par>
                        <p:par>
                          <p:cTn id="42" fill="hold">
                            <p:stCondLst>
                              <p:cond delay="6000"/>
                            </p:stCondLst>
                            <p:childTnLst>
                              <p:par>
                                <p:cTn id="43" presetID="42" presetClass="entr" presetSubtype="0" fill="hold" nodeType="afterEffect">
                                  <p:stCondLst>
                                    <p:cond delay="0"/>
                                  </p:stCondLst>
                                  <p:childTnLst>
                                    <p:set>
                                      <p:cBhvr>
                                        <p:cTn id="44" dur="1" fill="hold">
                                          <p:stCondLst>
                                            <p:cond delay="0"/>
                                          </p:stCondLst>
                                        </p:cTn>
                                        <p:tgtEl>
                                          <p:spTgt spid="16"/>
                                        </p:tgtEl>
                                        <p:attrNameLst>
                                          <p:attrName>style.visibility</p:attrName>
                                        </p:attrNameLst>
                                      </p:cBhvr>
                                      <p:to>
                                        <p:strVal val="visible"/>
                                      </p:to>
                                    </p:set>
                                    <p:animEffect transition="in" filter="fade">
                                      <p:cBhvr>
                                        <p:cTn id="45" dur="1000"/>
                                        <p:tgtEl>
                                          <p:spTgt spid="16"/>
                                        </p:tgtEl>
                                      </p:cBhvr>
                                    </p:animEffect>
                                    <p:anim calcmode="lin" valueType="num">
                                      <p:cBhvr>
                                        <p:cTn id="46" dur="1000" fill="hold"/>
                                        <p:tgtEl>
                                          <p:spTgt spid="16"/>
                                        </p:tgtEl>
                                        <p:attrNameLst>
                                          <p:attrName>ppt_x</p:attrName>
                                        </p:attrNameLst>
                                      </p:cBhvr>
                                      <p:tavLst>
                                        <p:tav tm="0">
                                          <p:val>
                                            <p:strVal val="#ppt_x"/>
                                          </p:val>
                                        </p:tav>
                                        <p:tav tm="100000">
                                          <p:val>
                                            <p:strVal val="#ppt_x"/>
                                          </p:val>
                                        </p:tav>
                                      </p:tavLst>
                                    </p:anim>
                                    <p:anim calcmode="lin" valueType="num">
                                      <p:cBhvr>
                                        <p:cTn id="47" dur="1000" fill="hold"/>
                                        <p:tgtEl>
                                          <p:spTgt spid="16"/>
                                        </p:tgtEl>
                                        <p:attrNameLst>
                                          <p:attrName>ppt_y</p:attrName>
                                        </p:attrNameLst>
                                      </p:cBhvr>
                                      <p:tavLst>
                                        <p:tav tm="0">
                                          <p:val>
                                            <p:strVal val="#ppt_y+.1"/>
                                          </p:val>
                                        </p:tav>
                                        <p:tav tm="100000">
                                          <p:val>
                                            <p:strVal val="#ppt_y"/>
                                          </p:val>
                                        </p:tav>
                                      </p:tavLst>
                                    </p:anim>
                                  </p:childTnLst>
                                </p:cTn>
                              </p:par>
                            </p:childTnLst>
                          </p:cTn>
                        </p:par>
                        <p:par>
                          <p:cTn id="48" fill="hold">
                            <p:stCondLst>
                              <p:cond delay="7000"/>
                            </p:stCondLst>
                            <p:childTnLst>
                              <p:par>
                                <p:cTn id="49" presetID="2" presetClass="entr" presetSubtype="8" fill="hold" nodeType="afterEffect">
                                  <p:stCondLst>
                                    <p:cond delay="0"/>
                                  </p:stCondLst>
                                  <p:childTnLst>
                                    <p:set>
                                      <p:cBhvr>
                                        <p:cTn id="50" dur="1" fill="hold">
                                          <p:stCondLst>
                                            <p:cond delay="0"/>
                                          </p:stCondLst>
                                        </p:cTn>
                                        <p:tgtEl>
                                          <p:spTgt spid="9"/>
                                        </p:tgtEl>
                                        <p:attrNameLst>
                                          <p:attrName>style.visibility</p:attrName>
                                        </p:attrNameLst>
                                      </p:cBhvr>
                                      <p:to>
                                        <p:strVal val="visible"/>
                                      </p:to>
                                    </p:set>
                                    <p:anim calcmode="lin" valueType="num">
                                      <p:cBhvr additive="base">
                                        <p:cTn id="51" dur="500" fill="hold"/>
                                        <p:tgtEl>
                                          <p:spTgt spid="9"/>
                                        </p:tgtEl>
                                        <p:attrNameLst>
                                          <p:attrName>ppt_x</p:attrName>
                                        </p:attrNameLst>
                                      </p:cBhvr>
                                      <p:tavLst>
                                        <p:tav tm="0">
                                          <p:val>
                                            <p:strVal val="0-#ppt_w/2"/>
                                          </p:val>
                                        </p:tav>
                                        <p:tav tm="100000">
                                          <p:val>
                                            <p:strVal val="#ppt_x"/>
                                          </p:val>
                                        </p:tav>
                                      </p:tavLst>
                                    </p:anim>
                                    <p:anim calcmode="lin" valueType="num">
                                      <p:cBhvr additive="base">
                                        <p:cTn id="52" dur="500" fill="hold"/>
                                        <p:tgtEl>
                                          <p:spTgt spid="9"/>
                                        </p:tgtEl>
                                        <p:attrNameLst>
                                          <p:attrName>ppt_y</p:attrName>
                                        </p:attrNameLst>
                                      </p:cBhvr>
                                      <p:tavLst>
                                        <p:tav tm="0">
                                          <p:val>
                                            <p:strVal val="#ppt_y"/>
                                          </p:val>
                                        </p:tav>
                                        <p:tav tm="100000">
                                          <p:val>
                                            <p:strVal val="#ppt_y"/>
                                          </p:val>
                                        </p:tav>
                                      </p:tavLst>
                                    </p:anim>
                                  </p:childTnLst>
                                </p:cTn>
                              </p:par>
                            </p:childTnLst>
                          </p:cTn>
                        </p:par>
                        <p:par>
                          <p:cTn id="53" fill="hold">
                            <p:stCondLst>
                              <p:cond delay="7500"/>
                            </p:stCondLst>
                            <p:childTnLst>
                              <p:par>
                                <p:cTn id="54" presetID="2" presetClass="entr" presetSubtype="8" fill="hold" grpId="0" nodeType="afterEffect">
                                  <p:stCondLst>
                                    <p:cond delay="0"/>
                                  </p:stCondLst>
                                  <p:childTnLst>
                                    <p:set>
                                      <p:cBhvr>
                                        <p:cTn id="55" dur="1" fill="hold">
                                          <p:stCondLst>
                                            <p:cond delay="0"/>
                                          </p:stCondLst>
                                        </p:cTn>
                                        <p:tgtEl>
                                          <p:spTgt spid="8"/>
                                        </p:tgtEl>
                                        <p:attrNameLst>
                                          <p:attrName>style.visibility</p:attrName>
                                        </p:attrNameLst>
                                      </p:cBhvr>
                                      <p:to>
                                        <p:strVal val="visible"/>
                                      </p:to>
                                    </p:set>
                                    <p:anim calcmode="lin" valueType="num">
                                      <p:cBhvr additive="base">
                                        <p:cTn id="56" dur="500" fill="hold"/>
                                        <p:tgtEl>
                                          <p:spTgt spid="8"/>
                                        </p:tgtEl>
                                        <p:attrNameLst>
                                          <p:attrName>ppt_x</p:attrName>
                                        </p:attrNameLst>
                                      </p:cBhvr>
                                      <p:tavLst>
                                        <p:tav tm="0">
                                          <p:val>
                                            <p:strVal val="0-#ppt_w/2"/>
                                          </p:val>
                                        </p:tav>
                                        <p:tav tm="100000">
                                          <p:val>
                                            <p:strVal val="#ppt_x"/>
                                          </p:val>
                                        </p:tav>
                                      </p:tavLst>
                                    </p:anim>
                                    <p:anim calcmode="lin" valueType="num">
                                      <p:cBhvr additive="base">
                                        <p:cTn id="57" dur="500" fill="hold"/>
                                        <p:tgtEl>
                                          <p:spTgt spid="8"/>
                                        </p:tgtEl>
                                        <p:attrNameLst>
                                          <p:attrName>ppt_y</p:attrName>
                                        </p:attrNameLst>
                                      </p:cBhvr>
                                      <p:tavLst>
                                        <p:tav tm="0">
                                          <p:val>
                                            <p:strVal val="#ppt_y"/>
                                          </p:val>
                                        </p:tav>
                                        <p:tav tm="100000">
                                          <p:val>
                                            <p:strVal val="#ppt_y"/>
                                          </p:val>
                                        </p:tav>
                                      </p:tavLst>
                                    </p:anim>
                                  </p:childTnLst>
                                </p:cTn>
                              </p:par>
                            </p:childTnLst>
                          </p:cTn>
                        </p:par>
                        <p:par>
                          <p:cTn id="58" fill="hold">
                            <p:stCondLst>
                              <p:cond delay="8000"/>
                            </p:stCondLst>
                            <p:childTnLst>
                              <p:par>
                                <p:cTn id="59" presetID="2" presetClass="entr" presetSubtype="8" fill="hold" grpId="0" nodeType="afterEffect">
                                  <p:stCondLst>
                                    <p:cond delay="0"/>
                                  </p:stCondLst>
                                  <p:childTnLst>
                                    <p:set>
                                      <p:cBhvr>
                                        <p:cTn id="60" dur="1" fill="hold">
                                          <p:stCondLst>
                                            <p:cond delay="0"/>
                                          </p:stCondLst>
                                        </p:cTn>
                                        <p:tgtEl>
                                          <p:spTgt spid="7"/>
                                        </p:tgtEl>
                                        <p:attrNameLst>
                                          <p:attrName>style.visibility</p:attrName>
                                        </p:attrNameLst>
                                      </p:cBhvr>
                                      <p:to>
                                        <p:strVal val="visible"/>
                                      </p:to>
                                    </p:set>
                                    <p:anim calcmode="lin" valueType="num">
                                      <p:cBhvr additive="base">
                                        <p:cTn id="61" dur="500" fill="hold"/>
                                        <p:tgtEl>
                                          <p:spTgt spid="7"/>
                                        </p:tgtEl>
                                        <p:attrNameLst>
                                          <p:attrName>ppt_x</p:attrName>
                                        </p:attrNameLst>
                                      </p:cBhvr>
                                      <p:tavLst>
                                        <p:tav tm="0">
                                          <p:val>
                                            <p:strVal val="0-#ppt_w/2"/>
                                          </p:val>
                                        </p:tav>
                                        <p:tav tm="100000">
                                          <p:val>
                                            <p:strVal val="#ppt_x"/>
                                          </p:val>
                                        </p:tav>
                                      </p:tavLst>
                                    </p:anim>
                                    <p:anim calcmode="lin" valueType="num">
                                      <p:cBhvr additive="base">
                                        <p:cTn id="62" dur="500" fill="hold"/>
                                        <p:tgtEl>
                                          <p:spTgt spid="7"/>
                                        </p:tgtEl>
                                        <p:attrNameLst>
                                          <p:attrName>ppt_y</p:attrName>
                                        </p:attrNameLst>
                                      </p:cBhvr>
                                      <p:tavLst>
                                        <p:tav tm="0">
                                          <p:val>
                                            <p:strVal val="#ppt_y"/>
                                          </p:val>
                                        </p:tav>
                                        <p:tav tm="100000">
                                          <p:val>
                                            <p:strVal val="#ppt_y"/>
                                          </p:val>
                                        </p:tav>
                                      </p:tavLst>
                                    </p:anim>
                                  </p:childTnLst>
                                </p:cTn>
                              </p:par>
                            </p:childTnLst>
                          </p:cTn>
                        </p:par>
                        <p:par>
                          <p:cTn id="63" fill="hold">
                            <p:stCondLst>
                              <p:cond delay="8500"/>
                            </p:stCondLst>
                            <p:childTnLst>
                              <p:par>
                                <p:cTn id="64" presetID="2" presetClass="entr" presetSubtype="8" fill="hold" grpId="0" nodeType="afterEffect">
                                  <p:stCondLst>
                                    <p:cond delay="0"/>
                                  </p:stCondLst>
                                  <p:childTnLst>
                                    <p:set>
                                      <p:cBhvr>
                                        <p:cTn id="65" dur="1" fill="hold">
                                          <p:stCondLst>
                                            <p:cond delay="0"/>
                                          </p:stCondLst>
                                        </p:cTn>
                                        <p:tgtEl>
                                          <p:spTgt spid="12"/>
                                        </p:tgtEl>
                                        <p:attrNameLst>
                                          <p:attrName>style.visibility</p:attrName>
                                        </p:attrNameLst>
                                      </p:cBhvr>
                                      <p:to>
                                        <p:strVal val="visible"/>
                                      </p:to>
                                    </p:set>
                                    <p:anim calcmode="lin" valueType="num">
                                      <p:cBhvr additive="base">
                                        <p:cTn id="66" dur="500" fill="hold"/>
                                        <p:tgtEl>
                                          <p:spTgt spid="12"/>
                                        </p:tgtEl>
                                        <p:attrNameLst>
                                          <p:attrName>ppt_x</p:attrName>
                                        </p:attrNameLst>
                                      </p:cBhvr>
                                      <p:tavLst>
                                        <p:tav tm="0">
                                          <p:val>
                                            <p:strVal val="0-#ppt_w/2"/>
                                          </p:val>
                                        </p:tav>
                                        <p:tav tm="100000">
                                          <p:val>
                                            <p:strVal val="#ppt_x"/>
                                          </p:val>
                                        </p:tav>
                                      </p:tavLst>
                                    </p:anim>
                                    <p:anim calcmode="lin" valueType="num">
                                      <p:cBhvr additive="base">
                                        <p:cTn id="67" dur="500" fill="hold"/>
                                        <p:tgtEl>
                                          <p:spTgt spid="12"/>
                                        </p:tgtEl>
                                        <p:attrNameLst>
                                          <p:attrName>ppt_y</p:attrName>
                                        </p:attrNameLst>
                                      </p:cBhvr>
                                      <p:tavLst>
                                        <p:tav tm="0">
                                          <p:val>
                                            <p:strVal val="#ppt_y"/>
                                          </p:val>
                                        </p:tav>
                                        <p:tav tm="100000">
                                          <p:val>
                                            <p:strVal val="#ppt_y"/>
                                          </p:val>
                                        </p:tav>
                                      </p:tavLst>
                                    </p:anim>
                                  </p:childTnLst>
                                </p:cTn>
                              </p:par>
                            </p:childTnLst>
                          </p:cTn>
                        </p:par>
                        <p:par>
                          <p:cTn id="68" fill="hold">
                            <p:stCondLst>
                              <p:cond delay="9000"/>
                            </p:stCondLst>
                            <p:childTnLst>
                              <p:par>
                                <p:cTn id="69" presetID="2" presetClass="entr" presetSubtype="8" fill="hold" grpId="0" nodeType="afterEffect">
                                  <p:stCondLst>
                                    <p:cond delay="0"/>
                                  </p:stCondLst>
                                  <p:childTnLst>
                                    <p:set>
                                      <p:cBhvr>
                                        <p:cTn id="70" dur="1" fill="hold">
                                          <p:stCondLst>
                                            <p:cond delay="0"/>
                                          </p:stCondLst>
                                        </p:cTn>
                                        <p:tgtEl>
                                          <p:spTgt spid="13"/>
                                        </p:tgtEl>
                                        <p:attrNameLst>
                                          <p:attrName>style.visibility</p:attrName>
                                        </p:attrNameLst>
                                      </p:cBhvr>
                                      <p:to>
                                        <p:strVal val="visible"/>
                                      </p:to>
                                    </p:set>
                                    <p:anim calcmode="lin" valueType="num">
                                      <p:cBhvr additive="base">
                                        <p:cTn id="71" dur="500" fill="hold"/>
                                        <p:tgtEl>
                                          <p:spTgt spid="13"/>
                                        </p:tgtEl>
                                        <p:attrNameLst>
                                          <p:attrName>ppt_x</p:attrName>
                                        </p:attrNameLst>
                                      </p:cBhvr>
                                      <p:tavLst>
                                        <p:tav tm="0">
                                          <p:val>
                                            <p:strVal val="0-#ppt_w/2"/>
                                          </p:val>
                                        </p:tav>
                                        <p:tav tm="100000">
                                          <p:val>
                                            <p:strVal val="#ppt_x"/>
                                          </p:val>
                                        </p:tav>
                                      </p:tavLst>
                                    </p:anim>
                                    <p:anim calcmode="lin" valueType="num">
                                      <p:cBhvr additive="base">
                                        <p:cTn id="72" dur="500" fill="hold"/>
                                        <p:tgtEl>
                                          <p:spTgt spid="13"/>
                                        </p:tgtEl>
                                        <p:attrNameLst>
                                          <p:attrName>ppt_y</p:attrName>
                                        </p:attrNameLst>
                                      </p:cBhvr>
                                      <p:tavLst>
                                        <p:tav tm="0">
                                          <p:val>
                                            <p:strVal val="#ppt_y"/>
                                          </p:val>
                                        </p:tav>
                                        <p:tav tm="100000">
                                          <p:val>
                                            <p:strVal val="#ppt_y"/>
                                          </p:val>
                                        </p:tav>
                                      </p:tavLst>
                                    </p:anim>
                                  </p:childTnLst>
                                </p:cTn>
                              </p:par>
                            </p:childTnLst>
                          </p:cTn>
                        </p:par>
                        <p:par>
                          <p:cTn id="73" fill="hold">
                            <p:stCondLst>
                              <p:cond delay="9500"/>
                            </p:stCondLst>
                            <p:childTnLst>
                              <p:par>
                                <p:cTn id="74" presetID="2" presetClass="entr" presetSubtype="8" fill="hold" nodeType="afterEffect">
                                  <p:stCondLst>
                                    <p:cond delay="0"/>
                                  </p:stCondLst>
                                  <p:childTnLst>
                                    <p:set>
                                      <p:cBhvr>
                                        <p:cTn id="75" dur="1" fill="hold">
                                          <p:stCondLst>
                                            <p:cond delay="0"/>
                                          </p:stCondLst>
                                        </p:cTn>
                                        <p:tgtEl>
                                          <p:spTgt spid="14"/>
                                        </p:tgtEl>
                                        <p:attrNameLst>
                                          <p:attrName>style.visibility</p:attrName>
                                        </p:attrNameLst>
                                      </p:cBhvr>
                                      <p:to>
                                        <p:strVal val="visible"/>
                                      </p:to>
                                    </p:set>
                                    <p:anim calcmode="lin" valueType="num">
                                      <p:cBhvr additive="base">
                                        <p:cTn id="76" dur="500" fill="hold"/>
                                        <p:tgtEl>
                                          <p:spTgt spid="14"/>
                                        </p:tgtEl>
                                        <p:attrNameLst>
                                          <p:attrName>ppt_x</p:attrName>
                                        </p:attrNameLst>
                                      </p:cBhvr>
                                      <p:tavLst>
                                        <p:tav tm="0">
                                          <p:val>
                                            <p:strVal val="0-#ppt_w/2"/>
                                          </p:val>
                                        </p:tav>
                                        <p:tav tm="100000">
                                          <p:val>
                                            <p:strVal val="#ppt_x"/>
                                          </p:val>
                                        </p:tav>
                                      </p:tavLst>
                                    </p:anim>
                                    <p:anim calcmode="lin" valueType="num">
                                      <p:cBhvr additive="base">
                                        <p:cTn id="77" dur="500" fill="hold"/>
                                        <p:tgtEl>
                                          <p:spTgt spid="14"/>
                                        </p:tgtEl>
                                        <p:attrNameLst>
                                          <p:attrName>ppt_y</p:attrName>
                                        </p:attrNameLst>
                                      </p:cBhvr>
                                      <p:tavLst>
                                        <p:tav tm="0">
                                          <p:val>
                                            <p:strVal val="#ppt_y"/>
                                          </p:val>
                                        </p:tav>
                                        <p:tav tm="100000">
                                          <p:val>
                                            <p:strVal val="#ppt_y"/>
                                          </p:val>
                                        </p:tav>
                                      </p:tavLst>
                                    </p:anim>
                                  </p:childTnLst>
                                </p:cTn>
                              </p:par>
                            </p:childTnLst>
                          </p:cTn>
                        </p:par>
                        <p:par>
                          <p:cTn id="78" fill="hold">
                            <p:stCondLst>
                              <p:cond delay="10000"/>
                            </p:stCondLst>
                            <p:childTnLst>
                              <p:par>
                                <p:cTn id="79" presetID="2" presetClass="entr" presetSubtype="8" fill="hold" grpId="0" nodeType="afterEffect">
                                  <p:stCondLst>
                                    <p:cond delay="0"/>
                                  </p:stCondLst>
                                  <p:childTnLst>
                                    <p:set>
                                      <p:cBhvr>
                                        <p:cTn id="80" dur="1" fill="hold">
                                          <p:stCondLst>
                                            <p:cond delay="0"/>
                                          </p:stCondLst>
                                        </p:cTn>
                                        <p:tgtEl>
                                          <p:spTgt spid="17"/>
                                        </p:tgtEl>
                                        <p:attrNameLst>
                                          <p:attrName>style.visibility</p:attrName>
                                        </p:attrNameLst>
                                      </p:cBhvr>
                                      <p:to>
                                        <p:strVal val="visible"/>
                                      </p:to>
                                    </p:set>
                                    <p:anim calcmode="lin" valueType="num">
                                      <p:cBhvr additive="base">
                                        <p:cTn id="81" dur="500" fill="hold"/>
                                        <p:tgtEl>
                                          <p:spTgt spid="17"/>
                                        </p:tgtEl>
                                        <p:attrNameLst>
                                          <p:attrName>ppt_x</p:attrName>
                                        </p:attrNameLst>
                                      </p:cBhvr>
                                      <p:tavLst>
                                        <p:tav tm="0">
                                          <p:val>
                                            <p:strVal val="0-#ppt_w/2"/>
                                          </p:val>
                                        </p:tav>
                                        <p:tav tm="100000">
                                          <p:val>
                                            <p:strVal val="#ppt_x"/>
                                          </p:val>
                                        </p:tav>
                                      </p:tavLst>
                                    </p:anim>
                                    <p:anim calcmode="lin" valueType="num">
                                      <p:cBhvr additive="base">
                                        <p:cTn id="82" dur="500" fill="hold"/>
                                        <p:tgtEl>
                                          <p:spTgt spid="17"/>
                                        </p:tgtEl>
                                        <p:attrNameLst>
                                          <p:attrName>ppt_y</p:attrName>
                                        </p:attrNameLst>
                                      </p:cBhvr>
                                      <p:tavLst>
                                        <p:tav tm="0">
                                          <p:val>
                                            <p:strVal val="#ppt_y"/>
                                          </p:val>
                                        </p:tav>
                                        <p:tav tm="100000">
                                          <p:val>
                                            <p:strVal val="#ppt_y"/>
                                          </p:val>
                                        </p:tav>
                                      </p:tavLst>
                                    </p:anim>
                                  </p:childTnLst>
                                </p:cTn>
                              </p:par>
                            </p:childTnLst>
                          </p:cTn>
                        </p:par>
                        <p:par>
                          <p:cTn id="83" fill="hold">
                            <p:stCondLst>
                              <p:cond delay="10500"/>
                            </p:stCondLst>
                            <p:childTnLst>
                              <p:par>
                                <p:cTn id="84" presetID="2" presetClass="entr" presetSubtype="8" fill="hold" grpId="0" nodeType="afterEffect">
                                  <p:stCondLst>
                                    <p:cond delay="0"/>
                                  </p:stCondLst>
                                  <p:childTnLst>
                                    <p:set>
                                      <p:cBhvr>
                                        <p:cTn id="85" dur="1" fill="hold">
                                          <p:stCondLst>
                                            <p:cond delay="0"/>
                                          </p:stCondLst>
                                        </p:cTn>
                                        <p:tgtEl>
                                          <p:spTgt spid="18"/>
                                        </p:tgtEl>
                                        <p:attrNameLst>
                                          <p:attrName>style.visibility</p:attrName>
                                        </p:attrNameLst>
                                      </p:cBhvr>
                                      <p:to>
                                        <p:strVal val="visible"/>
                                      </p:to>
                                    </p:set>
                                    <p:anim calcmode="lin" valueType="num">
                                      <p:cBhvr additive="base">
                                        <p:cTn id="86" dur="500" fill="hold"/>
                                        <p:tgtEl>
                                          <p:spTgt spid="18"/>
                                        </p:tgtEl>
                                        <p:attrNameLst>
                                          <p:attrName>ppt_x</p:attrName>
                                        </p:attrNameLst>
                                      </p:cBhvr>
                                      <p:tavLst>
                                        <p:tav tm="0">
                                          <p:val>
                                            <p:strVal val="0-#ppt_w/2"/>
                                          </p:val>
                                        </p:tav>
                                        <p:tav tm="100000">
                                          <p:val>
                                            <p:strVal val="#ppt_x"/>
                                          </p:val>
                                        </p:tav>
                                      </p:tavLst>
                                    </p:anim>
                                    <p:anim calcmode="lin" valueType="num">
                                      <p:cBhvr additive="base">
                                        <p:cTn id="87" dur="500" fill="hold"/>
                                        <p:tgtEl>
                                          <p:spTgt spid="18"/>
                                        </p:tgtEl>
                                        <p:attrNameLst>
                                          <p:attrName>ppt_y</p:attrName>
                                        </p:attrNameLst>
                                      </p:cBhvr>
                                      <p:tavLst>
                                        <p:tav tm="0">
                                          <p:val>
                                            <p:strVal val="#ppt_y"/>
                                          </p:val>
                                        </p:tav>
                                        <p:tav tm="100000">
                                          <p:val>
                                            <p:strVal val="#ppt_y"/>
                                          </p:val>
                                        </p:tav>
                                      </p:tavLst>
                                    </p:anim>
                                  </p:childTnLst>
                                </p:cTn>
                              </p:par>
                            </p:childTnLst>
                          </p:cTn>
                        </p:par>
                        <p:par>
                          <p:cTn id="88" fill="hold">
                            <p:stCondLst>
                              <p:cond delay="11000"/>
                            </p:stCondLst>
                            <p:childTnLst>
                              <p:par>
                                <p:cTn id="89" presetID="10" presetClass="entr" presetSubtype="0" fill="hold" grpId="0" nodeType="afterEffect">
                                  <p:stCondLst>
                                    <p:cond delay="0"/>
                                  </p:stCondLst>
                                  <p:childTnLst>
                                    <p:set>
                                      <p:cBhvr>
                                        <p:cTn id="90" dur="1" fill="hold">
                                          <p:stCondLst>
                                            <p:cond delay="0"/>
                                          </p:stCondLst>
                                        </p:cTn>
                                        <p:tgtEl>
                                          <p:spTgt spid="19"/>
                                        </p:tgtEl>
                                        <p:attrNameLst>
                                          <p:attrName>style.visibility</p:attrName>
                                        </p:attrNameLst>
                                      </p:cBhvr>
                                      <p:to>
                                        <p:strVal val="visible"/>
                                      </p:to>
                                    </p:set>
                                    <p:animEffect transition="in" filter="fade">
                                      <p:cBhvr>
                                        <p:cTn id="91"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7" grpId="0" animBg="1"/>
      <p:bldP spid="8" grpId="0" animBg="1"/>
      <p:bldP spid="12" grpId="0" animBg="1"/>
      <p:bldP spid="13" grpId="0" animBg="1"/>
      <p:bldP spid="17" grpId="0" animBg="1"/>
      <p:bldP spid="18" grpId="0" animBg="1"/>
      <p:bldP spid="19" grpId="0" animBg="1"/>
    </p:bld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5" name="Group 24">
            <a:extLst>
              <a:ext uri="{FF2B5EF4-FFF2-40B4-BE49-F238E27FC236}">
                <a16:creationId xmlns:a16="http://schemas.microsoft.com/office/drawing/2014/main" id="{FCB7E7F0-B1E5-E3F0-089F-B6986BBEFEDB}"/>
              </a:ext>
            </a:extLst>
          </p:cNvPr>
          <p:cNvGrpSpPr/>
          <p:nvPr/>
        </p:nvGrpSpPr>
        <p:grpSpPr>
          <a:xfrm rot="15329079">
            <a:off x="10610274" y="5534354"/>
            <a:ext cx="4202976" cy="5037168"/>
            <a:chOff x="1005149" y="1226175"/>
            <a:chExt cx="4202976" cy="5037168"/>
          </a:xfrm>
          <a:solidFill>
            <a:schemeClr val="accent5">
              <a:lumMod val="75000"/>
            </a:schemeClr>
          </a:solidFill>
        </p:grpSpPr>
        <p:grpSp>
          <p:nvGrpSpPr>
            <p:cNvPr id="26" name="Group 25">
              <a:extLst>
                <a:ext uri="{FF2B5EF4-FFF2-40B4-BE49-F238E27FC236}">
                  <a16:creationId xmlns:a16="http://schemas.microsoft.com/office/drawing/2014/main" id="{9A57C78D-5D13-663F-8C37-1FE0FAC90161}"/>
                </a:ext>
              </a:extLst>
            </p:cNvPr>
            <p:cNvGrpSpPr/>
            <p:nvPr/>
          </p:nvGrpSpPr>
          <p:grpSpPr>
            <a:xfrm>
              <a:off x="2193664" y="2470136"/>
              <a:ext cx="1710429" cy="1738057"/>
              <a:chOff x="4288042" y="2256809"/>
              <a:chExt cx="2952665" cy="3000359"/>
            </a:xfrm>
            <a:grpFill/>
          </p:grpSpPr>
          <p:sp>
            <p:nvSpPr>
              <p:cNvPr id="119" name="Freeform: Shape 118">
                <a:extLst>
                  <a:ext uri="{FF2B5EF4-FFF2-40B4-BE49-F238E27FC236}">
                    <a16:creationId xmlns:a16="http://schemas.microsoft.com/office/drawing/2014/main" id="{729CD5CC-CC80-D4A8-B0E2-97C25ED5161E}"/>
                  </a:ext>
                </a:extLst>
              </p:cNvPr>
              <p:cNvSpPr/>
              <p:nvPr/>
            </p:nvSpPr>
            <p:spPr>
              <a:xfrm>
                <a:off x="4392101" y="2382547"/>
                <a:ext cx="1560880" cy="1777670"/>
              </a:xfrm>
              <a:custGeom>
                <a:avLst/>
                <a:gdLst>
                  <a:gd name="connsiteX0" fmla="*/ 789601 w 1560880"/>
                  <a:gd name="connsiteY0" fmla="*/ 147906 h 1777669"/>
                  <a:gd name="connsiteX1" fmla="*/ 1110449 w 1560880"/>
                  <a:gd name="connsiteY1" fmla="*/ 334345 h 1777669"/>
                  <a:gd name="connsiteX2" fmla="*/ 1431297 w 1560880"/>
                  <a:gd name="connsiteY2" fmla="*/ 520783 h 1777669"/>
                  <a:gd name="connsiteX3" fmla="*/ 1431297 w 1560880"/>
                  <a:gd name="connsiteY3" fmla="*/ 889324 h 1777669"/>
                  <a:gd name="connsiteX4" fmla="*/ 1431297 w 1560880"/>
                  <a:gd name="connsiteY4" fmla="*/ 1257866 h 1777669"/>
                  <a:gd name="connsiteX5" fmla="*/ 1110449 w 1560880"/>
                  <a:gd name="connsiteY5" fmla="*/ 1444304 h 1777669"/>
                  <a:gd name="connsiteX6" fmla="*/ 789601 w 1560880"/>
                  <a:gd name="connsiteY6" fmla="*/ 1630743 h 1777669"/>
                  <a:gd name="connsiteX7" fmla="*/ 468754 w 1560880"/>
                  <a:gd name="connsiteY7" fmla="*/ 1444304 h 1777669"/>
                  <a:gd name="connsiteX8" fmla="*/ 147906 w 1560880"/>
                  <a:gd name="connsiteY8" fmla="*/ 1257866 h 1777669"/>
                  <a:gd name="connsiteX9" fmla="*/ 147906 w 1560880"/>
                  <a:gd name="connsiteY9" fmla="*/ 889324 h 1777669"/>
                  <a:gd name="connsiteX10" fmla="*/ 147906 w 1560880"/>
                  <a:gd name="connsiteY10" fmla="*/ 520783 h 1777669"/>
                  <a:gd name="connsiteX11" fmla="*/ 468754 w 1560880"/>
                  <a:gd name="connsiteY11" fmla="*/ 334345 h 1777669"/>
                  <a:gd name="connsiteX12" fmla="*/ 789601 w 1560880"/>
                  <a:gd name="connsiteY12" fmla="*/ 147906 h 1777669"/>
                  <a:gd name="connsiteX13" fmla="*/ 789601 w 1560880"/>
                  <a:gd name="connsiteY13" fmla="*/ 147906 h 1777669"/>
                  <a:gd name="connsiteX14" fmla="*/ 789601 w 1560880"/>
                  <a:gd name="connsiteY14" fmla="*/ 277979 h 1777669"/>
                  <a:gd name="connsiteX15" fmla="*/ 264972 w 1560880"/>
                  <a:gd name="connsiteY15" fmla="*/ 581484 h 1777669"/>
                  <a:gd name="connsiteX16" fmla="*/ 264972 w 1560880"/>
                  <a:gd name="connsiteY16" fmla="*/ 1188493 h 1777669"/>
                  <a:gd name="connsiteX17" fmla="*/ 789601 w 1560880"/>
                  <a:gd name="connsiteY17" fmla="*/ 1491998 h 1777669"/>
                  <a:gd name="connsiteX18" fmla="*/ 1314231 w 1560880"/>
                  <a:gd name="connsiteY18" fmla="*/ 1188493 h 1777669"/>
                  <a:gd name="connsiteX19" fmla="*/ 1314231 w 1560880"/>
                  <a:gd name="connsiteY19" fmla="*/ 581484 h 1777669"/>
                  <a:gd name="connsiteX20" fmla="*/ 789601 w 1560880"/>
                  <a:gd name="connsiteY20" fmla="*/ 277979 h 1777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560880" h="1777669">
                    <a:moveTo>
                      <a:pt x="789601" y="147906"/>
                    </a:moveTo>
                    <a:lnTo>
                      <a:pt x="1110449" y="334345"/>
                    </a:lnTo>
                    <a:lnTo>
                      <a:pt x="1431297" y="520783"/>
                    </a:lnTo>
                    <a:lnTo>
                      <a:pt x="1431297" y="889324"/>
                    </a:lnTo>
                    <a:lnTo>
                      <a:pt x="1431297" y="1257866"/>
                    </a:lnTo>
                    <a:lnTo>
                      <a:pt x="1110449" y="1444304"/>
                    </a:lnTo>
                    <a:lnTo>
                      <a:pt x="789601" y="1630743"/>
                    </a:lnTo>
                    <a:lnTo>
                      <a:pt x="468754" y="1444304"/>
                    </a:lnTo>
                    <a:lnTo>
                      <a:pt x="147906" y="1257866"/>
                    </a:lnTo>
                    <a:lnTo>
                      <a:pt x="147906" y="889324"/>
                    </a:lnTo>
                    <a:lnTo>
                      <a:pt x="147906" y="520783"/>
                    </a:lnTo>
                    <a:lnTo>
                      <a:pt x="468754" y="334345"/>
                    </a:lnTo>
                    <a:lnTo>
                      <a:pt x="789601" y="147906"/>
                    </a:lnTo>
                    <a:lnTo>
                      <a:pt x="789601" y="147906"/>
                    </a:lnTo>
                    <a:close/>
                    <a:moveTo>
                      <a:pt x="789601" y="277979"/>
                    </a:moveTo>
                    <a:lnTo>
                      <a:pt x="264972" y="581484"/>
                    </a:lnTo>
                    <a:lnTo>
                      <a:pt x="264972" y="1188493"/>
                    </a:lnTo>
                    <a:lnTo>
                      <a:pt x="789601" y="1491998"/>
                    </a:lnTo>
                    <a:lnTo>
                      <a:pt x="1314231" y="1188493"/>
                    </a:lnTo>
                    <a:lnTo>
                      <a:pt x="1314231" y="581484"/>
                    </a:lnTo>
                    <a:lnTo>
                      <a:pt x="789601" y="277979"/>
                    </a:lnTo>
                    <a:close/>
                  </a:path>
                </a:pathLst>
              </a:custGeom>
              <a:grpFill/>
              <a:ln w="43323" cap="flat">
                <a:noFill/>
                <a:prstDash val="solid"/>
                <a:miter/>
              </a:ln>
            </p:spPr>
            <p:txBody>
              <a:bodyPr rtlCol="0" anchor="ctr"/>
              <a:lstStyle/>
              <a:p>
                <a:endParaRPr lang="en-US"/>
              </a:p>
            </p:txBody>
          </p:sp>
          <p:sp>
            <p:nvSpPr>
              <p:cNvPr id="120" name="Freeform: Shape 119">
                <a:extLst>
                  <a:ext uri="{FF2B5EF4-FFF2-40B4-BE49-F238E27FC236}">
                    <a16:creationId xmlns:a16="http://schemas.microsoft.com/office/drawing/2014/main" id="{D7F3AC0C-2F05-49BD-A9A9-9A38FFA131EB}"/>
                  </a:ext>
                </a:extLst>
              </p:cNvPr>
              <p:cNvSpPr/>
              <p:nvPr/>
            </p:nvSpPr>
            <p:spPr>
              <a:xfrm>
                <a:off x="4868287" y="2290747"/>
                <a:ext cx="607009" cy="607009"/>
              </a:xfrm>
              <a:custGeom>
                <a:avLst/>
                <a:gdLst>
                  <a:gd name="connsiteX0" fmla="*/ 486846 w 607009"/>
                  <a:gd name="connsiteY0" fmla="*/ 317351 h 607009"/>
                  <a:gd name="connsiteX1" fmla="*/ 318150 w 607009"/>
                  <a:gd name="connsiteY1" fmla="*/ 486846 h 607009"/>
                  <a:gd name="connsiteX2" fmla="*/ 148655 w 607009"/>
                  <a:gd name="connsiteY2" fmla="*/ 318150 h 607009"/>
                  <a:gd name="connsiteX3" fmla="*/ 317351 w 607009"/>
                  <a:gd name="connsiteY3" fmla="*/ 148655 h 607009"/>
                  <a:gd name="connsiteX4" fmla="*/ 486846 w 607009"/>
                  <a:gd name="connsiteY4" fmla="*/ 317351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486846" y="317351"/>
                    </a:moveTo>
                    <a:cubicBezTo>
                      <a:pt x="487066" y="410740"/>
                      <a:pt x="411538" y="486625"/>
                      <a:pt x="318150" y="486846"/>
                    </a:cubicBezTo>
                    <a:cubicBezTo>
                      <a:pt x="224761" y="487066"/>
                      <a:pt x="148875" y="411538"/>
                      <a:pt x="148655" y="318150"/>
                    </a:cubicBezTo>
                    <a:cubicBezTo>
                      <a:pt x="148434" y="224761"/>
                      <a:pt x="223962" y="148875"/>
                      <a:pt x="317351" y="148655"/>
                    </a:cubicBezTo>
                    <a:cubicBezTo>
                      <a:pt x="410740" y="148434"/>
                      <a:pt x="486625" y="223962"/>
                      <a:pt x="486846" y="317351"/>
                    </a:cubicBezTo>
                    <a:close/>
                  </a:path>
                </a:pathLst>
              </a:custGeom>
              <a:grpFill/>
              <a:ln w="43323" cap="flat">
                <a:noFill/>
                <a:prstDash val="solid"/>
                <a:miter/>
              </a:ln>
            </p:spPr>
            <p:txBody>
              <a:bodyPr rtlCol="0" anchor="ctr"/>
              <a:lstStyle/>
              <a:p>
                <a:endParaRPr lang="en-US"/>
              </a:p>
            </p:txBody>
          </p:sp>
          <p:sp>
            <p:nvSpPr>
              <p:cNvPr id="121" name="Freeform: Shape 120">
                <a:extLst>
                  <a:ext uri="{FF2B5EF4-FFF2-40B4-BE49-F238E27FC236}">
                    <a16:creationId xmlns:a16="http://schemas.microsoft.com/office/drawing/2014/main" id="{024F4D59-9052-DC9A-0C71-00D2505F2F36}"/>
                  </a:ext>
                </a:extLst>
              </p:cNvPr>
              <p:cNvSpPr/>
              <p:nvPr/>
            </p:nvSpPr>
            <p:spPr>
              <a:xfrm>
                <a:off x="5445695" y="3297396"/>
                <a:ext cx="607009" cy="607009"/>
              </a:xfrm>
              <a:custGeom>
                <a:avLst/>
                <a:gdLst>
                  <a:gd name="connsiteX0" fmla="*/ 308330 w 607009"/>
                  <a:gd name="connsiteY0" fmla="*/ 468754 h 607009"/>
                  <a:gd name="connsiteX1" fmla="*/ 468754 w 607009"/>
                  <a:gd name="connsiteY1" fmla="*/ 308330 h 607009"/>
                  <a:gd name="connsiteX2" fmla="*/ 308330 w 607009"/>
                  <a:gd name="connsiteY2" fmla="*/ 147906 h 607009"/>
                  <a:gd name="connsiteX3" fmla="*/ 147906 w 607009"/>
                  <a:gd name="connsiteY3" fmla="*/ 308330 h 607009"/>
                  <a:gd name="connsiteX4" fmla="*/ 308330 w 607009"/>
                  <a:gd name="connsiteY4" fmla="*/ 468754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08330" y="468754"/>
                    </a:moveTo>
                    <a:cubicBezTo>
                      <a:pt x="395045" y="468754"/>
                      <a:pt x="468754" y="395045"/>
                      <a:pt x="468754" y="308330"/>
                    </a:cubicBezTo>
                    <a:cubicBezTo>
                      <a:pt x="468754" y="221614"/>
                      <a:pt x="395045" y="147906"/>
                      <a:pt x="308330" y="147906"/>
                    </a:cubicBezTo>
                    <a:cubicBezTo>
                      <a:pt x="221614" y="147906"/>
                      <a:pt x="147906" y="221614"/>
                      <a:pt x="147906" y="308330"/>
                    </a:cubicBezTo>
                    <a:cubicBezTo>
                      <a:pt x="147906" y="395045"/>
                      <a:pt x="221614" y="468754"/>
                      <a:pt x="308330" y="468754"/>
                    </a:cubicBezTo>
                    <a:close/>
                  </a:path>
                </a:pathLst>
              </a:custGeom>
              <a:grpFill/>
              <a:ln w="43323" cap="flat">
                <a:noFill/>
                <a:prstDash val="solid"/>
                <a:miter/>
              </a:ln>
            </p:spPr>
            <p:txBody>
              <a:bodyPr rtlCol="0" anchor="ctr"/>
              <a:lstStyle/>
              <a:p>
                <a:endParaRPr lang="en-US"/>
              </a:p>
            </p:txBody>
          </p:sp>
          <p:sp>
            <p:nvSpPr>
              <p:cNvPr id="122" name="Freeform: Shape 121">
                <a:extLst>
                  <a:ext uri="{FF2B5EF4-FFF2-40B4-BE49-F238E27FC236}">
                    <a16:creationId xmlns:a16="http://schemas.microsoft.com/office/drawing/2014/main" id="{2ED4EC4D-403C-290A-5715-32BEA2B00994}"/>
                  </a:ext>
                </a:extLst>
              </p:cNvPr>
              <p:cNvSpPr/>
              <p:nvPr/>
            </p:nvSpPr>
            <p:spPr>
              <a:xfrm>
                <a:off x="5606119" y="3297396"/>
                <a:ext cx="433578" cy="607009"/>
              </a:xfrm>
              <a:custGeom>
                <a:avLst/>
                <a:gdLst>
                  <a:gd name="connsiteX0" fmla="*/ 147906 w 433577"/>
                  <a:gd name="connsiteY0" fmla="*/ 468754 h 607009"/>
                  <a:gd name="connsiteX1" fmla="*/ 147906 w 433577"/>
                  <a:gd name="connsiteY1" fmla="*/ 147906 h 607009"/>
                  <a:gd name="connsiteX2" fmla="*/ 308330 w 433577"/>
                  <a:gd name="connsiteY2" fmla="*/ 308330 h 607009"/>
                  <a:gd name="connsiteX3" fmla="*/ 147906 w 433577"/>
                  <a:gd name="connsiteY3" fmla="*/ 468754 h 607009"/>
                </a:gdLst>
                <a:ahLst/>
                <a:cxnLst>
                  <a:cxn ang="0">
                    <a:pos x="connsiteX0" y="connsiteY0"/>
                  </a:cxn>
                  <a:cxn ang="0">
                    <a:pos x="connsiteX1" y="connsiteY1"/>
                  </a:cxn>
                  <a:cxn ang="0">
                    <a:pos x="connsiteX2" y="connsiteY2"/>
                  </a:cxn>
                  <a:cxn ang="0">
                    <a:pos x="connsiteX3" y="connsiteY3"/>
                  </a:cxn>
                </a:cxnLst>
                <a:rect l="l" t="t" r="r" b="b"/>
                <a:pathLst>
                  <a:path w="433577" h="607009">
                    <a:moveTo>
                      <a:pt x="147906" y="468754"/>
                    </a:moveTo>
                    <a:lnTo>
                      <a:pt x="147906" y="147906"/>
                    </a:lnTo>
                    <a:cubicBezTo>
                      <a:pt x="234622" y="147906"/>
                      <a:pt x="308330" y="221614"/>
                      <a:pt x="308330" y="308330"/>
                    </a:cubicBezTo>
                    <a:cubicBezTo>
                      <a:pt x="308330" y="395045"/>
                      <a:pt x="238957" y="468754"/>
                      <a:pt x="147906" y="468754"/>
                    </a:cubicBezTo>
                    <a:close/>
                  </a:path>
                </a:pathLst>
              </a:custGeom>
              <a:grpFill/>
              <a:ln w="43323" cap="flat">
                <a:noFill/>
                <a:prstDash val="solid"/>
                <a:miter/>
              </a:ln>
            </p:spPr>
            <p:txBody>
              <a:bodyPr rtlCol="0" anchor="ctr"/>
              <a:lstStyle/>
              <a:p>
                <a:endParaRPr lang="en-US"/>
              </a:p>
            </p:txBody>
          </p:sp>
          <p:sp>
            <p:nvSpPr>
              <p:cNvPr id="123" name="Freeform: Shape 122">
                <a:extLst>
                  <a:ext uri="{FF2B5EF4-FFF2-40B4-BE49-F238E27FC236}">
                    <a16:creationId xmlns:a16="http://schemas.microsoft.com/office/drawing/2014/main" id="{1DAF480D-1429-2E51-E8F7-A58F0231E387}"/>
                  </a:ext>
                </a:extLst>
              </p:cNvPr>
              <p:cNvSpPr/>
              <p:nvPr/>
            </p:nvSpPr>
            <p:spPr>
              <a:xfrm>
                <a:off x="4288042" y="3301732"/>
                <a:ext cx="607009" cy="607009"/>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1614" y="147906"/>
                      <a:pt x="147906" y="221614"/>
                      <a:pt x="147906" y="317001"/>
                    </a:cubicBezTo>
                    <a:cubicBezTo>
                      <a:pt x="147906" y="408053"/>
                      <a:pt x="221614" y="486097"/>
                      <a:pt x="317001" y="486097"/>
                    </a:cubicBezTo>
                    <a:close/>
                  </a:path>
                </a:pathLst>
              </a:custGeom>
              <a:grpFill/>
              <a:ln w="43323" cap="flat">
                <a:noFill/>
                <a:prstDash val="solid"/>
                <a:miter/>
              </a:ln>
            </p:spPr>
            <p:txBody>
              <a:bodyPr rtlCol="0" anchor="ctr"/>
              <a:lstStyle/>
              <a:p>
                <a:endParaRPr lang="en-US"/>
              </a:p>
            </p:txBody>
          </p:sp>
          <p:sp>
            <p:nvSpPr>
              <p:cNvPr id="124" name="Freeform: Shape 123">
                <a:extLst>
                  <a:ext uri="{FF2B5EF4-FFF2-40B4-BE49-F238E27FC236}">
                    <a16:creationId xmlns:a16="http://schemas.microsoft.com/office/drawing/2014/main" id="{12C90154-294F-DE24-8D3F-BD00A6F1C85C}"/>
                  </a:ext>
                </a:extLst>
              </p:cNvPr>
              <p:cNvSpPr/>
              <p:nvPr/>
            </p:nvSpPr>
            <p:spPr>
              <a:xfrm>
                <a:off x="4288042" y="2621014"/>
                <a:ext cx="607009" cy="607009"/>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1614" y="147906"/>
                      <a:pt x="147906" y="225950"/>
                      <a:pt x="147906" y="317001"/>
                    </a:cubicBezTo>
                    <a:cubicBezTo>
                      <a:pt x="147906" y="412389"/>
                      <a:pt x="221614" y="486097"/>
                      <a:pt x="317001" y="486097"/>
                    </a:cubicBezTo>
                    <a:close/>
                  </a:path>
                </a:pathLst>
              </a:custGeom>
              <a:grpFill/>
              <a:ln w="43323" cap="flat">
                <a:noFill/>
                <a:prstDash val="solid"/>
                <a:miter/>
              </a:ln>
            </p:spPr>
            <p:txBody>
              <a:bodyPr rtlCol="0" anchor="ctr"/>
              <a:lstStyle/>
              <a:p>
                <a:endParaRPr lang="en-US"/>
              </a:p>
            </p:txBody>
          </p:sp>
          <p:sp>
            <p:nvSpPr>
              <p:cNvPr id="125" name="Freeform: Shape 124">
                <a:extLst>
                  <a:ext uri="{FF2B5EF4-FFF2-40B4-BE49-F238E27FC236}">
                    <a16:creationId xmlns:a16="http://schemas.microsoft.com/office/drawing/2014/main" id="{9A7BAF9A-AFD5-CC3A-76F5-0BCA6640AC90}"/>
                  </a:ext>
                </a:extLst>
              </p:cNvPr>
              <p:cNvSpPr/>
              <p:nvPr/>
            </p:nvSpPr>
            <p:spPr>
              <a:xfrm>
                <a:off x="5554090" y="2382547"/>
                <a:ext cx="1560880" cy="1734312"/>
              </a:xfrm>
              <a:custGeom>
                <a:avLst/>
                <a:gdLst>
                  <a:gd name="connsiteX0" fmla="*/ 789601 w 1560880"/>
                  <a:gd name="connsiteY0" fmla="*/ 147906 h 1734311"/>
                  <a:gd name="connsiteX1" fmla="*/ 1110449 w 1560880"/>
                  <a:gd name="connsiteY1" fmla="*/ 334345 h 1734311"/>
                  <a:gd name="connsiteX2" fmla="*/ 1431297 w 1560880"/>
                  <a:gd name="connsiteY2" fmla="*/ 520783 h 1734311"/>
                  <a:gd name="connsiteX3" fmla="*/ 1431297 w 1560880"/>
                  <a:gd name="connsiteY3" fmla="*/ 889324 h 1734311"/>
                  <a:gd name="connsiteX4" fmla="*/ 1431297 w 1560880"/>
                  <a:gd name="connsiteY4" fmla="*/ 1257866 h 1734311"/>
                  <a:gd name="connsiteX5" fmla="*/ 1110449 w 1560880"/>
                  <a:gd name="connsiteY5" fmla="*/ 1444304 h 1734311"/>
                  <a:gd name="connsiteX6" fmla="*/ 789601 w 1560880"/>
                  <a:gd name="connsiteY6" fmla="*/ 1622071 h 1734311"/>
                  <a:gd name="connsiteX7" fmla="*/ 468754 w 1560880"/>
                  <a:gd name="connsiteY7" fmla="*/ 1435632 h 1734311"/>
                  <a:gd name="connsiteX8" fmla="*/ 147906 w 1560880"/>
                  <a:gd name="connsiteY8" fmla="*/ 1249194 h 1734311"/>
                  <a:gd name="connsiteX9" fmla="*/ 147906 w 1560880"/>
                  <a:gd name="connsiteY9" fmla="*/ 880653 h 1734311"/>
                  <a:gd name="connsiteX10" fmla="*/ 147906 w 1560880"/>
                  <a:gd name="connsiteY10" fmla="*/ 512112 h 1734311"/>
                  <a:gd name="connsiteX11" fmla="*/ 468754 w 1560880"/>
                  <a:gd name="connsiteY11" fmla="*/ 325673 h 1734311"/>
                  <a:gd name="connsiteX12" fmla="*/ 789601 w 1560880"/>
                  <a:gd name="connsiteY12" fmla="*/ 147906 h 1734311"/>
                  <a:gd name="connsiteX13" fmla="*/ 789601 w 1560880"/>
                  <a:gd name="connsiteY13" fmla="*/ 147906 h 1734311"/>
                  <a:gd name="connsiteX14" fmla="*/ 789601 w 1560880"/>
                  <a:gd name="connsiteY14" fmla="*/ 277979 h 1734311"/>
                  <a:gd name="connsiteX15" fmla="*/ 264972 w 1560880"/>
                  <a:gd name="connsiteY15" fmla="*/ 581484 h 1734311"/>
                  <a:gd name="connsiteX16" fmla="*/ 264972 w 1560880"/>
                  <a:gd name="connsiteY16" fmla="*/ 1188493 h 1734311"/>
                  <a:gd name="connsiteX17" fmla="*/ 789601 w 1560880"/>
                  <a:gd name="connsiteY17" fmla="*/ 1491998 h 1734311"/>
                  <a:gd name="connsiteX18" fmla="*/ 1314231 w 1560880"/>
                  <a:gd name="connsiteY18" fmla="*/ 1188493 h 1734311"/>
                  <a:gd name="connsiteX19" fmla="*/ 1314231 w 1560880"/>
                  <a:gd name="connsiteY19" fmla="*/ 581484 h 1734311"/>
                  <a:gd name="connsiteX20" fmla="*/ 789601 w 1560880"/>
                  <a:gd name="connsiteY20" fmla="*/ 277979 h 17343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560880" h="1734311">
                    <a:moveTo>
                      <a:pt x="789601" y="147906"/>
                    </a:moveTo>
                    <a:lnTo>
                      <a:pt x="1110449" y="334345"/>
                    </a:lnTo>
                    <a:lnTo>
                      <a:pt x="1431297" y="520783"/>
                    </a:lnTo>
                    <a:lnTo>
                      <a:pt x="1431297" y="889324"/>
                    </a:lnTo>
                    <a:lnTo>
                      <a:pt x="1431297" y="1257866"/>
                    </a:lnTo>
                    <a:lnTo>
                      <a:pt x="1110449" y="1444304"/>
                    </a:lnTo>
                    <a:lnTo>
                      <a:pt x="789601" y="1622071"/>
                    </a:lnTo>
                    <a:lnTo>
                      <a:pt x="468754" y="1435632"/>
                    </a:lnTo>
                    <a:lnTo>
                      <a:pt x="147906" y="1249194"/>
                    </a:lnTo>
                    <a:lnTo>
                      <a:pt x="147906" y="880653"/>
                    </a:lnTo>
                    <a:lnTo>
                      <a:pt x="147906" y="512112"/>
                    </a:lnTo>
                    <a:lnTo>
                      <a:pt x="468754" y="325673"/>
                    </a:lnTo>
                    <a:lnTo>
                      <a:pt x="789601" y="147906"/>
                    </a:lnTo>
                    <a:lnTo>
                      <a:pt x="789601" y="147906"/>
                    </a:lnTo>
                    <a:close/>
                    <a:moveTo>
                      <a:pt x="789601" y="277979"/>
                    </a:moveTo>
                    <a:lnTo>
                      <a:pt x="264972" y="581484"/>
                    </a:lnTo>
                    <a:lnTo>
                      <a:pt x="264972" y="1188493"/>
                    </a:lnTo>
                    <a:lnTo>
                      <a:pt x="789601" y="1491998"/>
                    </a:lnTo>
                    <a:lnTo>
                      <a:pt x="1314231" y="1188493"/>
                    </a:lnTo>
                    <a:lnTo>
                      <a:pt x="1314231" y="581484"/>
                    </a:lnTo>
                    <a:lnTo>
                      <a:pt x="789601" y="277979"/>
                    </a:lnTo>
                    <a:close/>
                  </a:path>
                </a:pathLst>
              </a:custGeom>
              <a:grpFill/>
              <a:ln w="43323" cap="flat">
                <a:noFill/>
                <a:prstDash val="solid"/>
                <a:miter/>
              </a:ln>
            </p:spPr>
            <p:txBody>
              <a:bodyPr rtlCol="0" anchor="ctr"/>
              <a:lstStyle/>
              <a:p>
                <a:endParaRPr lang="en-US"/>
              </a:p>
            </p:txBody>
          </p:sp>
          <p:sp>
            <p:nvSpPr>
              <p:cNvPr id="126" name="Freeform: Shape 125">
                <a:extLst>
                  <a:ext uri="{FF2B5EF4-FFF2-40B4-BE49-F238E27FC236}">
                    <a16:creationId xmlns:a16="http://schemas.microsoft.com/office/drawing/2014/main" id="{49417ABB-8831-1119-88D0-4140DFFD0C6C}"/>
                  </a:ext>
                </a:extLst>
              </p:cNvPr>
              <p:cNvSpPr/>
              <p:nvPr/>
            </p:nvSpPr>
            <p:spPr>
              <a:xfrm>
                <a:off x="6057040" y="2256809"/>
                <a:ext cx="607009" cy="607009"/>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5950" y="147906"/>
                      <a:pt x="147906" y="221614"/>
                      <a:pt x="147906" y="317001"/>
                    </a:cubicBezTo>
                    <a:cubicBezTo>
                      <a:pt x="147906" y="408053"/>
                      <a:pt x="221614" y="486097"/>
                      <a:pt x="317001" y="486097"/>
                    </a:cubicBezTo>
                    <a:close/>
                  </a:path>
                </a:pathLst>
              </a:custGeom>
              <a:grpFill/>
              <a:ln w="43323" cap="flat">
                <a:noFill/>
                <a:prstDash val="solid"/>
                <a:miter/>
              </a:ln>
            </p:spPr>
            <p:txBody>
              <a:bodyPr rtlCol="0" anchor="ctr"/>
              <a:lstStyle/>
              <a:p>
                <a:endParaRPr lang="en-US"/>
              </a:p>
            </p:txBody>
          </p:sp>
          <p:sp>
            <p:nvSpPr>
              <p:cNvPr id="127" name="Freeform: Shape 126">
                <a:extLst>
                  <a:ext uri="{FF2B5EF4-FFF2-40B4-BE49-F238E27FC236}">
                    <a16:creationId xmlns:a16="http://schemas.microsoft.com/office/drawing/2014/main" id="{7D9A3E31-C60C-13FD-A487-8DCD2612DAC3}"/>
                  </a:ext>
                </a:extLst>
              </p:cNvPr>
              <p:cNvSpPr/>
              <p:nvPr/>
            </p:nvSpPr>
            <p:spPr>
              <a:xfrm>
                <a:off x="6612019" y="2621014"/>
                <a:ext cx="607009" cy="607009"/>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5950" y="147906"/>
                      <a:pt x="147906" y="221614"/>
                      <a:pt x="147906" y="317001"/>
                    </a:cubicBezTo>
                    <a:cubicBezTo>
                      <a:pt x="147906" y="412389"/>
                      <a:pt x="221614" y="486097"/>
                      <a:pt x="317001" y="486097"/>
                    </a:cubicBezTo>
                    <a:close/>
                  </a:path>
                </a:pathLst>
              </a:custGeom>
              <a:grpFill/>
              <a:ln w="43323" cap="flat">
                <a:noFill/>
                <a:prstDash val="solid"/>
                <a:miter/>
              </a:ln>
            </p:spPr>
            <p:txBody>
              <a:bodyPr rtlCol="0" anchor="ctr"/>
              <a:lstStyle/>
              <a:p>
                <a:endParaRPr lang="en-US"/>
              </a:p>
            </p:txBody>
          </p:sp>
          <p:sp>
            <p:nvSpPr>
              <p:cNvPr id="128" name="Freeform: Shape 127">
                <a:extLst>
                  <a:ext uri="{FF2B5EF4-FFF2-40B4-BE49-F238E27FC236}">
                    <a16:creationId xmlns:a16="http://schemas.microsoft.com/office/drawing/2014/main" id="{3CC3882B-EF9F-1D0A-80F0-4B3DCF546E53}"/>
                  </a:ext>
                </a:extLst>
              </p:cNvPr>
              <p:cNvSpPr/>
              <p:nvPr/>
            </p:nvSpPr>
            <p:spPr>
              <a:xfrm>
                <a:off x="6633698" y="3262710"/>
                <a:ext cx="607009" cy="607009"/>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5950" y="147906"/>
                      <a:pt x="147906" y="221614"/>
                      <a:pt x="147906" y="317001"/>
                    </a:cubicBezTo>
                    <a:cubicBezTo>
                      <a:pt x="147906" y="412389"/>
                      <a:pt x="221614" y="486097"/>
                      <a:pt x="317001" y="486097"/>
                    </a:cubicBezTo>
                    <a:close/>
                  </a:path>
                </a:pathLst>
              </a:custGeom>
              <a:grpFill/>
              <a:ln w="43323" cap="flat">
                <a:noFill/>
                <a:prstDash val="solid"/>
                <a:miter/>
              </a:ln>
            </p:spPr>
            <p:txBody>
              <a:bodyPr rtlCol="0" anchor="ctr"/>
              <a:lstStyle/>
              <a:p>
                <a:endParaRPr lang="en-US"/>
              </a:p>
            </p:txBody>
          </p:sp>
          <p:sp>
            <p:nvSpPr>
              <p:cNvPr id="129" name="Freeform: Shape 128">
                <a:extLst>
                  <a:ext uri="{FF2B5EF4-FFF2-40B4-BE49-F238E27FC236}">
                    <a16:creationId xmlns:a16="http://schemas.microsoft.com/office/drawing/2014/main" id="{A030DDF7-A101-DE24-483A-EA36A3613582}"/>
                  </a:ext>
                </a:extLst>
              </p:cNvPr>
              <p:cNvSpPr/>
              <p:nvPr/>
            </p:nvSpPr>
            <p:spPr>
              <a:xfrm>
                <a:off x="5606119" y="3297396"/>
                <a:ext cx="433578" cy="607009"/>
              </a:xfrm>
              <a:custGeom>
                <a:avLst/>
                <a:gdLst>
                  <a:gd name="connsiteX0" fmla="*/ 147906 w 433577"/>
                  <a:gd name="connsiteY0" fmla="*/ 468754 h 607009"/>
                  <a:gd name="connsiteX1" fmla="*/ 147906 w 433577"/>
                  <a:gd name="connsiteY1" fmla="*/ 147906 h 607009"/>
                  <a:gd name="connsiteX2" fmla="*/ 308330 w 433577"/>
                  <a:gd name="connsiteY2" fmla="*/ 308330 h 607009"/>
                  <a:gd name="connsiteX3" fmla="*/ 147906 w 433577"/>
                  <a:gd name="connsiteY3" fmla="*/ 468754 h 607009"/>
                </a:gdLst>
                <a:ahLst/>
                <a:cxnLst>
                  <a:cxn ang="0">
                    <a:pos x="connsiteX0" y="connsiteY0"/>
                  </a:cxn>
                  <a:cxn ang="0">
                    <a:pos x="connsiteX1" y="connsiteY1"/>
                  </a:cxn>
                  <a:cxn ang="0">
                    <a:pos x="connsiteX2" y="connsiteY2"/>
                  </a:cxn>
                  <a:cxn ang="0">
                    <a:pos x="connsiteX3" y="connsiteY3"/>
                  </a:cxn>
                </a:cxnLst>
                <a:rect l="l" t="t" r="r" b="b"/>
                <a:pathLst>
                  <a:path w="433577" h="607009">
                    <a:moveTo>
                      <a:pt x="147906" y="468754"/>
                    </a:moveTo>
                    <a:lnTo>
                      <a:pt x="147906" y="147906"/>
                    </a:lnTo>
                    <a:cubicBezTo>
                      <a:pt x="234622" y="147906"/>
                      <a:pt x="308330" y="221614"/>
                      <a:pt x="308330" y="308330"/>
                    </a:cubicBezTo>
                    <a:cubicBezTo>
                      <a:pt x="308330" y="395045"/>
                      <a:pt x="238957" y="468754"/>
                      <a:pt x="147906" y="468754"/>
                    </a:cubicBezTo>
                    <a:close/>
                  </a:path>
                </a:pathLst>
              </a:custGeom>
              <a:grpFill/>
              <a:ln w="43323" cap="flat">
                <a:noFill/>
                <a:prstDash val="solid"/>
                <a:miter/>
              </a:ln>
            </p:spPr>
            <p:txBody>
              <a:bodyPr rtlCol="0" anchor="ctr"/>
              <a:lstStyle/>
              <a:p>
                <a:endParaRPr lang="en-US"/>
              </a:p>
            </p:txBody>
          </p:sp>
          <p:sp>
            <p:nvSpPr>
              <p:cNvPr id="130" name="Freeform: Shape 129">
                <a:extLst>
                  <a:ext uri="{FF2B5EF4-FFF2-40B4-BE49-F238E27FC236}">
                    <a16:creationId xmlns:a16="http://schemas.microsoft.com/office/drawing/2014/main" id="{DAB01775-DE9A-95C8-EE7B-90932531EFB3}"/>
                  </a:ext>
                </a:extLst>
              </p:cNvPr>
              <p:cNvSpPr/>
              <p:nvPr/>
            </p:nvSpPr>
            <p:spPr>
              <a:xfrm>
                <a:off x="5437023" y="2612343"/>
                <a:ext cx="607009" cy="607009"/>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8" y="147906"/>
                      <a:pt x="317001" y="147906"/>
                    </a:cubicBezTo>
                    <a:cubicBezTo>
                      <a:pt x="225950" y="147906"/>
                      <a:pt x="147906" y="221614"/>
                      <a:pt x="147906" y="317001"/>
                    </a:cubicBezTo>
                    <a:cubicBezTo>
                      <a:pt x="147906" y="412389"/>
                      <a:pt x="225950" y="486097"/>
                      <a:pt x="317001" y="486097"/>
                    </a:cubicBezTo>
                    <a:close/>
                  </a:path>
                </a:pathLst>
              </a:custGeom>
              <a:grpFill/>
              <a:ln w="43323" cap="flat">
                <a:noFill/>
                <a:prstDash val="solid"/>
                <a:miter/>
              </a:ln>
            </p:spPr>
            <p:txBody>
              <a:bodyPr rtlCol="0" anchor="ctr"/>
              <a:lstStyle/>
              <a:p>
                <a:endParaRPr lang="en-US"/>
              </a:p>
            </p:txBody>
          </p:sp>
          <p:sp>
            <p:nvSpPr>
              <p:cNvPr id="131" name="Freeform: Shape 130">
                <a:extLst>
                  <a:ext uri="{FF2B5EF4-FFF2-40B4-BE49-F238E27FC236}">
                    <a16:creationId xmlns:a16="http://schemas.microsoft.com/office/drawing/2014/main" id="{E399BA80-8B27-F6C7-AC1A-0755489A7492}"/>
                  </a:ext>
                </a:extLst>
              </p:cNvPr>
              <p:cNvSpPr/>
              <p:nvPr/>
            </p:nvSpPr>
            <p:spPr>
              <a:xfrm>
                <a:off x="4973095" y="3392783"/>
                <a:ext cx="1560880" cy="1734312"/>
              </a:xfrm>
              <a:custGeom>
                <a:avLst/>
                <a:gdLst>
                  <a:gd name="connsiteX0" fmla="*/ 789601 w 1560880"/>
                  <a:gd name="connsiteY0" fmla="*/ 147906 h 1734311"/>
                  <a:gd name="connsiteX1" fmla="*/ 1110449 w 1560880"/>
                  <a:gd name="connsiteY1" fmla="*/ 334345 h 1734311"/>
                  <a:gd name="connsiteX2" fmla="*/ 1431297 w 1560880"/>
                  <a:gd name="connsiteY2" fmla="*/ 520783 h 1734311"/>
                  <a:gd name="connsiteX3" fmla="*/ 1431297 w 1560880"/>
                  <a:gd name="connsiteY3" fmla="*/ 889324 h 1734311"/>
                  <a:gd name="connsiteX4" fmla="*/ 1431297 w 1560880"/>
                  <a:gd name="connsiteY4" fmla="*/ 1257866 h 1734311"/>
                  <a:gd name="connsiteX5" fmla="*/ 1106113 w 1560880"/>
                  <a:gd name="connsiteY5" fmla="*/ 1439968 h 1734311"/>
                  <a:gd name="connsiteX6" fmla="*/ 785266 w 1560880"/>
                  <a:gd name="connsiteY6" fmla="*/ 1626407 h 1734311"/>
                  <a:gd name="connsiteX7" fmla="*/ 468754 w 1560880"/>
                  <a:gd name="connsiteY7" fmla="*/ 1439968 h 1734311"/>
                  <a:gd name="connsiteX8" fmla="*/ 147906 w 1560880"/>
                  <a:gd name="connsiteY8" fmla="*/ 1253530 h 1734311"/>
                  <a:gd name="connsiteX9" fmla="*/ 147906 w 1560880"/>
                  <a:gd name="connsiteY9" fmla="*/ 884989 h 1734311"/>
                  <a:gd name="connsiteX10" fmla="*/ 147906 w 1560880"/>
                  <a:gd name="connsiteY10" fmla="*/ 516447 h 1734311"/>
                  <a:gd name="connsiteX11" fmla="*/ 468754 w 1560880"/>
                  <a:gd name="connsiteY11" fmla="*/ 330009 h 1734311"/>
                  <a:gd name="connsiteX12" fmla="*/ 789601 w 1560880"/>
                  <a:gd name="connsiteY12" fmla="*/ 147906 h 1734311"/>
                  <a:gd name="connsiteX13" fmla="*/ 789601 w 1560880"/>
                  <a:gd name="connsiteY13" fmla="*/ 147906 h 1734311"/>
                  <a:gd name="connsiteX14" fmla="*/ 789601 w 1560880"/>
                  <a:gd name="connsiteY14" fmla="*/ 277979 h 1734311"/>
                  <a:gd name="connsiteX15" fmla="*/ 264972 w 1560880"/>
                  <a:gd name="connsiteY15" fmla="*/ 581484 h 1734311"/>
                  <a:gd name="connsiteX16" fmla="*/ 264972 w 1560880"/>
                  <a:gd name="connsiteY16" fmla="*/ 1188493 h 1734311"/>
                  <a:gd name="connsiteX17" fmla="*/ 789601 w 1560880"/>
                  <a:gd name="connsiteY17" fmla="*/ 1491998 h 1734311"/>
                  <a:gd name="connsiteX18" fmla="*/ 1314231 w 1560880"/>
                  <a:gd name="connsiteY18" fmla="*/ 1188493 h 1734311"/>
                  <a:gd name="connsiteX19" fmla="*/ 1314231 w 1560880"/>
                  <a:gd name="connsiteY19" fmla="*/ 581484 h 1734311"/>
                  <a:gd name="connsiteX20" fmla="*/ 789601 w 1560880"/>
                  <a:gd name="connsiteY20" fmla="*/ 277979 h 17343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560880" h="1734311">
                    <a:moveTo>
                      <a:pt x="789601" y="147906"/>
                    </a:moveTo>
                    <a:lnTo>
                      <a:pt x="1110449" y="334345"/>
                    </a:lnTo>
                    <a:lnTo>
                      <a:pt x="1431297" y="520783"/>
                    </a:lnTo>
                    <a:lnTo>
                      <a:pt x="1431297" y="889324"/>
                    </a:lnTo>
                    <a:lnTo>
                      <a:pt x="1431297" y="1257866"/>
                    </a:lnTo>
                    <a:lnTo>
                      <a:pt x="1106113" y="1439968"/>
                    </a:lnTo>
                    <a:lnTo>
                      <a:pt x="785266" y="1626407"/>
                    </a:lnTo>
                    <a:lnTo>
                      <a:pt x="468754" y="1439968"/>
                    </a:lnTo>
                    <a:lnTo>
                      <a:pt x="147906" y="1253530"/>
                    </a:lnTo>
                    <a:lnTo>
                      <a:pt x="147906" y="884989"/>
                    </a:lnTo>
                    <a:lnTo>
                      <a:pt x="147906" y="516447"/>
                    </a:lnTo>
                    <a:lnTo>
                      <a:pt x="468754" y="330009"/>
                    </a:lnTo>
                    <a:lnTo>
                      <a:pt x="789601" y="147906"/>
                    </a:lnTo>
                    <a:lnTo>
                      <a:pt x="789601" y="147906"/>
                    </a:lnTo>
                    <a:close/>
                    <a:moveTo>
                      <a:pt x="789601" y="277979"/>
                    </a:moveTo>
                    <a:lnTo>
                      <a:pt x="264972" y="581484"/>
                    </a:lnTo>
                    <a:lnTo>
                      <a:pt x="264972" y="1188493"/>
                    </a:lnTo>
                    <a:lnTo>
                      <a:pt x="789601" y="1491998"/>
                    </a:lnTo>
                    <a:lnTo>
                      <a:pt x="1314231" y="1188493"/>
                    </a:lnTo>
                    <a:lnTo>
                      <a:pt x="1314231" y="581484"/>
                    </a:lnTo>
                    <a:lnTo>
                      <a:pt x="789601" y="277979"/>
                    </a:lnTo>
                    <a:close/>
                  </a:path>
                </a:pathLst>
              </a:custGeom>
              <a:grpFill/>
              <a:ln w="43323" cap="flat">
                <a:noFill/>
                <a:prstDash val="solid"/>
                <a:miter/>
              </a:ln>
            </p:spPr>
            <p:txBody>
              <a:bodyPr rtlCol="0" anchor="ctr"/>
              <a:lstStyle/>
              <a:p>
                <a:endParaRPr lang="en-US"/>
              </a:p>
            </p:txBody>
          </p:sp>
          <p:sp>
            <p:nvSpPr>
              <p:cNvPr id="132" name="Freeform: Shape 131">
                <a:extLst>
                  <a:ext uri="{FF2B5EF4-FFF2-40B4-BE49-F238E27FC236}">
                    <a16:creationId xmlns:a16="http://schemas.microsoft.com/office/drawing/2014/main" id="{55C6609F-E9E5-B9B3-7F9B-A93DFFB2685C}"/>
                  </a:ext>
                </a:extLst>
              </p:cNvPr>
              <p:cNvSpPr/>
              <p:nvPr/>
            </p:nvSpPr>
            <p:spPr>
              <a:xfrm>
                <a:off x="5450031" y="4650159"/>
                <a:ext cx="607009" cy="607009"/>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1614" y="147906"/>
                      <a:pt x="147906" y="221614"/>
                      <a:pt x="147906" y="317001"/>
                    </a:cubicBezTo>
                    <a:cubicBezTo>
                      <a:pt x="147906" y="408053"/>
                      <a:pt x="225950" y="486097"/>
                      <a:pt x="317001" y="486097"/>
                    </a:cubicBezTo>
                    <a:close/>
                  </a:path>
                </a:pathLst>
              </a:custGeom>
              <a:grpFill/>
              <a:ln w="43323" cap="flat">
                <a:noFill/>
                <a:prstDash val="solid"/>
                <a:miter/>
              </a:ln>
            </p:spPr>
            <p:txBody>
              <a:bodyPr rtlCol="0" anchor="ctr"/>
              <a:lstStyle/>
              <a:p>
                <a:endParaRPr lang="en-US"/>
              </a:p>
            </p:txBody>
          </p:sp>
          <p:sp>
            <p:nvSpPr>
              <p:cNvPr id="133" name="Freeform: Shape 132">
                <a:extLst>
                  <a:ext uri="{FF2B5EF4-FFF2-40B4-BE49-F238E27FC236}">
                    <a16:creationId xmlns:a16="http://schemas.microsoft.com/office/drawing/2014/main" id="{44201FC8-5882-69AE-D416-81F642EF03ED}"/>
                  </a:ext>
                </a:extLst>
              </p:cNvPr>
              <p:cNvSpPr/>
              <p:nvPr/>
            </p:nvSpPr>
            <p:spPr>
              <a:xfrm>
                <a:off x="5437023" y="3280053"/>
                <a:ext cx="607009" cy="607009"/>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8" y="147906"/>
                      <a:pt x="317001" y="147906"/>
                    </a:cubicBezTo>
                    <a:cubicBezTo>
                      <a:pt x="225950" y="147906"/>
                      <a:pt x="147906" y="221614"/>
                      <a:pt x="147906" y="317001"/>
                    </a:cubicBezTo>
                    <a:cubicBezTo>
                      <a:pt x="147906" y="408053"/>
                      <a:pt x="225950" y="486097"/>
                      <a:pt x="317001" y="486097"/>
                    </a:cubicBezTo>
                    <a:close/>
                  </a:path>
                </a:pathLst>
              </a:custGeom>
              <a:grpFill/>
              <a:ln w="43323" cap="flat">
                <a:noFill/>
                <a:prstDash val="solid"/>
                <a:miter/>
              </a:ln>
            </p:spPr>
            <p:txBody>
              <a:bodyPr rtlCol="0" anchor="ctr"/>
              <a:lstStyle/>
              <a:p>
                <a:endParaRPr lang="en-US"/>
              </a:p>
            </p:txBody>
          </p:sp>
          <p:sp>
            <p:nvSpPr>
              <p:cNvPr id="134" name="Freeform: Shape 133">
                <a:extLst>
                  <a:ext uri="{FF2B5EF4-FFF2-40B4-BE49-F238E27FC236}">
                    <a16:creationId xmlns:a16="http://schemas.microsoft.com/office/drawing/2014/main" id="{3F0BAE50-4D40-083E-FB42-57057A63A23C}"/>
                  </a:ext>
                </a:extLst>
              </p:cNvPr>
              <p:cNvSpPr/>
              <p:nvPr/>
            </p:nvSpPr>
            <p:spPr>
              <a:xfrm>
                <a:off x="6026689" y="3626915"/>
                <a:ext cx="607009" cy="607009"/>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5950" y="147906"/>
                      <a:pt x="147906" y="221614"/>
                      <a:pt x="147906" y="317001"/>
                    </a:cubicBezTo>
                    <a:cubicBezTo>
                      <a:pt x="147906" y="408053"/>
                      <a:pt x="225950" y="486097"/>
                      <a:pt x="317001" y="486097"/>
                    </a:cubicBezTo>
                    <a:close/>
                  </a:path>
                </a:pathLst>
              </a:custGeom>
              <a:grpFill/>
              <a:ln w="43323" cap="flat">
                <a:noFill/>
                <a:prstDash val="solid"/>
                <a:miter/>
              </a:ln>
            </p:spPr>
            <p:txBody>
              <a:bodyPr rtlCol="0" anchor="ctr"/>
              <a:lstStyle/>
              <a:p>
                <a:endParaRPr lang="en-US"/>
              </a:p>
            </p:txBody>
          </p:sp>
          <p:sp>
            <p:nvSpPr>
              <p:cNvPr id="135" name="Freeform: Shape 134">
                <a:extLst>
                  <a:ext uri="{FF2B5EF4-FFF2-40B4-BE49-F238E27FC236}">
                    <a16:creationId xmlns:a16="http://schemas.microsoft.com/office/drawing/2014/main" id="{260580EF-09E0-497B-6EF8-17796EAE1F05}"/>
                  </a:ext>
                </a:extLst>
              </p:cNvPr>
              <p:cNvSpPr/>
              <p:nvPr/>
            </p:nvSpPr>
            <p:spPr>
              <a:xfrm>
                <a:off x="6013682" y="4320640"/>
                <a:ext cx="607009" cy="607009"/>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1614"/>
                      <a:pt x="412389" y="147906"/>
                      <a:pt x="317001" y="147906"/>
                    </a:cubicBezTo>
                    <a:cubicBezTo>
                      <a:pt x="225950" y="147906"/>
                      <a:pt x="147906" y="221614"/>
                      <a:pt x="147906" y="317001"/>
                    </a:cubicBezTo>
                    <a:cubicBezTo>
                      <a:pt x="147906" y="412389"/>
                      <a:pt x="225950" y="486097"/>
                      <a:pt x="317001" y="486097"/>
                    </a:cubicBezTo>
                    <a:close/>
                  </a:path>
                </a:pathLst>
              </a:custGeom>
              <a:grpFill/>
              <a:ln w="43323" cap="flat">
                <a:noFill/>
                <a:prstDash val="solid"/>
                <a:miter/>
              </a:ln>
            </p:spPr>
            <p:txBody>
              <a:bodyPr rtlCol="0" anchor="ctr"/>
              <a:lstStyle/>
              <a:p>
                <a:endParaRPr lang="en-US"/>
              </a:p>
            </p:txBody>
          </p:sp>
          <p:sp>
            <p:nvSpPr>
              <p:cNvPr id="136" name="Freeform: Shape 135">
                <a:extLst>
                  <a:ext uri="{FF2B5EF4-FFF2-40B4-BE49-F238E27FC236}">
                    <a16:creationId xmlns:a16="http://schemas.microsoft.com/office/drawing/2014/main" id="{F454AA31-8475-0660-8FE9-5C790B91BCE5}"/>
                  </a:ext>
                </a:extLst>
              </p:cNvPr>
              <p:cNvSpPr/>
              <p:nvPr/>
            </p:nvSpPr>
            <p:spPr>
              <a:xfrm>
                <a:off x="4869036" y="4298961"/>
                <a:ext cx="607009" cy="607009"/>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1614"/>
                      <a:pt x="412389" y="147906"/>
                      <a:pt x="317001" y="147906"/>
                    </a:cubicBezTo>
                    <a:cubicBezTo>
                      <a:pt x="225950" y="147906"/>
                      <a:pt x="147906" y="221614"/>
                      <a:pt x="147906" y="317001"/>
                    </a:cubicBezTo>
                    <a:cubicBezTo>
                      <a:pt x="147906" y="412389"/>
                      <a:pt x="225950" y="486097"/>
                      <a:pt x="317001" y="486097"/>
                    </a:cubicBezTo>
                    <a:close/>
                  </a:path>
                </a:pathLst>
              </a:custGeom>
              <a:grpFill/>
              <a:ln w="43323" cap="flat">
                <a:noFill/>
                <a:prstDash val="solid"/>
                <a:miter/>
              </a:ln>
            </p:spPr>
            <p:txBody>
              <a:bodyPr rtlCol="0" anchor="ctr"/>
              <a:lstStyle/>
              <a:p>
                <a:endParaRPr lang="en-US"/>
              </a:p>
            </p:txBody>
          </p:sp>
          <p:sp>
            <p:nvSpPr>
              <p:cNvPr id="137" name="Freeform: Shape 136">
                <a:extLst>
                  <a:ext uri="{FF2B5EF4-FFF2-40B4-BE49-F238E27FC236}">
                    <a16:creationId xmlns:a16="http://schemas.microsoft.com/office/drawing/2014/main" id="{9C9946F1-6DBA-C110-E11D-5E9BEF1DAED6}"/>
                  </a:ext>
                </a:extLst>
              </p:cNvPr>
              <p:cNvSpPr/>
              <p:nvPr/>
            </p:nvSpPr>
            <p:spPr>
              <a:xfrm>
                <a:off x="4860365" y="3613908"/>
                <a:ext cx="607009" cy="607009"/>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5950" y="147906"/>
                      <a:pt x="147906" y="221614"/>
                      <a:pt x="147906" y="317001"/>
                    </a:cubicBezTo>
                    <a:cubicBezTo>
                      <a:pt x="147906" y="412389"/>
                      <a:pt x="225950" y="486097"/>
                      <a:pt x="317001" y="486097"/>
                    </a:cubicBezTo>
                    <a:close/>
                  </a:path>
                </a:pathLst>
              </a:custGeom>
              <a:grpFill/>
              <a:ln w="43323" cap="flat">
                <a:noFill/>
                <a:prstDash val="solid"/>
                <a:miter/>
              </a:ln>
            </p:spPr>
            <p:txBody>
              <a:bodyPr rtlCol="0" anchor="ctr"/>
              <a:lstStyle/>
              <a:p>
                <a:endParaRPr lang="en-US"/>
              </a:p>
            </p:txBody>
          </p:sp>
        </p:grpSp>
        <p:grpSp>
          <p:nvGrpSpPr>
            <p:cNvPr id="27" name="Group 26">
              <a:extLst>
                <a:ext uri="{FF2B5EF4-FFF2-40B4-BE49-F238E27FC236}">
                  <a16:creationId xmlns:a16="http://schemas.microsoft.com/office/drawing/2014/main" id="{A584B3CF-3D6B-563F-C84F-21BDF780D383}"/>
                </a:ext>
              </a:extLst>
            </p:cNvPr>
            <p:cNvGrpSpPr/>
            <p:nvPr/>
          </p:nvGrpSpPr>
          <p:grpSpPr>
            <a:xfrm rot="19653185">
              <a:off x="3603047" y="1621327"/>
              <a:ext cx="878032" cy="929827"/>
              <a:chOff x="4121211" y="1005238"/>
              <a:chExt cx="1696343" cy="1796411"/>
            </a:xfrm>
            <a:grpFill/>
          </p:grpSpPr>
          <p:sp>
            <p:nvSpPr>
              <p:cNvPr id="112" name="Rectangle 111">
                <a:extLst>
                  <a:ext uri="{FF2B5EF4-FFF2-40B4-BE49-F238E27FC236}">
                    <a16:creationId xmlns:a16="http://schemas.microsoft.com/office/drawing/2014/main" id="{C50AA051-C3CF-AD71-086B-CD3FC4127BBF}"/>
                  </a:ext>
                </a:extLst>
              </p:cNvPr>
              <p:cNvSpPr/>
              <p:nvPr/>
            </p:nvSpPr>
            <p:spPr>
              <a:xfrm rot="2613694">
                <a:off x="5367631" y="1259674"/>
                <a:ext cx="65631" cy="542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3" name="Rectangle 112">
                <a:extLst>
                  <a:ext uri="{FF2B5EF4-FFF2-40B4-BE49-F238E27FC236}">
                    <a16:creationId xmlns:a16="http://schemas.microsoft.com/office/drawing/2014/main" id="{D4D402E4-B3E6-CE48-1ED0-5BC36265C981}"/>
                  </a:ext>
                </a:extLst>
              </p:cNvPr>
              <p:cNvSpPr/>
              <p:nvPr/>
            </p:nvSpPr>
            <p:spPr>
              <a:xfrm>
                <a:off x="5132704" y="1776958"/>
                <a:ext cx="99918" cy="52155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4" name="Freeform: Shape 113">
                <a:extLst>
                  <a:ext uri="{FF2B5EF4-FFF2-40B4-BE49-F238E27FC236}">
                    <a16:creationId xmlns:a16="http://schemas.microsoft.com/office/drawing/2014/main" id="{B5404C8E-33E0-76B7-CE08-150A46429AA2}"/>
                  </a:ext>
                </a:extLst>
              </p:cNvPr>
              <p:cNvSpPr/>
              <p:nvPr/>
            </p:nvSpPr>
            <p:spPr>
              <a:xfrm>
                <a:off x="4763010" y="1958882"/>
                <a:ext cx="842767" cy="842767"/>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5950" y="147906"/>
                      <a:pt x="147906" y="221614"/>
                      <a:pt x="147906" y="317001"/>
                    </a:cubicBezTo>
                    <a:cubicBezTo>
                      <a:pt x="147906" y="408053"/>
                      <a:pt x="221614" y="486097"/>
                      <a:pt x="317001" y="486097"/>
                    </a:cubicBezTo>
                    <a:close/>
                  </a:path>
                </a:pathLst>
              </a:custGeom>
              <a:grpFill/>
              <a:ln w="43323" cap="flat">
                <a:noFill/>
                <a:prstDash val="solid"/>
                <a:miter/>
              </a:ln>
            </p:spPr>
            <p:txBody>
              <a:bodyPr rtlCol="0" anchor="ctr"/>
              <a:lstStyle/>
              <a:p>
                <a:endParaRPr lang="en-US"/>
              </a:p>
            </p:txBody>
          </p:sp>
          <p:sp>
            <p:nvSpPr>
              <p:cNvPr id="115" name="Freeform: Shape 114">
                <a:extLst>
                  <a:ext uri="{FF2B5EF4-FFF2-40B4-BE49-F238E27FC236}">
                    <a16:creationId xmlns:a16="http://schemas.microsoft.com/office/drawing/2014/main" id="{37415181-4EC3-1AA9-4E76-51DB056DE231}"/>
                  </a:ext>
                </a:extLst>
              </p:cNvPr>
              <p:cNvSpPr/>
              <p:nvPr/>
            </p:nvSpPr>
            <p:spPr>
              <a:xfrm>
                <a:off x="5344107" y="1086848"/>
                <a:ext cx="473447" cy="473447"/>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5950" y="147906"/>
                      <a:pt x="147906" y="221614"/>
                      <a:pt x="147906" y="317001"/>
                    </a:cubicBezTo>
                    <a:cubicBezTo>
                      <a:pt x="147906" y="408053"/>
                      <a:pt x="221614" y="486097"/>
                      <a:pt x="317001" y="486097"/>
                    </a:cubicBezTo>
                    <a:close/>
                  </a:path>
                </a:pathLst>
              </a:custGeom>
              <a:grpFill/>
              <a:ln w="43323" cap="flat">
                <a:noFill/>
                <a:prstDash val="solid"/>
                <a:miter/>
              </a:ln>
            </p:spPr>
            <p:txBody>
              <a:bodyPr rtlCol="0" anchor="ctr"/>
              <a:lstStyle/>
              <a:p>
                <a:endParaRPr lang="en-US"/>
              </a:p>
            </p:txBody>
          </p:sp>
          <p:sp>
            <p:nvSpPr>
              <p:cNvPr id="116" name="Rectangle 115">
                <a:extLst>
                  <a:ext uri="{FF2B5EF4-FFF2-40B4-BE49-F238E27FC236}">
                    <a16:creationId xmlns:a16="http://schemas.microsoft.com/office/drawing/2014/main" id="{C67FFF16-EC5D-7408-5DC4-9B43202B8BD8}"/>
                  </a:ext>
                </a:extLst>
              </p:cNvPr>
              <p:cNvSpPr/>
              <p:nvPr/>
            </p:nvSpPr>
            <p:spPr>
              <a:xfrm rot="18000269" flipH="1">
                <a:off x="4709115" y="1170501"/>
                <a:ext cx="106964" cy="75009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Freeform: Shape 116">
                <a:extLst>
                  <a:ext uri="{FF2B5EF4-FFF2-40B4-BE49-F238E27FC236}">
                    <a16:creationId xmlns:a16="http://schemas.microsoft.com/office/drawing/2014/main" id="{D09C68A4-309E-0C8B-261C-CCACAE9B84EA}"/>
                  </a:ext>
                </a:extLst>
              </p:cNvPr>
              <p:cNvSpPr/>
              <p:nvPr/>
            </p:nvSpPr>
            <p:spPr>
              <a:xfrm flipH="1">
                <a:off x="4121211" y="1005238"/>
                <a:ext cx="607009" cy="607009"/>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5950" y="147906"/>
                      <a:pt x="147906" y="221614"/>
                      <a:pt x="147906" y="317001"/>
                    </a:cubicBezTo>
                    <a:cubicBezTo>
                      <a:pt x="147906" y="408053"/>
                      <a:pt x="221614" y="486097"/>
                      <a:pt x="317001" y="486097"/>
                    </a:cubicBezTo>
                    <a:close/>
                  </a:path>
                </a:pathLst>
              </a:custGeom>
              <a:grpFill/>
              <a:ln w="43323" cap="flat">
                <a:noFill/>
                <a:prstDash val="solid"/>
                <a:miter/>
              </a:ln>
            </p:spPr>
            <p:txBody>
              <a:bodyPr rtlCol="0" anchor="ctr"/>
              <a:lstStyle/>
              <a:p>
                <a:endParaRPr lang="en-US"/>
              </a:p>
            </p:txBody>
          </p:sp>
          <p:sp>
            <p:nvSpPr>
              <p:cNvPr id="118" name="Freeform: Shape 117">
                <a:extLst>
                  <a:ext uri="{FF2B5EF4-FFF2-40B4-BE49-F238E27FC236}">
                    <a16:creationId xmlns:a16="http://schemas.microsoft.com/office/drawing/2014/main" id="{0AB7614B-63F3-B356-2EE6-A492F9D3FDA0}"/>
                  </a:ext>
                </a:extLst>
              </p:cNvPr>
              <p:cNvSpPr/>
              <p:nvPr/>
            </p:nvSpPr>
            <p:spPr>
              <a:xfrm>
                <a:off x="4860364" y="1440904"/>
                <a:ext cx="607009" cy="607009"/>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5950" y="147906"/>
                      <a:pt x="147906" y="221614"/>
                      <a:pt x="147906" y="317001"/>
                    </a:cubicBezTo>
                    <a:cubicBezTo>
                      <a:pt x="147906" y="408053"/>
                      <a:pt x="221614" y="486097"/>
                      <a:pt x="317001" y="486097"/>
                    </a:cubicBezTo>
                    <a:close/>
                  </a:path>
                </a:pathLst>
              </a:custGeom>
              <a:grpFill/>
              <a:ln w="43323" cap="flat">
                <a:noFill/>
                <a:prstDash val="solid"/>
                <a:miter/>
              </a:ln>
            </p:spPr>
            <p:txBody>
              <a:bodyPr rtlCol="0" anchor="ctr"/>
              <a:lstStyle/>
              <a:p>
                <a:endParaRPr lang="en-US"/>
              </a:p>
            </p:txBody>
          </p:sp>
        </p:grpSp>
        <p:grpSp>
          <p:nvGrpSpPr>
            <p:cNvPr id="28" name="Group 27">
              <a:extLst>
                <a:ext uri="{FF2B5EF4-FFF2-40B4-BE49-F238E27FC236}">
                  <a16:creationId xmlns:a16="http://schemas.microsoft.com/office/drawing/2014/main" id="{2D9848CE-DA3D-2507-6146-539D3FD56844}"/>
                </a:ext>
              </a:extLst>
            </p:cNvPr>
            <p:cNvGrpSpPr/>
            <p:nvPr/>
          </p:nvGrpSpPr>
          <p:grpSpPr>
            <a:xfrm rot="3638152">
              <a:off x="911272" y="2746735"/>
              <a:ext cx="1815715" cy="1627961"/>
              <a:chOff x="7643465" y="1330780"/>
              <a:chExt cx="2350271" cy="2107241"/>
            </a:xfrm>
            <a:grpFill/>
          </p:grpSpPr>
          <p:grpSp>
            <p:nvGrpSpPr>
              <p:cNvPr id="93" name="Group 92">
                <a:extLst>
                  <a:ext uri="{FF2B5EF4-FFF2-40B4-BE49-F238E27FC236}">
                    <a16:creationId xmlns:a16="http://schemas.microsoft.com/office/drawing/2014/main" id="{5D65938C-B4E5-E42C-B84B-8D5F9D8E1FB2}"/>
                  </a:ext>
                </a:extLst>
              </p:cNvPr>
              <p:cNvGrpSpPr/>
              <p:nvPr/>
            </p:nvGrpSpPr>
            <p:grpSpPr>
              <a:xfrm rot="14189974" flipH="1">
                <a:off x="7820788" y="2761873"/>
                <a:ext cx="449297" cy="803943"/>
                <a:chOff x="4860364" y="1440904"/>
                <a:chExt cx="607009" cy="1086144"/>
              </a:xfrm>
              <a:grpFill/>
            </p:grpSpPr>
            <p:sp>
              <p:nvSpPr>
                <p:cNvPr id="110" name="Rectangle 109">
                  <a:extLst>
                    <a:ext uri="{FF2B5EF4-FFF2-40B4-BE49-F238E27FC236}">
                      <a16:creationId xmlns:a16="http://schemas.microsoft.com/office/drawing/2014/main" id="{266857CA-C3C6-2FDC-C5D5-07F6C3D2BB76}"/>
                    </a:ext>
                  </a:extLst>
                </p:cNvPr>
                <p:cNvSpPr/>
                <p:nvPr/>
              </p:nvSpPr>
              <p:spPr>
                <a:xfrm>
                  <a:off x="5133776" y="1776958"/>
                  <a:ext cx="106964" cy="75009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Freeform: Shape 110">
                  <a:extLst>
                    <a:ext uri="{FF2B5EF4-FFF2-40B4-BE49-F238E27FC236}">
                      <a16:creationId xmlns:a16="http://schemas.microsoft.com/office/drawing/2014/main" id="{C309A34B-5665-C601-8E51-1C807FE30B12}"/>
                    </a:ext>
                  </a:extLst>
                </p:cNvPr>
                <p:cNvSpPr/>
                <p:nvPr/>
              </p:nvSpPr>
              <p:spPr>
                <a:xfrm>
                  <a:off x="4860364" y="1440904"/>
                  <a:ext cx="607009" cy="607009"/>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5950" y="147906"/>
                        <a:pt x="147906" y="221614"/>
                        <a:pt x="147906" y="317001"/>
                      </a:cubicBezTo>
                      <a:cubicBezTo>
                        <a:pt x="147906" y="408053"/>
                        <a:pt x="221614" y="486097"/>
                        <a:pt x="317001" y="486097"/>
                      </a:cubicBezTo>
                      <a:close/>
                    </a:path>
                  </a:pathLst>
                </a:custGeom>
                <a:grpFill/>
                <a:ln w="43323" cap="flat">
                  <a:noFill/>
                  <a:prstDash val="solid"/>
                  <a:miter/>
                </a:ln>
              </p:spPr>
              <p:txBody>
                <a:bodyPr rtlCol="0" anchor="ctr"/>
                <a:lstStyle/>
                <a:p>
                  <a:endParaRPr lang="en-US"/>
                </a:p>
              </p:txBody>
            </p:sp>
          </p:grpSp>
          <p:grpSp>
            <p:nvGrpSpPr>
              <p:cNvPr id="94" name="Group 93">
                <a:extLst>
                  <a:ext uri="{FF2B5EF4-FFF2-40B4-BE49-F238E27FC236}">
                    <a16:creationId xmlns:a16="http://schemas.microsoft.com/office/drawing/2014/main" id="{7A892966-A484-41F7-C9DD-5FBEFCFCDC85}"/>
                  </a:ext>
                </a:extLst>
              </p:cNvPr>
              <p:cNvGrpSpPr/>
              <p:nvPr/>
            </p:nvGrpSpPr>
            <p:grpSpPr>
              <a:xfrm>
                <a:off x="8590072" y="1330780"/>
                <a:ext cx="449297" cy="803943"/>
                <a:chOff x="4860364" y="1440904"/>
                <a:chExt cx="607009" cy="1086144"/>
              </a:xfrm>
              <a:grpFill/>
            </p:grpSpPr>
            <p:sp>
              <p:nvSpPr>
                <p:cNvPr id="108" name="Rectangle 107">
                  <a:extLst>
                    <a:ext uri="{FF2B5EF4-FFF2-40B4-BE49-F238E27FC236}">
                      <a16:creationId xmlns:a16="http://schemas.microsoft.com/office/drawing/2014/main" id="{FEC53CFD-4692-A069-01BC-F2E97F37CA20}"/>
                    </a:ext>
                  </a:extLst>
                </p:cNvPr>
                <p:cNvSpPr/>
                <p:nvPr/>
              </p:nvSpPr>
              <p:spPr>
                <a:xfrm>
                  <a:off x="5133776" y="1776958"/>
                  <a:ext cx="106964" cy="75009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Freeform: Shape 108">
                  <a:extLst>
                    <a:ext uri="{FF2B5EF4-FFF2-40B4-BE49-F238E27FC236}">
                      <a16:creationId xmlns:a16="http://schemas.microsoft.com/office/drawing/2014/main" id="{A110ED6B-0578-598C-379C-C5FEB0F9B31F}"/>
                    </a:ext>
                  </a:extLst>
                </p:cNvPr>
                <p:cNvSpPr/>
                <p:nvPr/>
              </p:nvSpPr>
              <p:spPr>
                <a:xfrm>
                  <a:off x="4860364" y="1440904"/>
                  <a:ext cx="607009" cy="607009"/>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5950" y="147906"/>
                        <a:pt x="147906" y="221614"/>
                        <a:pt x="147906" y="317001"/>
                      </a:cubicBezTo>
                      <a:cubicBezTo>
                        <a:pt x="147906" y="408053"/>
                        <a:pt x="221614" y="486097"/>
                        <a:pt x="317001" y="486097"/>
                      </a:cubicBezTo>
                      <a:close/>
                    </a:path>
                  </a:pathLst>
                </a:custGeom>
                <a:grpFill/>
                <a:ln w="43323" cap="flat">
                  <a:noFill/>
                  <a:prstDash val="solid"/>
                  <a:miter/>
                </a:ln>
              </p:spPr>
              <p:txBody>
                <a:bodyPr rtlCol="0" anchor="ctr"/>
                <a:lstStyle/>
                <a:p>
                  <a:endParaRPr lang="en-US"/>
                </a:p>
              </p:txBody>
            </p:sp>
          </p:grpSp>
          <p:sp>
            <p:nvSpPr>
              <p:cNvPr id="95" name="Freeform: Shape 94">
                <a:extLst>
                  <a:ext uri="{FF2B5EF4-FFF2-40B4-BE49-F238E27FC236}">
                    <a16:creationId xmlns:a16="http://schemas.microsoft.com/office/drawing/2014/main" id="{0925765B-5690-0E4A-4523-8A27FB5A7D89}"/>
                  </a:ext>
                </a:extLst>
              </p:cNvPr>
              <p:cNvSpPr/>
              <p:nvPr/>
            </p:nvSpPr>
            <p:spPr>
              <a:xfrm>
                <a:off x="8243473" y="2027766"/>
                <a:ext cx="1155334" cy="1315798"/>
              </a:xfrm>
              <a:custGeom>
                <a:avLst/>
                <a:gdLst>
                  <a:gd name="connsiteX0" fmla="*/ 789601 w 1560880"/>
                  <a:gd name="connsiteY0" fmla="*/ 147906 h 1777669"/>
                  <a:gd name="connsiteX1" fmla="*/ 1110449 w 1560880"/>
                  <a:gd name="connsiteY1" fmla="*/ 334345 h 1777669"/>
                  <a:gd name="connsiteX2" fmla="*/ 1431297 w 1560880"/>
                  <a:gd name="connsiteY2" fmla="*/ 520783 h 1777669"/>
                  <a:gd name="connsiteX3" fmla="*/ 1431297 w 1560880"/>
                  <a:gd name="connsiteY3" fmla="*/ 889324 h 1777669"/>
                  <a:gd name="connsiteX4" fmla="*/ 1431297 w 1560880"/>
                  <a:gd name="connsiteY4" fmla="*/ 1257866 h 1777669"/>
                  <a:gd name="connsiteX5" fmla="*/ 1110449 w 1560880"/>
                  <a:gd name="connsiteY5" fmla="*/ 1444304 h 1777669"/>
                  <a:gd name="connsiteX6" fmla="*/ 789601 w 1560880"/>
                  <a:gd name="connsiteY6" fmla="*/ 1630743 h 1777669"/>
                  <a:gd name="connsiteX7" fmla="*/ 468754 w 1560880"/>
                  <a:gd name="connsiteY7" fmla="*/ 1444304 h 1777669"/>
                  <a:gd name="connsiteX8" fmla="*/ 147906 w 1560880"/>
                  <a:gd name="connsiteY8" fmla="*/ 1257866 h 1777669"/>
                  <a:gd name="connsiteX9" fmla="*/ 147906 w 1560880"/>
                  <a:gd name="connsiteY9" fmla="*/ 889324 h 1777669"/>
                  <a:gd name="connsiteX10" fmla="*/ 147906 w 1560880"/>
                  <a:gd name="connsiteY10" fmla="*/ 520783 h 1777669"/>
                  <a:gd name="connsiteX11" fmla="*/ 468754 w 1560880"/>
                  <a:gd name="connsiteY11" fmla="*/ 334345 h 1777669"/>
                  <a:gd name="connsiteX12" fmla="*/ 789601 w 1560880"/>
                  <a:gd name="connsiteY12" fmla="*/ 147906 h 1777669"/>
                  <a:gd name="connsiteX13" fmla="*/ 789601 w 1560880"/>
                  <a:gd name="connsiteY13" fmla="*/ 147906 h 1777669"/>
                  <a:gd name="connsiteX14" fmla="*/ 789601 w 1560880"/>
                  <a:gd name="connsiteY14" fmla="*/ 277979 h 1777669"/>
                  <a:gd name="connsiteX15" fmla="*/ 264972 w 1560880"/>
                  <a:gd name="connsiteY15" fmla="*/ 581484 h 1777669"/>
                  <a:gd name="connsiteX16" fmla="*/ 264972 w 1560880"/>
                  <a:gd name="connsiteY16" fmla="*/ 1188493 h 1777669"/>
                  <a:gd name="connsiteX17" fmla="*/ 789601 w 1560880"/>
                  <a:gd name="connsiteY17" fmla="*/ 1491998 h 1777669"/>
                  <a:gd name="connsiteX18" fmla="*/ 1314231 w 1560880"/>
                  <a:gd name="connsiteY18" fmla="*/ 1188493 h 1777669"/>
                  <a:gd name="connsiteX19" fmla="*/ 1314231 w 1560880"/>
                  <a:gd name="connsiteY19" fmla="*/ 581484 h 1777669"/>
                  <a:gd name="connsiteX20" fmla="*/ 789601 w 1560880"/>
                  <a:gd name="connsiteY20" fmla="*/ 277979 h 1777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560880" h="1777669">
                    <a:moveTo>
                      <a:pt x="789601" y="147906"/>
                    </a:moveTo>
                    <a:lnTo>
                      <a:pt x="1110449" y="334345"/>
                    </a:lnTo>
                    <a:lnTo>
                      <a:pt x="1431297" y="520783"/>
                    </a:lnTo>
                    <a:lnTo>
                      <a:pt x="1431297" y="889324"/>
                    </a:lnTo>
                    <a:lnTo>
                      <a:pt x="1431297" y="1257866"/>
                    </a:lnTo>
                    <a:lnTo>
                      <a:pt x="1110449" y="1444304"/>
                    </a:lnTo>
                    <a:lnTo>
                      <a:pt x="789601" y="1630743"/>
                    </a:lnTo>
                    <a:lnTo>
                      <a:pt x="468754" y="1444304"/>
                    </a:lnTo>
                    <a:lnTo>
                      <a:pt x="147906" y="1257866"/>
                    </a:lnTo>
                    <a:lnTo>
                      <a:pt x="147906" y="889324"/>
                    </a:lnTo>
                    <a:lnTo>
                      <a:pt x="147906" y="520783"/>
                    </a:lnTo>
                    <a:lnTo>
                      <a:pt x="468754" y="334345"/>
                    </a:lnTo>
                    <a:lnTo>
                      <a:pt x="789601" y="147906"/>
                    </a:lnTo>
                    <a:lnTo>
                      <a:pt x="789601" y="147906"/>
                    </a:lnTo>
                    <a:close/>
                    <a:moveTo>
                      <a:pt x="789601" y="277979"/>
                    </a:moveTo>
                    <a:lnTo>
                      <a:pt x="264972" y="581484"/>
                    </a:lnTo>
                    <a:lnTo>
                      <a:pt x="264972" y="1188493"/>
                    </a:lnTo>
                    <a:lnTo>
                      <a:pt x="789601" y="1491998"/>
                    </a:lnTo>
                    <a:lnTo>
                      <a:pt x="1314231" y="1188493"/>
                    </a:lnTo>
                    <a:lnTo>
                      <a:pt x="1314231" y="581484"/>
                    </a:lnTo>
                    <a:lnTo>
                      <a:pt x="789601" y="277979"/>
                    </a:lnTo>
                    <a:close/>
                  </a:path>
                </a:pathLst>
              </a:custGeom>
              <a:grpFill/>
              <a:ln w="43323" cap="flat">
                <a:noFill/>
                <a:prstDash val="solid"/>
                <a:miter/>
              </a:ln>
            </p:spPr>
            <p:txBody>
              <a:bodyPr rtlCol="0" anchor="ctr"/>
              <a:lstStyle/>
              <a:p>
                <a:endParaRPr lang="en-US"/>
              </a:p>
            </p:txBody>
          </p:sp>
          <p:sp>
            <p:nvSpPr>
              <p:cNvPr id="96" name="Freeform: Shape 95">
                <a:extLst>
                  <a:ext uri="{FF2B5EF4-FFF2-40B4-BE49-F238E27FC236}">
                    <a16:creationId xmlns:a16="http://schemas.microsoft.com/office/drawing/2014/main" id="{277048BC-6EAF-07DB-1D96-EF4F24A01C16}"/>
                  </a:ext>
                </a:extLst>
              </p:cNvPr>
              <p:cNvSpPr/>
              <p:nvPr/>
            </p:nvSpPr>
            <p:spPr>
              <a:xfrm>
                <a:off x="8595937" y="1959818"/>
                <a:ext cx="449297" cy="449297"/>
              </a:xfrm>
              <a:custGeom>
                <a:avLst/>
                <a:gdLst>
                  <a:gd name="connsiteX0" fmla="*/ 486846 w 607009"/>
                  <a:gd name="connsiteY0" fmla="*/ 317351 h 607009"/>
                  <a:gd name="connsiteX1" fmla="*/ 318150 w 607009"/>
                  <a:gd name="connsiteY1" fmla="*/ 486846 h 607009"/>
                  <a:gd name="connsiteX2" fmla="*/ 148655 w 607009"/>
                  <a:gd name="connsiteY2" fmla="*/ 318150 h 607009"/>
                  <a:gd name="connsiteX3" fmla="*/ 317351 w 607009"/>
                  <a:gd name="connsiteY3" fmla="*/ 148655 h 607009"/>
                  <a:gd name="connsiteX4" fmla="*/ 486846 w 607009"/>
                  <a:gd name="connsiteY4" fmla="*/ 317351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486846" y="317351"/>
                    </a:moveTo>
                    <a:cubicBezTo>
                      <a:pt x="487066" y="410740"/>
                      <a:pt x="411538" y="486625"/>
                      <a:pt x="318150" y="486846"/>
                    </a:cubicBezTo>
                    <a:cubicBezTo>
                      <a:pt x="224761" y="487066"/>
                      <a:pt x="148875" y="411538"/>
                      <a:pt x="148655" y="318150"/>
                    </a:cubicBezTo>
                    <a:cubicBezTo>
                      <a:pt x="148434" y="224761"/>
                      <a:pt x="223962" y="148875"/>
                      <a:pt x="317351" y="148655"/>
                    </a:cubicBezTo>
                    <a:cubicBezTo>
                      <a:pt x="410740" y="148434"/>
                      <a:pt x="486625" y="223962"/>
                      <a:pt x="486846" y="317351"/>
                    </a:cubicBezTo>
                    <a:close/>
                  </a:path>
                </a:pathLst>
              </a:custGeom>
              <a:grpFill/>
              <a:ln w="43323" cap="flat">
                <a:noFill/>
                <a:prstDash val="solid"/>
                <a:miter/>
              </a:ln>
            </p:spPr>
            <p:txBody>
              <a:bodyPr rtlCol="0" anchor="ctr"/>
              <a:lstStyle/>
              <a:p>
                <a:endParaRPr lang="en-US"/>
              </a:p>
            </p:txBody>
          </p:sp>
          <p:sp>
            <p:nvSpPr>
              <p:cNvPr id="97" name="Freeform: Shape 96">
                <a:extLst>
                  <a:ext uri="{FF2B5EF4-FFF2-40B4-BE49-F238E27FC236}">
                    <a16:creationId xmlns:a16="http://schemas.microsoft.com/office/drawing/2014/main" id="{99D65397-8CEA-C9FA-ED7C-6D6690879AB4}"/>
                  </a:ext>
                </a:extLst>
              </p:cNvPr>
              <p:cNvSpPr/>
              <p:nvPr/>
            </p:nvSpPr>
            <p:spPr>
              <a:xfrm>
                <a:off x="9023323" y="2704920"/>
                <a:ext cx="449297" cy="449297"/>
              </a:xfrm>
              <a:custGeom>
                <a:avLst/>
                <a:gdLst>
                  <a:gd name="connsiteX0" fmla="*/ 308330 w 607009"/>
                  <a:gd name="connsiteY0" fmla="*/ 468754 h 607009"/>
                  <a:gd name="connsiteX1" fmla="*/ 468754 w 607009"/>
                  <a:gd name="connsiteY1" fmla="*/ 308330 h 607009"/>
                  <a:gd name="connsiteX2" fmla="*/ 308330 w 607009"/>
                  <a:gd name="connsiteY2" fmla="*/ 147906 h 607009"/>
                  <a:gd name="connsiteX3" fmla="*/ 147906 w 607009"/>
                  <a:gd name="connsiteY3" fmla="*/ 308330 h 607009"/>
                  <a:gd name="connsiteX4" fmla="*/ 308330 w 607009"/>
                  <a:gd name="connsiteY4" fmla="*/ 468754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08330" y="468754"/>
                    </a:moveTo>
                    <a:cubicBezTo>
                      <a:pt x="395045" y="468754"/>
                      <a:pt x="468754" y="395045"/>
                      <a:pt x="468754" y="308330"/>
                    </a:cubicBezTo>
                    <a:cubicBezTo>
                      <a:pt x="468754" y="221614"/>
                      <a:pt x="395045" y="147906"/>
                      <a:pt x="308330" y="147906"/>
                    </a:cubicBezTo>
                    <a:cubicBezTo>
                      <a:pt x="221614" y="147906"/>
                      <a:pt x="147906" y="221614"/>
                      <a:pt x="147906" y="308330"/>
                    </a:cubicBezTo>
                    <a:cubicBezTo>
                      <a:pt x="147906" y="395045"/>
                      <a:pt x="221614" y="468754"/>
                      <a:pt x="308330" y="468754"/>
                    </a:cubicBezTo>
                    <a:close/>
                  </a:path>
                </a:pathLst>
              </a:custGeom>
              <a:grpFill/>
              <a:ln w="43323" cap="flat">
                <a:noFill/>
                <a:prstDash val="solid"/>
                <a:miter/>
              </a:ln>
            </p:spPr>
            <p:txBody>
              <a:bodyPr rtlCol="0" anchor="ctr"/>
              <a:lstStyle/>
              <a:p>
                <a:endParaRPr lang="en-US"/>
              </a:p>
            </p:txBody>
          </p:sp>
          <p:sp>
            <p:nvSpPr>
              <p:cNvPr id="98" name="Freeform: Shape 97">
                <a:extLst>
                  <a:ext uri="{FF2B5EF4-FFF2-40B4-BE49-F238E27FC236}">
                    <a16:creationId xmlns:a16="http://schemas.microsoft.com/office/drawing/2014/main" id="{3C86E454-593B-4B90-335C-FB963E73BABB}"/>
                  </a:ext>
                </a:extLst>
              </p:cNvPr>
              <p:cNvSpPr/>
              <p:nvPr/>
            </p:nvSpPr>
            <p:spPr>
              <a:xfrm>
                <a:off x="9142066" y="2704920"/>
                <a:ext cx="320926" cy="449297"/>
              </a:xfrm>
              <a:custGeom>
                <a:avLst/>
                <a:gdLst>
                  <a:gd name="connsiteX0" fmla="*/ 147906 w 433577"/>
                  <a:gd name="connsiteY0" fmla="*/ 468754 h 607009"/>
                  <a:gd name="connsiteX1" fmla="*/ 147906 w 433577"/>
                  <a:gd name="connsiteY1" fmla="*/ 147906 h 607009"/>
                  <a:gd name="connsiteX2" fmla="*/ 308330 w 433577"/>
                  <a:gd name="connsiteY2" fmla="*/ 308330 h 607009"/>
                  <a:gd name="connsiteX3" fmla="*/ 147906 w 433577"/>
                  <a:gd name="connsiteY3" fmla="*/ 468754 h 607009"/>
                </a:gdLst>
                <a:ahLst/>
                <a:cxnLst>
                  <a:cxn ang="0">
                    <a:pos x="connsiteX0" y="connsiteY0"/>
                  </a:cxn>
                  <a:cxn ang="0">
                    <a:pos x="connsiteX1" y="connsiteY1"/>
                  </a:cxn>
                  <a:cxn ang="0">
                    <a:pos x="connsiteX2" y="connsiteY2"/>
                  </a:cxn>
                  <a:cxn ang="0">
                    <a:pos x="connsiteX3" y="connsiteY3"/>
                  </a:cxn>
                </a:cxnLst>
                <a:rect l="l" t="t" r="r" b="b"/>
                <a:pathLst>
                  <a:path w="433577" h="607009">
                    <a:moveTo>
                      <a:pt x="147906" y="468754"/>
                    </a:moveTo>
                    <a:lnTo>
                      <a:pt x="147906" y="147906"/>
                    </a:lnTo>
                    <a:cubicBezTo>
                      <a:pt x="234622" y="147906"/>
                      <a:pt x="308330" y="221614"/>
                      <a:pt x="308330" y="308330"/>
                    </a:cubicBezTo>
                    <a:cubicBezTo>
                      <a:pt x="308330" y="395045"/>
                      <a:pt x="238957" y="468754"/>
                      <a:pt x="147906" y="468754"/>
                    </a:cubicBezTo>
                    <a:close/>
                  </a:path>
                </a:pathLst>
              </a:custGeom>
              <a:grpFill/>
              <a:ln w="43323" cap="flat">
                <a:noFill/>
                <a:prstDash val="solid"/>
                <a:miter/>
              </a:ln>
            </p:spPr>
            <p:txBody>
              <a:bodyPr rtlCol="0" anchor="ctr"/>
              <a:lstStyle/>
              <a:p>
                <a:endParaRPr lang="en-US"/>
              </a:p>
            </p:txBody>
          </p:sp>
          <p:sp>
            <p:nvSpPr>
              <p:cNvPr id="99" name="Freeform: Shape 98">
                <a:extLst>
                  <a:ext uri="{FF2B5EF4-FFF2-40B4-BE49-F238E27FC236}">
                    <a16:creationId xmlns:a16="http://schemas.microsoft.com/office/drawing/2014/main" id="{80B048BA-1610-48A2-A0A0-BBF33918E5B9}"/>
                  </a:ext>
                </a:extLst>
              </p:cNvPr>
              <p:cNvSpPr/>
              <p:nvPr/>
            </p:nvSpPr>
            <p:spPr>
              <a:xfrm>
                <a:off x="8166450" y="2708130"/>
                <a:ext cx="449297" cy="449297"/>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1614" y="147906"/>
                      <a:pt x="147906" y="221614"/>
                      <a:pt x="147906" y="317001"/>
                    </a:cubicBezTo>
                    <a:cubicBezTo>
                      <a:pt x="147906" y="408053"/>
                      <a:pt x="221614" y="486097"/>
                      <a:pt x="317001" y="486097"/>
                    </a:cubicBezTo>
                    <a:close/>
                  </a:path>
                </a:pathLst>
              </a:custGeom>
              <a:grpFill/>
              <a:ln w="43323" cap="flat">
                <a:noFill/>
                <a:prstDash val="solid"/>
                <a:miter/>
              </a:ln>
            </p:spPr>
            <p:txBody>
              <a:bodyPr rtlCol="0" anchor="ctr"/>
              <a:lstStyle/>
              <a:p>
                <a:endParaRPr lang="en-US"/>
              </a:p>
            </p:txBody>
          </p:sp>
          <p:sp>
            <p:nvSpPr>
              <p:cNvPr id="100" name="Freeform: Shape 99">
                <a:extLst>
                  <a:ext uri="{FF2B5EF4-FFF2-40B4-BE49-F238E27FC236}">
                    <a16:creationId xmlns:a16="http://schemas.microsoft.com/office/drawing/2014/main" id="{2A4FC2C8-EAE6-7E72-144A-B04DF48DF8A2}"/>
                  </a:ext>
                </a:extLst>
              </p:cNvPr>
              <p:cNvSpPr/>
              <p:nvPr/>
            </p:nvSpPr>
            <p:spPr>
              <a:xfrm>
                <a:off x="8166450" y="2204275"/>
                <a:ext cx="449297" cy="449297"/>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1614" y="147906"/>
                      <a:pt x="147906" y="225950"/>
                      <a:pt x="147906" y="317001"/>
                    </a:cubicBezTo>
                    <a:cubicBezTo>
                      <a:pt x="147906" y="412389"/>
                      <a:pt x="221614" y="486097"/>
                      <a:pt x="317001" y="486097"/>
                    </a:cubicBezTo>
                    <a:close/>
                  </a:path>
                </a:pathLst>
              </a:custGeom>
              <a:grpFill/>
              <a:ln w="43323" cap="flat">
                <a:noFill/>
                <a:prstDash val="solid"/>
                <a:miter/>
              </a:ln>
            </p:spPr>
            <p:txBody>
              <a:bodyPr rtlCol="0" anchor="ctr"/>
              <a:lstStyle/>
              <a:p>
                <a:endParaRPr lang="en-US"/>
              </a:p>
            </p:txBody>
          </p:sp>
          <p:sp>
            <p:nvSpPr>
              <p:cNvPr id="101" name="Freeform: Shape 100">
                <a:extLst>
                  <a:ext uri="{FF2B5EF4-FFF2-40B4-BE49-F238E27FC236}">
                    <a16:creationId xmlns:a16="http://schemas.microsoft.com/office/drawing/2014/main" id="{E317C114-4953-9BF5-66B4-307380EC5674}"/>
                  </a:ext>
                </a:extLst>
              </p:cNvPr>
              <p:cNvSpPr/>
              <p:nvPr/>
            </p:nvSpPr>
            <p:spPr>
              <a:xfrm>
                <a:off x="9142066" y="2704920"/>
                <a:ext cx="320926" cy="449297"/>
              </a:xfrm>
              <a:custGeom>
                <a:avLst/>
                <a:gdLst>
                  <a:gd name="connsiteX0" fmla="*/ 147906 w 433577"/>
                  <a:gd name="connsiteY0" fmla="*/ 468754 h 607009"/>
                  <a:gd name="connsiteX1" fmla="*/ 147906 w 433577"/>
                  <a:gd name="connsiteY1" fmla="*/ 147906 h 607009"/>
                  <a:gd name="connsiteX2" fmla="*/ 308330 w 433577"/>
                  <a:gd name="connsiteY2" fmla="*/ 308330 h 607009"/>
                  <a:gd name="connsiteX3" fmla="*/ 147906 w 433577"/>
                  <a:gd name="connsiteY3" fmla="*/ 468754 h 607009"/>
                </a:gdLst>
                <a:ahLst/>
                <a:cxnLst>
                  <a:cxn ang="0">
                    <a:pos x="connsiteX0" y="connsiteY0"/>
                  </a:cxn>
                  <a:cxn ang="0">
                    <a:pos x="connsiteX1" y="connsiteY1"/>
                  </a:cxn>
                  <a:cxn ang="0">
                    <a:pos x="connsiteX2" y="connsiteY2"/>
                  </a:cxn>
                  <a:cxn ang="0">
                    <a:pos x="connsiteX3" y="connsiteY3"/>
                  </a:cxn>
                </a:cxnLst>
                <a:rect l="l" t="t" r="r" b="b"/>
                <a:pathLst>
                  <a:path w="433577" h="607009">
                    <a:moveTo>
                      <a:pt x="147906" y="468754"/>
                    </a:moveTo>
                    <a:lnTo>
                      <a:pt x="147906" y="147906"/>
                    </a:lnTo>
                    <a:cubicBezTo>
                      <a:pt x="234622" y="147906"/>
                      <a:pt x="308330" y="221614"/>
                      <a:pt x="308330" y="308330"/>
                    </a:cubicBezTo>
                    <a:cubicBezTo>
                      <a:pt x="308330" y="395045"/>
                      <a:pt x="238957" y="468754"/>
                      <a:pt x="147906" y="468754"/>
                    </a:cubicBezTo>
                    <a:close/>
                  </a:path>
                </a:pathLst>
              </a:custGeom>
              <a:grpFill/>
              <a:ln w="43323" cap="flat">
                <a:noFill/>
                <a:prstDash val="solid"/>
                <a:miter/>
              </a:ln>
            </p:spPr>
            <p:txBody>
              <a:bodyPr rtlCol="0" anchor="ctr"/>
              <a:lstStyle/>
              <a:p>
                <a:endParaRPr lang="en-US"/>
              </a:p>
            </p:txBody>
          </p:sp>
          <p:sp>
            <p:nvSpPr>
              <p:cNvPr id="102" name="Freeform: Shape 101">
                <a:extLst>
                  <a:ext uri="{FF2B5EF4-FFF2-40B4-BE49-F238E27FC236}">
                    <a16:creationId xmlns:a16="http://schemas.microsoft.com/office/drawing/2014/main" id="{F40EC26A-8FA8-1B6F-8A18-688EEC8294B3}"/>
                  </a:ext>
                </a:extLst>
              </p:cNvPr>
              <p:cNvSpPr/>
              <p:nvPr/>
            </p:nvSpPr>
            <p:spPr>
              <a:xfrm>
                <a:off x="9016905" y="2197857"/>
                <a:ext cx="449297" cy="449297"/>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8" y="147906"/>
                      <a:pt x="317001" y="147906"/>
                    </a:cubicBezTo>
                    <a:cubicBezTo>
                      <a:pt x="225950" y="147906"/>
                      <a:pt x="147906" y="221614"/>
                      <a:pt x="147906" y="317001"/>
                    </a:cubicBezTo>
                    <a:cubicBezTo>
                      <a:pt x="147906" y="412389"/>
                      <a:pt x="225950" y="486097"/>
                      <a:pt x="317001" y="486097"/>
                    </a:cubicBezTo>
                    <a:close/>
                  </a:path>
                </a:pathLst>
              </a:custGeom>
              <a:grpFill/>
              <a:ln w="43323" cap="flat">
                <a:noFill/>
                <a:prstDash val="solid"/>
                <a:miter/>
              </a:ln>
            </p:spPr>
            <p:txBody>
              <a:bodyPr rtlCol="0" anchor="ctr"/>
              <a:lstStyle/>
              <a:p>
                <a:endParaRPr lang="en-US"/>
              </a:p>
            </p:txBody>
          </p:sp>
          <p:sp>
            <p:nvSpPr>
              <p:cNvPr id="103" name="Freeform: Shape 102">
                <a:extLst>
                  <a:ext uri="{FF2B5EF4-FFF2-40B4-BE49-F238E27FC236}">
                    <a16:creationId xmlns:a16="http://schemas.microsoft.com/office/drawing/2014/main" id="{975EF647-8288-5ECC-BA67-A480CFB534B2}"/>
                  </a:ext>
                </a:extLst>
              </p:cNvPr>
              <p:cNvSpPr/>
              <p:nvPr/>
            </p:nvSpPr>
            <p:spPr>
              <a:xfrm>
                <a:off x="9016905" y="2692083"/>
                <a:ext cx="449297" cy="449297"/>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8" y="147906"/>
                      <a:pt x="317001" y="147906"/>
                    </a:cubicBezTo>
                    <a:cubicBezTo>
                      <a:pt x="225950" y="147906"/>
                      <a:pt x="147906" y="221614"/>
                      <a:pt x="147906" y="317001"/>
                    </a:cubicBezTo>
                    <a:cubicBezTo>
                      <a:pt x="147906" y="408053"/>
                      <a:pt x="225950" y="486097"/>
                      <a:pt x="317001" y="486097"/>
                    </a:cubicBezTo>
                    <a:close/>
                  </a:path>
                </a:pathLst>
              </a:custGeom>
              <a:grpFill/>
              <a:ln w="43323" cap="flat">
                <a:noFill/>
                <a:prstDash val="solid"/>
                <a:miter/>
              </a:ln>
            </p:spPr>
            <p:txBody>
              <a:bodyPr rtlCol="0" anchor="ctr"/>
              <a:lstStyle/>
              <a:p>
                <a:endParaRPr lang="en-US"/>
              </a:p>
            </p:txBody>
          </p:sp>
          <p:sp>
            <p:nvSpPr>
              <p:cNvPr id="104" name="Freeform: Shape 103">
                <a:extLst>
                  <a:ext uri="{FF2B5EF4-FFF2-40B4-BE49-F238E27FC236}">
                    <a16:creationId xmlns:a16="http://schemas.microsoft.com/office/drawing/2014/main" id="{86C19925-6742-0E6D-C7AD-7F96B4443692}"/>
                  </a:ext>
                </a:extLst>
              </p:cNvPr>
              <p:cNvSpPr/>
              <p:nvPr/>
            </p:nvSpPr>
            <p:spPr>
              <a:xfrm>
                <a:off x="8590073" y="2939196"/>
                <a:ext cx="449297" cy="449297"/>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5950" y="147906"/>
                      <a:pt x="147906" y="221614"/>
                      <a:pt x="147906" y="317001"/>
                    </a:cubicBezTo>
                    <a:cubicBezTo>
                      <a:pt x="147906" y="412389"/>
                      <a:pt x="225950" y="486097"/>
                      <a:pt x="317001" y="486097"/>
                    </a:cubicBezTo>
                    <a:close/>
                  </a:path>
                </a:pathLst>
              </a:custGeom>
              <a:grpFill/>
              <a:ln w="43323" cap="flat">
                <a:noFill/>
                <a:prstDash val="solid"/>
                <a:miter/>
              </a:ln>
            </p:spPr>
            <p:txBody>
              <a:bodyPr rtlCol="0" anchor="ctr"/>
              <a:lstStyle/>
              <a:p>
                <a:endParaRPr lang="en-US"/>
              </a:p>
            </p:txBody>
          </p:sp>
          <p:grpSp>
            <p:nvGrpSpPr>
              <p:cNvPr id="105" name="Group 104">
                <a:extLst>
                  <a:ext uri="{FF2B5EF4-FFF2-40B4-BE49-F238E27FC236}">
                    <a16:creationId xmlns:a16="http://schemas.microsoft.com/office/drawing/2014/main" id="{851794D5-D855-A125-6B1C-EFC30AFD7457}"/>
                  </a:ext>
                </a:extLst>
              </p:cNvPr>
              <p:cNvGrpSpPr/>
              <p:nvPr/>
            </p:nvGrpSpPr>
            <p:grpSpPr>
              <a:xfrm rot="7661305" flipH="1">
                <a:off x="9367116" y="2811401"/>
                <a:ext cx="449297" cy="803943"/>
                <a:chOff x="4860364" y="1440904"/>
                <a:chExt cx="607009" cy="1086144"/>
              </a:xfrm>
              <a:grpFill/>
            </p:grpSpPr>
            <p:sp>
              <p:nvSpPr>
                <p:cNvPr id="106" name="Rectangle 105">
                  <a:extLst>
                    <a:ext uri="{FF2B5EF4-FFF2-40B4-BE49-F238E27FC236}">
                      <a16:creationId xmlns:a16="http://schemas.microsoft.com/office/drawing/2014/main" id="{47BEA3C7-258A-B438-70FC-A3DE520E578D}"/>
                    </a:ext>
                  </a:extLst>
                </p:cNvPr>
                <p:cNvSpPr/>
                <p:nvPr/>
              </p:nvSpPr>
              <p:spPr>
                <a:xfrm>
                  <a:off x="5133776" y="1776958"/>
                  <a:ext cx="106964" cy="75009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7" name="Freeform: Shape 106">
                  <a:extLst>
                    <a:ext uri="{FF2B5EF4-FFF2-40B4-BE49-F238E27FC236}">
                      <a16:creationId xmlns:a16="http://schemas.microsoft.com/office/drawing/2014/main" id="{69539734-8FFE-A257-8064-EC1081102A34}"/>
                    </a:ext>
                  </a:extLst>
                </p:cNvPr>
                <p:cNvSpPr/>
                <p:nvPr/>
              </p:nvSpPr>
              <p:spPr>
                <a:xfrm>
                  <a:off x="4860364" y="1440904"/>
                  <a:ext cx="607009" cy="607009"/>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5950" y="147906"/>
                        <a:pt x="147906" y="221614"/>
                        <a:pt x="147906" y="317001"/>
                      </a:cubicBezTo>
                      <a:cubicBezTo>
                        <a:pt x="147906" y="408053"/>
                        <a:pt x="221614" y="486097"/>
                        <a:pt x="317001" y="486097"/>
                      </a:cubicBezTo>
                      <a:close/>
                    </a:path>
                  </a:pathLst>
                </a:custGeom>
                <a:grpFill/>
                <a:ln w="43323" cap="flat">
                  <a:noFill/>
                  <a:prstDash val="solid"/>
                  <a:miter/>
                </a:ln>
              </p:spPr>
              <p:txBody>
                <a:bodyPr rtlCol="0" anchor="ctr"/>
                <a:lstStyle/>
                <a:p>
                  <a:endParaRPr lang="en-US"/>
                </a:p>
              </p:txBody>
            </p:sp>
          </p:grpSp>
        </p:grpSp>
        <p:grpSp>
          <p:nvGrpSpPr>
            <p:cNvPr id="29" name="Group 28">
              <a:extLst>
                <a:ext uri="{FF2B5EF4-FFF2-40B4-BE49-F238E27FC236}">
                  <a16:creationId xmlns:a16="http://schemas.microsoft.com/office/drawing/2014/main" id="{8196A57D-E945-41A4-A623-394B1B9D4AA7}"/>
                </a:ext>
              </a:extLst>
            </p:cNvPr>
            <p:cNvGrpSpPr/>
            <p:nvPr/>
          </p:nvGrpSpPr>
          <p:grpSpPr>
            <a:xfrm rot="10800000">
              <a:off x="1822888" y="1226175"/>
              <a:ext cx="1815715" cy="1627961"/>
              <a:chOff x="7643465" y="1330780"/>
              <a:chExt cx="2350271" cy="2107241"/>
            </a:xfrm>
            <a:grpFill/>
          </p:grpSpPr>
          <p:grpSp>
            <p:nvGrpSpPr>
              <p:cNvPr id="74" name="Group 73">
                <a:extLst>
                  <a:ext uri="{FF2B5EF4-FFF2-40B4-BE49-F238E27FC236}">
                    <a16:creationId xmlns:a16="http://schemas.microsoft.com/office/drawing/2014/main" id="{EF1FB884-7773-FFEE-EA67-3C462349D4EE}"/>
                  </a:ext>
                </a:extLst>
              </p:cNvPr>
              <p:cNvGrpSpPr/>
              <p:nvPr/>
            </p:nvGrpSpPr>
            <p:grpSpPr>
              <a:xfrm rot="14189974" flipH="1">
                <a:off x="7820788" y="2761873"/>
                <a:ext cx="449297" cy="803943"/>
                <a:chOff x="4860364" y="1440904"/>
                <a:chExt cx="607009" cy="1086144"/>
              </a:xfrm>
              <a:grpFill/>
            </p:grpSpPr>
            <p:sp>
              <p:nvSpPr>
                <p:cNvPr id="91" name="Rectangle 90">
                  <a:extLst>
                    <a:ext uri="{FF2B5EF4-FFF2-40B4-BE49-F238E27FC236}">
                      <a16:creationId xmlns:a16="http://schemas.microsoft.com/office/drawing/2014/main" id="{9DD7EE88-9578-AE19-3B4C-5AD7A6816728}"/>
                    </a:ext>
                  </a:extLst>
                </p:cNvPr>
                <p:cNvSpPr/>
                <p:nvPr/>
              </p:nvSpPr>
              <p:spPr>
                <a:xfrm>
                  <a:off x="5133776" y="1776958"/>
                  <a:ext cx="106964" cy="75009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 name="Freeform: Shape 91">
                  <a:extLst>
                    <a:ext uri="{FF2B5EF4-FFF2-40B4-BE49-F238E27FC236}">
                      <a16:creationId xmlns:a16="http://schemas.microsoft.com/office/drawing/2014/main" id="{1555EFAD-EC3E-810A-5FCF-C040ED1D6011}"/>
                    </a:ext>
                  </a:extLst>
                </p:cNvPr>
                <p:cNvSpPr/>
                <p:nvPr/>
              </p:nvSpPr>
              <p:spPr>
                <a:xfrm>
                  <a:off x="4860364" y="1440904"/>
                  <a:ext cx="607009" cy="607009"/>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5950" y="147906"/>
                        <a:pt x="147906" y="221614"/>
                        <a:pt x="147906" y="317001"/>
                      </a:cubicBezTo>
                      <a:cubicBezTo>
                        <a:pt x="147906" y="408053"/>
                        <a:pt x="221614" y="486097"/>
                        <a:pt x="317001" y="486097"/>
                      </a:cubicBezTo>
                      <a:close/>
                    </a:path>
                  </a:pathLst>
                </a:custGeom>
                <a:grpFill/>
                <a:ln w="43323" cap="flat">
                  <a:noFill/>
                  <a:prstDash val="solid"/>
                  <a:miter/>
                </a:ln>
              </p:spPr>
              <p:txBody>
                <a:bodyPr rtlCol="0" anchor="ctr"/>
                <a:lstStyle/>
                <a:p>
                  <a:endParaRPr lang="en-US"/>
                </a:p>
              </p:txBody>
            </p:sp>
          </p:grpSp>
          <p:grpSp>
            <p:nvGrpSpPr>
              <p:cNvPr id="75" name="Group 74">
                <a:extLst>
                  <a:ext uri="{FF2B5EF4-FFF2-40B4-BE49-F238E27FC236}">
                    <a16:creationId xmlns:a16="http://schemas.microsoft.com/office/drawing/2014/main" id="{B1D1CC51-37C7-7B06-990F-EA1BA43CD7E9}"/>
                  </a:ext>
                </a:extLst>
              </p:cNvPr>
              <p:cNvGrpSpPr/>
              <p:nvPr/>
            </p:nvGrpSpPr>
            <p:grpSpPr>
              <a:xfrm>
                <a:off x="8590072" y="1330780"/>
                <a:ext cx="449297" cy="803943"/>
                <a:chOff x="4860364" y="1440904"/>
                <a:chExt cx="607009" cy="1086144"/>
              </a:xfrm>
              <a:grpFill/>
            </p:grpSpPr>
            <p:sp>
              <p:nvSpPr>
                <p:cNvPr id="89" name="Rectangle 88">
                  <a:extLst>
                    <a:ext uri="{FF2B5EF4-FFF2-40B4-BE49-F238E27FC236}">
                      <a16:creationId xmlns:a16="http://schemas.microsoft.com/office/drawing/2014/main" id="{04560711-4787-927E-3973-89BD0BA0D6E5}"/>
                    </a:ext>
                  </a:extLst>
                </p:cNvPr>
                <p:cNvSpPr/>
                <p:nvPr/>
              </p:nvSpPr>
              <p:spPr>
                <a:xfrm>
                  <a:off x="5133776" y="1776958"/>
                  <a:ext cx="106964" cy="75009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 name="Freeform: Shape 89">
                  <a:extLst>
                    <a:ext uri="{FF2B5EF4-FFF2-40B4-BE49-F238E27FC236}">
                      <a16:creationId xmlns:a16="http://schemas.microsoft.com/office/drawing/2014/main" id="{DBF74AE5-F92F-3BFA-D94F-5BD2D0BBEAFB}"/>
                    </a:ext>
                  </a:extLst>
                </p:cNvPr>
                <p:cNvSpPr/>
                <p:nvPr/>
              </p:nvSpPr>
              <p:spPr>
                <a:xfrm>
                  <a:off x="4860364" y="1440904"/>
                  <a:ext cx="607009" cy="607009"/>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5950" y="147906"/>
                        <a:pt x="147906" y="221614"/>
                        <a:pt x="147906" y="317001"/>
                      </a:cubicBezTo>
                      <a:cubicBezTo>
                        <a:pt x="147906" y="408053"/>
                        <a:pt x="221614" y="486097"/>
                        <a:pt x="317001" y="486097"/>
                      </a:cubicBezTo>
                      <a:close/>
                    </a:path>
                  </a:pathLst>
                </a:custGeom>
                <a:grpFill/>
                <a:ln w="43323" cap="flat">
                  <a:noFill/>
                  <a:prstDash val="solid"/>
                  <a:miter/>
                </a:ln>
              </p:spPr>
              <p:txBody>
                <a:bodyPr rtlCol="0" anchor="ctr"/>
                <a:lstStyle/>
                <a:p>
                  <a:endParaRPr lang="en-US"/>
                </a:p>
              </p:txBody>
            </p:sp>
          </p:grpSp>
          <p:sp>
            <p:nvSpPr>
              <p:cNvPr id="76" name="Freeform: Shape 75">
                <a:extLst>
                  <a:ext uri="{FF2B5EF4-FFF2-40B4-BE49-F238E27FC236}">
                    <a16:creationId xmlns:a16="http://schemas.microsoft.com/office/drawing/2014/main" id="{7CB13FA5-0A9A-C80C-3360-AAC4A7E47A09}"/>
                  </a:ext>
                </a:extLst>
              </p:cNvPr>
              <p:cNvSpPr/>
              <p:nvPr/>
            </p:nvSpPr>
            <p:spPr>
              <a:xfrm>
                <a:off x="8243473" y="2027766"/>
                <a:ext cx="1155334" cy="1315798"/>
              </a:xfrm>
              <a:custGeom>
                <a:avLst/>
                <a:gdLst>
                  <a:gd name="connsiteX0" fmla="*/ 789601 w 1560880"/>
                  <a:gd name="connsiteY0" fmla="*/ 147906 h 1777669"/>
                  <a:gd name="connsiteX1" fmla="*/ 1110449 w 1560880"/>
                  <a:gd name="connsiteY1" fmla="*/ 334345 h 1777669"/>
                  <a:gd name="connsiteX2" fmla="*/ 1431297 w 1560880"/>
                  <a:gd name="connsiteY2" fmla="*/ 520783 h 1777669"/>
                  <a:gd name="connsiteX3" fmla="*/ 1431297 w 1560880"/>
                  <a:gd name="connsiteY3" fmla="*/ 889324 h 1777669"/>
                  <a:gd name="connsiteX4" fmla="*/ 1431297 w 1560880"/>
                  <a:gd name="connsiteY4" fmla="*/ 1257866 h 1777669"/>
                  <a:gd name="connsiteX5" fmla="*/ 1110449 w 1560880"/>
                  <a:gd name="connsiteY5" fmla="*/ 1444304 h 1777669"/>
                  <a:gd name="connsiteX6" fmla="*/ 789601 w 1560880"/>
                  <a:gd name="connsiteY6" fmla="*/ 1630743 h 1777669"/>
                  <a:gd name="connsiteX7" fmla="*/ 468754 w 1560880"/>
                  <a:gd name="connsiteY7" fmla="*/ 1444304 h 1777669"/>
                  <a:gd name="connsiteX8" fmla="*/ 147906 w 1560880"/>
                  <a:gd name="connsiteY8" fmla="*/ 1257866 h 1777669"/>
                  <a:gd name="connsiteX9" fmla="*/ 147906 w 1560880"/>
                  <a:gd name="connsiteY9" fmla="*/ 889324 h 1777669"/>
                  <a:gd name="connsiteX10" fmla="*/ 147906 w 1560880"/>
                  <a:gd name="connsiteY10" fmla="*/ 520783 h 1777669"/>
                  <a:gd name="connsiteX11" fmla="*/ 468754 w 1560880"/>
                  <a:gd name="connsiteY11" fmla="*/ 334345 h 1777669"/>
                  <a:gd name="connsiteX12" fmla="*/ 789601 w 1560880"/>
                  <a:gd name="connsiteY12" fmla="*/ 147906 h 1777669"/>
                  <a:gd name="connsiteX13" fmla="*/ 789601 w 1560880"/>
                  <a:gd name="connsiteY13" fmla="*/ 147906 h 1777669"/>
                  <a:gd name="connsiteX14" fmla="*/ 789601 w 1560880"/>
                  <a:gd name="connsiteY14" fmla="*/ 277979 h 1777669"/>
                  <a:gd name="connsiteX15" fmla="*/ 264972 w 1560880"/>
                  <a:gd name="connsiteY15" fmla="*/ 581484 h 1777669"/>
                  <a:gd name="connsiteX16" fmla="*/ 264972 w 1560880"/>
                  <a:gd name="connsiteY16" fmla="*/ 1188493 h 1777669"/>
                  <a:gd name="connsiteX17" fmla="*/ 789601 w 1560880"/>
                  <a:gd name="connsiteY17" fmla="*/ 1491998 h 1777669"/>
                  <a:gd name="connsiteX18" fmla="*/ 1314231 w 1560880"/>
                  <a:gd name="connsiteY18" fmla="*/ 1188493 h 1777669"/>
                  <a:gd name="connsiteX19" fmla="*/ 1314231 w 1560880"/>
                  <a:gd name="connsiteY19" fmla="*/ 581484 h 1777669"/>
                  <a:gd name="connsiteX20" fmla="*/ 789601 w 1560880"/>
                  <a:gd name="connsiteY20" fmla="*/ 277979 h 1777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560880" h="1777669">
                    <a:moveTo>
                      <a:pt x="789601" y="147906"/>
                    </a:moveTo>
                    <a:lnTo>
                      <a:pt x="1110449" y="334345"/>
                    </a:lnTo>
                    <a:lnTo>
                      <a:pt x="1431297" y="520783"/>
                    </a:lnTo>
                    <a:lnTo>
                      <a:pt x="1431297" y="889324"/>
                    </a:lnTo>
                    <a:lnTo>
                      <a:pt x="1431297" y="1257866"/>
                    </a:lnTo>
                    <a:lnTo>
                      <a:pt x="1110449" y="1444304"/>
                    </a:lnTo>
                    <a:lnTo>
                      <a:pt x="789601" y="1630743"/>
                    </a:lnTo>
                    <a:lnTo>
                      <a:pt x="468754" y="1444304"/>
                    </a:lnTo>
                    <a:lnTo>
                      <a:pt x="147906" y="1257866"/>
                    </a:lnTo>
                    <a:lnTo>
                      <a:pt x="147906" y="889324"/>
                    </a:lnTo>
                    <a:lnTo>
                      <a:pt x="147906" y="520783"/>
                    </a:lnTo>
                    <a:lnTo>
                      <a:pt x="468754" y="334345"/>
                    </a:lnTo>
                    <a:lnTo>
                      <a:pt x="789601" y="147906"/>
                    </a:lnTo>
                    <a:lnTo>
                      <a:pt x="789601" y="147906"/>
                    </a:lnTo>
                    <a:close/>
                    <a:moveTo>
                      <a:pt x="789601" y="277979"/>
                    </a:moveTo>
                    <a:lnTo>
                      <a:pt x="264972" y="581484"/>
                    </a:lnTo>
                    <a:lnTo>
                      <a:pt x="264972" y="1188493"/>
                    </a:lnTo>
                    <a:lnTo>
                      <a:pt x="789601" y="1491998"/>
                    </a:lnTo>
                    <a:lnTo>
                      <a:pt x="1314231" y="1188493"/>
                    </a:lnTo>
                    <a:lnTo>
                      <a:pt x="1314231" y="581484"/>
                    </a:lnTo>
                    <a:lnTo>
                      <a:pt x="789601" y="277979"/>
                    </a:lnTo>
                    <a:close/>
                  </a:path>
                </a:pathLst>
              </a:custGeom>
              <a:grpFill/>
              <a:ln w="43323" cap="flat">
                <a:noFill/>
                <a:prstDash val="solid"/>
                <a:miter/>
              </a:ln>
            </p:spPr>
            <p:txBody>
              <a:bodyPr rtlCol="0" anchor="ctr"/>
              <a:lstStyle/>
              <a:p>
                <a:endParaRPr lang="en-US"/>
              </a:p>
            </p:txBody>
          </p:sp>
          <p:sp>
            <p:nvSpPr>
              <p:cNvPr id="77" name="Freeform: Shape 76">
                <a:extLst>
                  <a:ext uri="{FF2B5EF4-FFF2-40B4-BE49-F238E27FC236}">
                    <a16:creationId xmlns:a16="http://schemas.microsoft.com/office/drawing/2014/main" id="{A137A7F6-AEBD-858F-CCC5-0914464324A4}"/>
                  </a:ext>
                </a:extLst>
              </p:cNvPr>
              <p:cNvSpPr/>
              <p:nvPr/>
            </p:nvSpPr>
            <p:spPr>
              <a:xfrm>
                <a:off x="8595937" y="1959818"/>
                <a:ext cx="449297" cy="449297"/>
              </a:xfrm>
              <a:custGeom>
                <a:avLst/>
                <a:gdLst>
                  <a:gd name="connsiteX0" fmla="*/ 486846 w 607009"/>
                  <a:gd name="connsiteY0" fmla="*/ 317351 h 607009"/>
                  <a:gd name="connsiteX1" fmla="*/ 318150 w 607009"/>
                  <a:gd name="connsiteY1" fmla="*/ 486846 h 607009"/>
                  <a:gd name="connsiteX2" fmla="*/ 148655 w 607009"/>
                  <a:gd name="connsiteY2" fmla="*/ 318150 h 607009"/>
                  <a:gd name="connsiteX3" fmla="*/ 317351 w 607009"/>
                  <a:gd name="connsiteY3" fmla="*/ 148655 h 607009"/>
                  <a:gd name="connsiteX4" fmla="*/ 486846 w 607009"/>
                  <a:gd name="connsiteY4" fmla="*/ 317351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486846" y="317351"/>
                    </a:moveTo>
                    <a:cubicBezTo>
                      <a:pt x="487066" y="410740"/>
                      <a:pt x="411538" y="486625"/>
                      <a:pt x="318150" y="486846"/>
                    </a:cubicBezTo>
                    <a:cubicBezTo>
                      <a:pt x="224761" y="487066"/>
                      <a:pt x="148875" y="411538"/>
                      <a:pt x="148655" y="318150"/>
                    </a:cubicBezTo>
                    <a:cubicBezTo>
                      <a:pt x="148434" y="224761"/>
                      <a:pt x="223962" y="148875"/>
                      <a:pt x="317351" y="148655"/>
                    </a:cubicBezTo>
                    <a:cubicBezTo>
                      <a:pt x="410740" y="148434"/>
                      <a:pt x="486625" y="223962"/>
                      <a:pt x="486846" y="317351"/>
                    </a:cubicBezTo>
                    <a:close/>
                  </a:path>
                </a:pathLst>
              </a:custGeom>
              <a:grpFill/>
              <a:ln w="43323" cap="flat">
                <a:noFill/>
                <a:prstDash val="solid"/>
                <a:miter/>
              </a:ln>
            </p:spPr>
            <p:txBody>
              <a:bodyPr rtlCol="0" anchor="ctr"/>
              <a:lstStyle/>
              <a:p>
                <a:endParaRPr lang="en-US"/>
              </a:p>
            </p:txBody>
          </p:sp>
          <p:sp>
            <p:nvSpPr>
              <p:cNvPr id="78" name="Freeform: Shape 77">
                <a:extLst>
                  <a:ext uri="{FF2B5EF4-FFF2-40B4-BE49-F238E27FC236}">
                    <a16:creationId xmlns:a16="http://schemas.microsoft.com/office/drawing/2014/main" id="{FEBF60E2-7DB5-0F15-C3B5-22CD63829EBA}"/>
                  </a:ext>
                </a:extLst>
              </p:cNvPr>
              <p:cNvSpPr/>
              <p:nvPr/>
            </p:nvSpPr>
            <p:spPr>
              <a:xfrm>
                <a:off x="9023323" y="2704920"/>
                <a:ext cx="449297" cy="449297"/>
              </a:xfrm>
              <a:custGeom>
                <a:avLst/>
                <a:gdLst>
                  <a:gd name="connsiteX0" fmla="*/ 308330 w 607009"/>
                  <a:gd name="connsiteY0" fmla="*/ 468754 h 607009"/>
                  <a:gd name="connsiteX1" fmla="*/ 468754 w 607009"/>
                  <a:gd name="connsiteY1" fmla="*/ 308330 h 607009"/>
                  <a:gd name="connsiteX2" fmla="*/ 308330 w 607009"/>
                  <a:gd name="connsiteY2" fmla="*/ 147906 h 607009"/>
                  <a:gd name="connsiteX3" fmla="*/ 147906 w 607009"/>
                  <a:gd name="connsiteY3" fmla="*/ 308330 h 607009"/>
                  <a:gd name="connsiteX4" fmla="*/ 308330 w 607009"/>
                  <a:gd name="connsiteY4" fmla="*/ 468754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08330" y="468754"/>
                    </a:moveTo>
                    <a:cubicBezTo>
                      <a:pt x="395045" y="468754"/>
                      <a:pt x="468754" y="395045"/>
                      <a:pt x="468754" y="308330"/>
                    </a:cubicBezTo>
                    <a:cubicBezTo>
                      <a:pt x="468754" y="221614"/>
                      <a:pt x="395045" y="147906"/>
                      <a:pt x="308330" y="147906"/>
                    </a:cubicBezTo>
                    <a:cubicBezTo>
                      <a:pt x="221614" y="147906"/>
                      <a:pt x="147906" y="221614"/>
                      <a:pt x="147906" y="308330"/>
                    </a:cubicBezTo>
                    <a:cubicBezTo>
                      <a:pt x="147906" y="395045"/>
                      <a:pt x="221614" y="468754"/>
                      <a:pt x="308330" y="468754"/>
                    </a:cubicBezTo>
                    <a:close/>
                  </a:path>
                </a:pathLst>
              </a:custGeom>
              <a:grpFill/>
              <a:ln w="43323" cap="flat">
                <a:noFill/>
                <a:prstDash val="solid"/>
                <a:miter/>
              </a:ln>
            </p:spPr>
            <p:txBody>
              <a:bodyPr rtlCol="0" anchor="ctr"/>
              <a:lstStyle/>
              <a:p>
                <a:endParaRPr lang="en-US"/>
              </a:p>
            </p:txBody>
          </p:sp>
          <p:sp>
            <p:nvSpPr>
              <p:cNvPr id="79" name="Freeform: Shape 78">
                <a:extLst>
                  <a:ext uri="{FF2B5EF4-FFF2-40B4-BE49-F238E27FC236}">
                    <a16:creationId xmlns:a16="http://schemas.microsoft.com/office/drawing/2014/main" id="{A0A869A1-0796-B307-85E6-BA985176E9F5}"/>
                  </a:ext>
                </a:extLst>
              </p:cNvPr>
              <p:cNvSpPr/>
              <p:nvPr/>
            </p:nvSpPr>
            <p:spPr>
              <a:xfrm>
                <a:off x="9142066" y="2704920"/>
                <a:ext cx="320926" cy="449297"/>
              </a:xfrm>
              <a:custGeom>
                <a:avLst/>
                <a:gdLst>
                  <a:gd name="connsiteX0" fmla="*/ 147906 w 433577"/>
                  <a:gd name="connsiteY0" fmla="*/ 468754 h 607009"/>
                  <a:gd name="connsiteX1" fmla="*/ 147906 w 433577"/>
                  <a:gd name="connsiteY1" fmla="*/ 147906 h 607009"/>
                  <a:gd name="connsiteX2" fmla="*/ 308330 w 433577"/>
                  <a:gd name="connsiteY2" fmla="*/ 308330 h 607009"/>
                  <a:gd name="connsiteX3" fmla="*/ 147906 w 433577"/>
                  <a:gd name="connsiteY3" fmla="*/ 468754 h 607009"/>
                </a:gdLst>
                <a:ahLst/>
                <a:cxnLst>
                  <a:cxn ang="0">
                    <a:pos x="connsiteX0" y="connsiteY0"/>
                  </a:cxn>
                  <a:cxn ang="0">
                    <a:pos x="connsiteX1" y="connsiteY1"/>
                  </a:cxn>
                  <a:cxn ang="0">
                    <a:pos x="connsiteX2" y="connsiteY2"/>
                  </a:cxn>
                  <a:cxn ang="0">
                    <a:pos x="connsiteX3" y="connsiteY3"/>
                  </a:cxn>
                </a:cxnLst>
                <a:rect l="l" t="t" r="r" b="b"/>
                <a:pathLst>
                  <a:path w="433577" h="607009">
                    <a:moveTo>
                      <a:pt x="147906" y="468754"/>
                    </a:moveTo>
                    <a:lnTo>
                      <a:pt x="147906" y="147906"/>
                    </a:lnTo>
                    <a:cubicBezTo>
                      <a:pt x="234622" y="147906"/>
                      <a:pt x="308330" y="221614"/>
                      <a:pt x="308330" y="308330"/>
                    </a:cubicBezTo>
                    <a:cubicBezTo>
                      <a:pt x="308330" y="395045"/>
                      <a:pt x="238957" y="468754"/>
                      <a:pt x="147906" y="468754"/>
                    </a:cubicBezTo>
                    <a:close/>
                  </a:path>
                </a:pathLst>
              </a:custGeom>
              <a:grpFill/>
              <a:ln w="43323" cap="flat">
                <a:noFill/>
                <a:prstDash val="solid"/>
                <a:miter/>
              </a:ln>
            </p:spPr>
            <p:txBody>
              <a:bodyPr rtlCol="0" anchor="ctr"/>
              <a:lstStyle/>
              <a:p>
                <a:endParaRPr lang="en-US"/>
              </a:p>
            </p:txBody>
          </p:sp>
          <p:sp>
            <p:nvSpPr>
              <p:cNvPr id="80" name="Freeform: Shape 79">
                <a:extLst>
                  <a:ext uri="{FF2B5EF4-FFF2-40B4-BE49-F238E27FC236}">
                    <a16:creationId xmlns:a16="http://schemas.microsoft.com/office/drawing/2014/main" id="{E5FB5CCD-BDBF-EC5E-0C17-1F937C7BC000}"/>
                  </a:ext>
                </a:extLst>
              </p:cNvPr>
              <p:cNvSpPr/>
              <p:nvPr/>
            </p:nvSpPr>
            <p:spPr>
              <a:xfrm>
                <a:off x="8166450" y="2708130"/>
                <a:ext cx="449297" cy="449297"/>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1614" y="147906"/>
                      <a:pt x="147906" y="221614"/>
                      <a:pt x="147906" y="317001"/>
                    </a:cubicBezTo>
                    <a:cubicBezTo>
                      <a:pt x="147906" y="408053"/>
                      <a:pt x="221614" y="486097"/>
                      <a:pt x="317001" y="486097"/>
                    </a:cubicBezTo>
                    <a:close/>
                  </a:path>
                </a:pathLst>
              </a:custGeom>
              <a:grpFill/>
              <a:ln w="43323" cap="flat">
                <a:noFill/>
                <a:prstDash val="solid"/>
                <a:miter/>
              </a:ln>
            </p:spPr>
            <p:txBody>
              <a:bodyPr rtlCol="0" anchor="ctr"/>
              <a:lstStyle/>
              <a:p>
                <a:endParaRPr lang="en-US"/>
              </a:p>
            </p:txBody>
          </p:sp>
          <p:sp>
            <p:nvSpPr>
              <p:cNvPr id="81" name="Freeform: Shape 80">
                <a:extLst>
                  <a:ext uri="{FF2B5EF4-FFF2-40B4-BE49-F238E27FC236}">
                    <a16:creationId xmlns:a16="http://schemas.microsoft.com/office/drawing/2014/main" id="{251839CB-5381-44AF-AF2D-D952B32A795B}"/>
                  </a:ext>
                </a:extLst>
              </p:cNvPr>
              <p:cNvSpPr/>
              <p:nvPr/>
            </p:nvSpPr>
            <p:spPr>
              <a:xfrm>
                <a:off x="8166450" y="2204275"/>
                <a:ext cx="449297" cy="449297"/>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1614" y="147906"/>
                      <a:pt x="147906" y="225950"/>
                      <a:pt x="147906" y="317001"/>
                    </a:cubicBezTo>
                    <a:cubicBezTo>
                      <a:pt x="147906" y="412389"/>
                      <a:pt x="221614" y="486097"/>
                      <a:pt x="317001" y="486097"/>
                    </a:cubicBezTo>
                    <a:close/>
                  </a:path>
                </a:pathLst>
              </a:custGeom>
              <a:grpFill/>
              <a:ln w="43323" cap="flat">
                <a:noFill/>
                <a:prstDash val="solid"/>
                <a:miter/>
              </a:ln>
            </p:spPr>
            <p:txBody>
              <a:bodyPr rtlCol="0" anchor="ctr"/>
              <a:lstStyle/>
              <a:p>
                <a:endParaRPr lang="en-US"/>
              </a:p>
            </p:txBody>
          </p:sp>
          <p:sp>
            <p:nvSpPr>
              <p:cNvPr id="82" name="Freeform: Shape 81">
                <a:extLst>
                  <a:ext uri="{FF2B5EF4-FFF2-40B4-BE49-F238E27FC236}">
                    <a16:creationId xmlns:a16="http://schemas.microsoft.com/office/drawing/2014/main" id="{E4C2CD57-6001-D931-C6B8-04D6171767D1}"/>
                  </a:ext>
                </a:extLst>
              </p:cNvPr>
              <p:cNvSpPr/>
              <p:nvPr/>
            </p:nvSpPr>
            <p:spPr>
              <a:xfrm>
                <a:off x="9142066" y="2704920"/>
                <a:ext cx="320926" cy="449297"/>
              </a:xfrm>
              <a:custGeom>
                <a:avLst/>
                <a:gdLst>
                  <a:gd name="connsiteX0" fmla="*/ 147906 w 433577"/>
                  <a:gd name="connsiteY0" fmla="*/ 468754 h 607009"/>
                  <a:gd name="connsiteX1" fmla="*/ 147906 w 433577"/>
                  <a:gd name="connsiteY1" fmla="*/ 147906 h 607009"/>
                  <a:gd name="connsiteX2" fmla="*/ 308330 w 433577"/>
                  <a:gd name="connsiteY2" fmla="*/ 308330 h 607009"/>
                  <a:gd name="connsiteX3" fmla="*/ 147906 w 433577"/>
                  <a:gd name="connsiteY3" fmla="*/ 468754 h 607009"/>
                </a:gdLst>
                <a:ahLst/>
                <a:cxnLst>
                  <a:cxn ang="0">
                    <a:pos x="connsiteX0" y="connsiteY0"/>
                  </a:cxn>
                  <a:cxn ang="0">
                    <a:pos x="connsiteX1" y="connsiteY1"/>
                  </a:cxn>
                  <a:cxn ang="0">
                    <a:pos x="connsiteX2" y="connsiteY2"/>
                  </a:cxn>
                  <a:cxn ang="0">
                    <a:pos x="connsiteX3" y="connsiteY3"/>
                  </a:cxn>
                </a:cxnLst>
                <a:rect l="l" t="t" r="r" b="b"/>
                <a:pathLst>
                  <a:path w="433577" h="607009">
                    <a:moveTo>
                      <a:pt x="147906" y="468754"/>
                    </a:moveTo>
                    <a:lnTo>
                      <a:pt x="147906" y="147906"/>
                    </a:lnTo>
                    <a:cubicBezTo>
                      <a:pt x="234622" y="147906"/>
                      <a:pt x="308330" y="221614"/>
                      <a:pt x="308330" y="308330"/>
                    </a:cubicBezTo>
                    <a:cubicBezTo>
                      <a:pt x="308330" y="395045"/>
                      <a:pt x="238957" y="468754"/>
                      <a:pt x="147906" y="468754"/>
                    </a:cubicBezTo>
                    <a:close/>
                  </a:path>
                </a:pathLst>
              </a:custGeom>
              <a:grpFill/>
              <a:ln w="43323" cap="flat">
                <a:noFill/>
                <a:prstDash val="solid"/>
                <a:miter/>
              </a:ln>
            </p:spPr>
            <p:txBody>
              <a:bodyPr rtlCol="0" anchor="ctr"/>
              <a:lstStyle/>
              <a:p>
                <a:endParaRPr lang="en-US"/>
              </a:p>
            </p:txBody>
          </p:sp>
          <p:sp>
            <p:nvSpPr>
              <p:cNvPr id="83" name="Freeform: Shape 82">
                <a:extLst>
                  <a:ext uri="{FF2B5EF4-FFF2-40B4-BE49-F238E27FC236}">
                    <a16:creationId xmlns:a16="http://schemas.microsoft.com/office/drawing/2014/main" id="{115FEEFA-FA95-2F65-1921-A154C2CE6464}"/>
                  </a:ext>
                </a:extLst>
              </p:cNvPr>
              <p:cNvSpPr/>
              <p:nvPr/>
            </p:nvSpPr>
            <p:spPr>
              <a:xfrm>
                <a:off x="9016905" y="2197857"/>
                <a:ext cx="449297" cy="449297"/>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8" y="147906"/>
                      <a:pt x="317001" y="147906"/>
                    </a:cubicBezTo>
                    <a:cubicBezTo>
                      <a:pt x="225950" y="147906"/>
                      <a:pt x="147906" y="221614"/>
                      <a:pt x="147906" y="317001"/>
                    </a:cubicBezTo>
                    <a:cubicBezTo>
                      <a:pt x="147906" y="412389"/>
                      <a:pt x="225950" y="486097"/>
                      <a:pt x="317001" y="486097"/>
                    </a:cubicBezTo>
                    <a:close/>
                  </a:path>
                </a:pathLst>
              </a:custGeom>
              <a:grpFill/>
              <a:ln w="43323" cap="flat">
                <a:noFill/>
                <a:prstDash val="solid"/>
                <a:miter/>
              </a:ln>
            </p:spPr>
            <p:txBody>
              <a:bodyPr rtlCol="0" anchor="ctr"/>
              <a:lstStyle/>
              <a:p>
                <a:endParaRPr lang="en-US"/>
              </a:p>
            </p:txBody>
          </p:sp>
          <p:sp>
            <p:nvSpPr>
              <p:cNvPr id="84" name="Freeform: Shape 83">
                <a:extLst>
                  <a:ext uri="{FF2B5EF4-FFF2-40B4-BE49-F238E27FC236}">
                    <a16:creationId xmlns:a16="http://schemas.microsoft.com/office/drawing/2014/main" id="{54E65000-B9B6-BE77-25FA-87C69BE1E9BF}"/>
                  </a:ext>
                </a:extLst>
              </p:cNvPr>
              <p:cNvSpPr/>
              <p:nvPr/>
            </p:nvSpPr>
            <p:spPr>
              <a:xfrm>
                <a:off x="9016905" y="2692083"/>
                <a:ext cx="449297" cy="449297"/>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8" y="147906"/>
                      <a:pt x="317001" y="147906"/>
                    </a:cubicBezTo>
                    <a:cubicBezTo>
                      <a:pt x="225950" y="147906"/>
                      <a:pt x="147906" y="221614"/>
                      <a:pt x="147906" y="317001"/>
                    </a:cubicBezTo>
                    <a:cubicBezTo>
                      <a:pt x="147906" y="408053"/>
                      <a:pt x="225950" y="486097"/>
                      <a:pt x="317001" y="486097"/>
                    </a:cubicBezTo>
                    <a:close/>
                  </a:path>
                </a:pathLst>
              </a:custGeom>
              <a:grpFill/>
              <a:ln w="43323" cap="flat">
                <a:noFill/>
                <a:prstDash val="solid"/>
                <a:miter/>
              </a:ln>
            </p:spPr>
            <p:txBody>
              <a:bodyPr rtlCol="0" anchor="ctr"/>
              <a:lstStyle/>
              <a:p>
                <a:endParaRPr lang="en-US"/>
              </a:p>
            </p:txBody>
          </p:sp>
          <p:sp>
            <p:nvSpPr>
              <p:cNvPr id="85" name="Freeform: Shape 84">
                <a:extLst>
                  <a:ext uri="{FF2B5EF4-FFF2-40B4-BE49-F238E27FC236}">
                    <a16:creationId xmlns:a16="http://schemas.microsoft.com/office/drawing/2014/main" id="{6DCF8450-200E-F9C6-C02A-056715C97153}"/>
                  </a:ext>
                </a:extLst>
              </p:cNvPr>
              <p:cNvSpPr/>
              <p:nvPr/>
            </p:nvSpPr>
            <p:spPr>
              <a:xfrm>
                <a:off x="8590073" y="2939196"/>
                <a:ext cx="449297" cy="449297"/>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5950" y="147906"/>
                      <a:pt x="147906" y="221614"/>
                      <a:pt x="147906" y="317001"/>
                    </a:cubicBezTo>
                    <a:cubicBezTo>
                      <a:pt x="147906" y="412389"/>
                      <a:pt x="225950" y="486097"/>
                      <a:pt x="317001" y="486097"/>
                    </a:cubicBezTo>
                    <a:close/>
                  </a:path>
                </a:pathLst>
              </a:custGeom>
              <a:grpFill/>
              <a:ln w="43323" cap="flat">
                <a:noFill/>
                <a:prstDash val="solid"/>
                <a:miter/>
              </a:ln>
            </p:spPr>
            <p:txBody>
              <a:bodyPr rtlCol="0" anchor="ctr"/>
              <a:lstStyle/>
              <a:p>
                <a:endParaRPr lang="en-US"/>
              </a:p>
            </p:txBody>
          </p:sp>
          <p:grpSp>
            <p:nvGrpSpPr>
              <p:cNvPr id="86" name="Group 85">
                <a:extLst>
                  <a:ext uri="{FF2B5EF4-FFF2-40B4-BE49-F238E27FC236}">
                    <a16:creationId xmlns:a16="http://schemas.microsoft.com/office/drawing/2014/main" id="{54F2EB06-44BF-F25A-77DD-57930B4887ED}"/>
                  </a:ext>
                </a:extLst>
              </p:cNvPr>
              <p:cNvGrpSpPr/>
              <p:nvPr/>
            </p:nvGrpSpPr>
            <p:grpSpPr>
              <a:xfrm rot="7661305" flipH="1">
                <a:off x="9367116" y="2811401"/>
                <a:ext cx="449297" cy="803943"/>
                <a:chOff x="4860364" y="1440904"/>
                <a:chExt cx="607009" cy="1086144"/>
              </a:xfrm>
              <a:grpFill/>
            </p:grpSpPr>
            <p:sp>
              <p:nvSpPr>
                <p:cNvPr id="87" name="Rectangle 86">
                  <a:extLst>
                    <a:ext uri="{FF2B5EF4-FFF2-40B4-BE49-F238E27FC236}">
                      <a16:creationId xmlns:a16="http://schemas.microsoft.com/office/drawing/2014/main" id="{E88CA73C-1E49-10F8-1072-AD368D54B90E}"/>
                    </a:ext>
                  </a:extLst>
                </p:cNvPr>
                <p:cNvSpPr/>
                <p:nvPr/>
              </p:nvSpPr>
              <p:spPr>
                <a:xfrm>
                  <a:off x="5133776" y="1776958"/>
                  <a:ext cx="106964" cy="75009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Freeform: Shape 87">
                  <a:extLst>
                    <a:ext uri="{FF2B5EF4-FFF2-40B4-BE49-F238E27FC236}">
                      <a16:creationId xmlns:a16="http://schemas.microsoft.com/office/drawing/2014/main" id="{2285240E-FA7B-C2D9-D0AC-7806ECC3603B}"/>
                    </a:ext>
                  </a:extLst>
                </p:cNvPr>
                <p:cNvSpPr/>
                <p:nvPr/>
              </p:nvSpPr>
              <p:spPr>
                <a:xfrm>
                  <a:off x="4860364" y="1440904"/>
                  <a:ext cx="607009" cy="607009"/>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5950" y="147906"/>
                        <a:pt x="147906" y="221614"/>
                        <a:pt x="147906" y="317001"/>
                      </a:cubicBezTo>
                      <a:cubicBezTo>
                        <a:pt x="147906" y="408053"/>
                        <a:pt x="221614" y="486097"/>
                        <a:pt x="317001" y="486097"/>
                      </a:cubicBezTo>
                      <a:close/>
                    </a:path>
                  </a:pathLst>
                </a:custGeom>
                <a:grpFill/>
                <a:ln w="43323" cap="flat">
                  <a:noFill/>
                  <a:prstDash val="solid"/>
                  <a:miter/>
                </a:ln>
              </p:spPr>
              <p:txBody>
                <a:bodyPr rtlCol="0" anchor="ctr"/>
                <a:lstStyle/>
                <a:p>
                  <a:endParaRPr lang="en-US"/>
                </a:p>
              </p:txBody>
            </p:sp>
          </p:grpSp>
        </p:grpSp>
        <p:grpSp>
          <p:nvGrpSpPr>
            <p:cNvPr id="30" name="Group 29">
              <a:extLst>
                <a:ext uri="{FF2B5EF4-FFF2-40B4-BE49-F238E27FC236}">
                  <a16:creationId xmlns:a16="http://schemas.microsoft.com/office/drawing/2014/main" id="{81240662-9D10-40AA-D842-1BB4B19ED9E1}"/>
                </a:ext>
              </a:extLst>
            </p:cNvPr>
            <p:cNvGrpSpPr/>
            <p:nvPr/>
          </p:nvGrpSpPr>
          <p:grpSpPr>
            <a:xfrm rot="10800000" flipV="1">
              <a:off x="2144331" y="3858068"/>
              <a:ext cx="1815715" cy="1627961"/>
              <a:chOff x="7643465" y="1330780"/>
              <a:chExt cx="2350271" cy="2107241"/>
            </a:xfrm>
            <a:grpFill/>
          </p:grpSpPr>
          <p:grpSp>
            <p:nvGrpSpPr>
              <p:cNvPr id="55" name="Group 54">
                <a:extLst>
                  <a:ext uri="{FF2B5EF4-FFF2-40B4-BE49-F238E27FC236}">
                    <a16:creationId xmlns:a16="http://schemas.microsoft.com/office/drawing/2014/main" id="{2E6A869F-5352-6304-F6A9-D1840338FFB1}"/>
                  </a:ext>
                </a:extLst>
              </p:cNvPr>
              <p:cNvGrpSpPr/>
              <p:nvPr/>
            </p:nvGrpSpPr>
            <p:grpSpPr>
              <a:xfrm rot="14189974" flipH="1">
                <a:off x="7820788" y="2761873"/>
                <a:ext cx="449297" cy="803943"/>
                <a:chOff x="4860364" y="1440904"/>
                <a:chExt cx="607009" cy="1086144"/>
              </a:xfrm>
              <a:grpFill/>
            </p:grpSpPr>
            <p:sp>
              <p:nvSpPr>
                <p:cNvPr id="72" name="Rectangle 71">
                  <a:extLst>
                    <a:ext uri="{FF2B5EF4-FFF2-40B4-BE49-F238E27FC236}">
                      <a16:creationId xmlns:a16="http://schemas.microsoft.com/office/drawing/2014/main" id="{9A3B691A-44CA-A18C-3451-A50A2D318E1E}"/>
                    </a:ext>
                  </a:extLst>
                </p:cNvPr>
                <p:cNvSpPr/>
                <p:nvPr/>
              </p:nvSpPr>
              <p:spPr>
                <a:xfrm>
                  <a:off x="5133776" y="1776958"/>
                  <a:ext cx="106964" cy="75009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Freeform: Shape 72">
                  <a:extLst>
                    <a:ext uri="{FF2B5EF4-FFF2-40B4-BE49-F238E27FC236}">
                      <a16:creationId xmlns:a16="http://schemas.microsoft.com/office/drawing/2014/main" id="{04024705-6A38-AE9C-BDC2-3F8592A73E76}"/>
                    </a:ext>
                  </a:extLst>
                </p:cNvPr>
                <p:cNvSpPr/>
                <p:nvPr/>
              </p:nvSpPr>
              <p:spPr>
                <a:xfrm>
                  <a:off x="4860364" y="1440904"/>
                  <a:ext cx="607009" cy="607009"/>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5950" y="147906"/>
                        <a:pt x="147906" y="221614"/>
                        <a:pt x="147906" y="317001"/>
                      </a:cubicBezTo>
                      <a:cubicBezTo>
                        <a:pt x="147906" y="408053"/>
                        <a:pt x="221614" y="486097"/>
                        <a:pt x="317001" y="486097"/>
                      </a:cubicBezTo>
                      <a:close/>
                    </a:path>
                  </a:pathLst>
                </a:custGeom>
                <a:grpFill/>
                <a:ln w="43323" cap="flat">
                  <a:noFill/>
                  <a:prstDash val="solid"/>
                  <a:miter/>
                </a:ln>
              </p:spPr>
              <p:txBody>
                <a:bodyPr rtlCol="0" anchor="ctr"/>
                <a:lstStyle/>
                <a:p>
                  <a:endParaRPr lang="en-US"/>
                </a:p>
              </p:txBody>
            </p:sp>
          </p:grpSp>
          <p:grpSp>
            <p:nvGrpSpPr>
              <p:cNvPr id="56" name="Group 55">
                <a:extLst>
                  <a:ext uri="{FF2B5EF4-FFF2-40B4-BE49-F238E27FC236}">
                    <a16:creationId xmlns:a16="http://schemas.microsoft.com/office/drawing/2014/main" id="{A3A0E206-EEB3-5EE3-C4F1-31B11C1F16DD}"/>
                  </a:ext>
                </a:extLst>
              </p:cNvPr>
              <p:cNvGrpSpPr/>
              <p:nvPr/>
            </p:nvGrpSpPr>
            <p:grpSpPr>
              <a:xfrm>
                <a:off x="8590072" y="1330780"/>
                <a:ext cx="449297" cy="803943"/>
                <a:chOff x="4860364" y="1440904"/>
                <a:chExt cx="607009" cy="1086144"/>
              </a:xfrm>
              <a:grpFill/>
            </p:grpSpPr>
            <p:sp>
              <p:nvSpPr>
                <p:cNvPr id="70" name="Rectangle 69">
                  <a:extLst>
                    <a:ext uri="{FF2B5EF4-FFF2-40B4-BE49-F238E27FC236}">
                      <a16:creationId xmlns:a16="http://schemas.microsoft.com/office/drawing/2014/main" id="{ABFECED9-7EF2-0ED5-8BA4-31ABFF84C297}"/>
                    </a:ext>
                  </a:extLst>
                </p:cNvPr>
                <p:cNvSpPr/>
                <p:nvPr/>
              </p:nvSpPr>
              <p:spPr>
                <a:xfrm>
                  <a:off x="5133776" y="1776958"/>
                  <a:ext cx="106964" cy="75009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Freeform: Shape 70">
                  <a:extLst>
                    <a:ext uri="{FF2B5EF4-FFF2-40B4-BE49-F238E27FC236}">
                      <a16:creationId xmlns:a16="http://schemas.microsoft.com/office/drawing/2014/main" id="{33D29E22-0A2A-462C-EC1D-0383D1AEE14C}"/>
                    </a:ext>
                  </a:extLst>
                </p:cNvPr>
                <p:cNvSpPr/>
                <p:nvPr/>
              </p:nvSpPr>
              <p:spPr>
                <a:xfrm>
                  <a:off x="4860364" y="1440904"/>
                  <a:ext cx="607009" cy="607009"/>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5950" y="147906"/>
                        <a:pt x="147906" y="221614"/>
                        <a:pt x="147906" y="317001"/>
                      </a:cubicBezTo>
                      <a:cubicBezTo>
                        <a:pt x="147906" y="408053"/>
                        <a:pt x="221614" y="486097"/>
                        <a:pt x="317001" y="486097"/>
                      </a:cubicBezTo>
                      <a:close/>
                    </a:path>
                  </a:pathLst>
                </a:custGeom>
                <a:grpFill/>
                <a:ln w="43323" cap="flat">
                  <a:noFill/>
                  <a:prstDash val="solid"/>
                  <a:miter/>
                </a:ln>
              </p:spPr>
              <p:txBody>
                <a:bodyPr rtlCol="0" anchor="ctr"/>
                <a:lstStyle/>
                <a:p>
                  <a:endParaRPr lang="en-US"/>
                </a:p>
              </p:txBody>
            </p:sp>
          </p:grpSp>
          <p:sp>
            <p:nvSpPr>
              <p:cNvPr id="57" name="Freeform: Shape 56">
                <a:extLst>
                  <a:ext uri="{FF2B5EF4-FFF2-40B4-BE49-F238E27FC236}">
                    <a16:creationId xmlns:a16="http://schemas.microsoft.com/office/drawing/2014/main" id="{B77779BE-FF5A-6A9D-C408-7190692FE698}"/>
                  </a:ext>
                </a:extLst>
              </p:cNvPr>
              <p:cNvSpPr/>
              <p:nvPr/>
            </p:nvSpPr>
            <p:spPr>
              <a:xfrm>
                <a:off x="8243473" y="2027766"/>
                <a:ext cx="1155334" cy="1315798"/>
              </a:xfrm>
              <a:custGeom>
                <a:avLst/>
                <a:gdLst>
                  <a:gd name="connsiteX0" fmla="*/ 789601 w 1560880"/>
                  <a:gd name="connsiteY0" fmla="*/ 147906 h 1777669"/>
                  <a:gd name="connsiteX1" fmla="*/ 1110449 w 1560880"/>
                  <a:gd name="connsiteY1" fmla="*/ 334345 h 1777669"/>
                  <a:gd name="connsiteX2" fmla="*/ 1431297 w 1560880"/>
                  <a:gd name="connsiteY2" fmla="*/ 520783 h 1777669"/>
                  <a:gd name="connsiteX3" fmla="*/ 1431297 w 1560880"/>
                  <a:gd name="connsiteY3" fmla="*/ 889324 h 1777669"/>
                  <a:gd name="connsiteX4" fmla="*/ 1431297 w 1560880"/>
                  <a:gd name="connsiteY4" fmla="*/ 1257866 h 1777669"/>
                  <a:gd name="connsiteX5" fmla="*/ 1110449 w 1560880"/>
                  <a:gd name="connsiteY5" fmla="*/ 1444304 h 1777669"/>
                  <a:gd name="connsiteX6" fmla="*/ 789601 w 1560880"/>
                  <a:gd name="connsiteY6" fmla="*/ 1630743 h 1777669"/>
                  <a:gd name="connsiteX7" fmla="*/ 468754 w 1560880"/>
                  <a:gd name="connsiteY7" fmla="*/ 1444304 h 1777669"/>
                  <a:gd name="connsiteX8" fmla="*/ 147906 w 1560880"/>
                  <a:gd name="connsiteY8" fmla="*/ 1257866 h 1777669"/>
                  <a:gd name="connsiteX9" fmla="*/ 147906 w 1560880"/>
                  <a:gd name="connsiteY9" fmla="*/ 889324 h 1777669"/>
                  <a:gd name="connsiteX10" fmla="*/ 147906 w 1560880"/>
                  <a:gd name="connsiteY10" fmla="*/ 520783 h 1777669"/>
                  <a:gd name="connsiteX11" fmla="*/ 468754 w 1560880"/>
                  <a:gd name="connsiteY11" fmla="*/ 334345 h 1777669"/>
                  <a:gd name="connsiteX12" fmla="*/ 789601 w 1560880"/>
                  <a:gd name="connsiteY12" fmla="*/ 147906 h 1777669"/>
                  <a:gd name="connsiteX13" fmla="*/ 789601 w 1560880"/>
                  <a:gd name="connsiteY13" fmla="*/ 147906 h 1777669"/>
                  <a:gd name="connsiteX14" fmla="*/ 789601 w 1560880"/>
                  <a:gd name="connsiteY14" fmla="*/ 277979 h 1777669"/>
                  <a:gd name="connsiteX15" fmla="*/ 264972 w 1560880"/>
                  <a:gd name="connsiteY15" fmla="*/ 581484 h 1777669"/>
                  <a:gd name="connsiteX16" fmla="*/ 264972 w 1560880"/>
                  <a:gd name="connsiteY16" fmla="*/ 1188493 h 1777669"/>
                  <a:gd name="connsiteX17" fmla="*/ 789601 w 1560880"/>
                  <a:gd name="connsiteY17" fmla="*/ 1491998 h 1777669"/>
                  <a:gd name="connsiteX18" fmla="*/ 1314231 w 1560880"/>
                  <a:gd name="connsiteY18" fmla="*/ 1188493 h 1777669"/>
                  <a:gd name="connsiteX19" fmla="*/ 1314231 w 1560880"/>
                  <a:gd name="connsiteY19" fmla="*/ 581484 h 1777669"/>
                  <a:gd name="connsiteX20" fmla="*/ 789601 w 1560880"/>
                  <a:gd name="connsiteY20" fmla="*/ 277979 h 1777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560880" h="1777669">
                    <a:moveTo>
                      <a:pt x="789601" y="147906"/>
                    </a:moveTo>
                    <a:lnTo>
                      <a:pt x="1110449" y="334345"/>
                    </a:lnTo>
                    <a:lnTo>
                      <a:pt x="1431297" y="520783"/>
                    </a:lnTo>
                    <a:lnTo>
                      <a:pt x="1431297" y="889324"/>
                    </a:lnTo>
                    <a:lnTo>
                      <a:pt x="1431297" y="1257866"/>
                    </a:lnTo>
                    <a:lnTo>
                      <a:pt x="1110449" y="1444304"/>
                    </a:lnTo>
                    <a:lnTo>
                      <a:pt x="789601" y="1630743"/>
                    </a:lnTo>
                    <a:lnTo>
                      <a:pt x="468754" y="1444304"/>
                    </a:lnTo>
                    <a:lnTo>
                      <a:pt x="147906" y="1257866"/>
                    </a:lnTo>
                    <a:lnTo>
                      <a:pt x="147906" y="889324"/>
                    </a:lnTo>
                    <a:lnTo>
                      <a:pt x="147906" y="520783"/>
                    </a:lnTo>
                    <a:lnTo>
                      <a:pt x="468754" y="334345"/>
                    </a:lnTo>
                    <a:lnTo>
                      <a:pt x="789601" y="147906"/>
                    </a:lnTo>
                    <a:lnTo>
                      <a:pt x="789601" y="147906"/>
                    </a:lnTo>
                    <a:close/>
                    <a:moveTo>
                      <a:pt x="789601" y="277979"/>
                    </a:moveTo>
                    <a:lnTo>
                      <a:pt x="264972" y="581484"/>
                    </a:lnTo>
                    <a:lnTo>
                      <a:pt x="264972" y="1188493"/>
                    </a:lnTo>
                    <a:lnTo>
                      <a:pt x="789601" y="1491998"/>
                    </a:lnTo>
                    <a:lnTo>
                      <a:pt x="1314231" y="1188493"/>
                    </a:lnTo>
                    <a:lnTo>
                      <a:pt x="1314231" y="581484"/>
                    </a:lnTo>
                    <a:lnTo>
                      <a:pt x="789601" y="277979"/>
                    </a:lnTo>
                    <a:close/>
                  </a:path>
                </a:pathLst>
              </a:custGeom>
              <a:grpFill/>
              <a:ln w="43323" cap="flat">
                <a:noFill/>
                <a:prstDash val="solid"/>
                <a:miter/>
              </a:ln>
            </p:spPr>
            <p:txBody>
              <a:bodyPr rtlCol="0" anchor="ctr"/>
              <a:lstStyle/>
              <a:p>
                <a:endParaRPr lang="en-US"/>
              </a:p>
            </p:txBody>
          </p:sp>
          <p:sp>
            <p:nvSpPr>
              <p:cNvPr id="58" name="Freeform: Shape 57">
                <a:extLst>
                  <a:ext uri="{FF2B5EF4-FFF2-40B4-BE49-F238E27FC236}">
                    <a16:creationId xmlns:a16="http://schemas.microsoft.com/office/drawing/2014/main" id="{C83AF12E-C672-8646-8149-4CB1D049CA57}"/>
                  </a:ext>
                </a:extLst>
              </p:cNvPr>
              <p:cNvSpPr/>
              <p:nvPr/>
            </p:nvSpPr>
            <p:spPr>
              <a:xfrm>
                <a:off x="8595937" y="1959818"/>
                <a:ext cx="449297" cy="449297"/>
              </a:xfrm>
              <a:custGeom>
                <a:avLst/>
                <a:gdLst>
                  <a:gd name="connsiteX0" fmla="*/ 486846 w 607009"/>
                  <a:gd name="connsiteY0" fmla="*/ 317351 h 607009"/>
                  <a:gd name="connsiteX1" fmla="*/ 318150 w 607009"/>
                  <a:gd name="connsiteY1" fmla="*/ 486846 h 607009"/>
                  <a:gd name="connsiteX2" fmla="*/ 148655 w 607009"/>
                  <a:gd name="connsiteY2" fmla="*/ 318150 h 607009"/>
                  <a:gd name="connsiteX3" fmla="*/ 317351 w 607009"/>
                  <a:gd name="connsiteY3" fmla="*/ 148655 h 607009"/>
                  <a:gd name="connsiteX4" fmla="*/ 486846 w 607009"/>
                  <a:gd name="connsiteY4" fmla="*/ 317351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486846" y="317351"/>
                    </a:moveTo>
                    <a:cubicBezTo>
                      <a:pt x="487066" y="410740"/>
                      <a:pt x="411538" y="486625"/>
                      <a:pt x="318150" y="486846"/>
                    </a:cubicBezTo>
                    <a:cubicBezTo>
                      <a:pt x="224761" y="487066"/>
                      <a:pt x="148875" y="411538"/>
                      <a:pt x="148655" y="318150"/>
                    </a:cubicBezTo>
                    <a:cubicBezTo>
                      <a:pt x="148434" y="224761"/>
                      <a:pt x="223962" y="148875"/>
                      <a:pt x="317351" y="148655"/>
                    </a:cubicBezTo>
                    <a:cubicBezTo>
                      <a:pt x="410740" y="148434"/>
                      <a:pt x="486625" y="223962"/>
                      <a:pt x="486846" y="317351"/>
                    </a:cubicBezTo>
                    <a:close/>
                  </a:path>
                </a:pathLst>
              </a:custGeom>
              <a:grpFill/>
              <a:ln w="43323" cap="flat">
                <a:noFill/>
                <a:prstDash val="solid"/>
                <a:miter/>
              </a:ln>
            </p:spPr>
            <p:txBody>
              <a:bodyPr rtlCol="0" anchor="ctr"/>
              <a:lstStyle/>
              <a:p>
                <a:endParaRPr lang="en-US"/>
              </a:p>
            </p:txBody>
          </p:sp>
          <p:sp>
            <p:nvSpPr>
              <p:cNvPr id="59" name="Freeform: Shape 58">
                <a:extLst>
                  <a:ext uri="{FF2B5EF4-FFF2-40B4-BE49-F238E27FC236}">
                    <a16:creationId xmlns:a16="http://schemas.microsoft.com/office/drawing/2014/main" id="{A8720983-A704-48B6-399D-DE4971BEE6E9}"/>
                  </a:ext>
                </a:extLst>
              </p:cNvPr>
              <p:cNvSpPr/>
              <p:nvPr/>
            </p:nvSpPr>
            <p:spPr>
              <a:xfrm>
                <a:off x="9023323" y="2704920"/>
                <a:ext cx="449297" cy="449297"/>
              </a:xfrm>
              <a:custGeom>
                <a:avLst/>
                <a:gdLst>
                  <a:gd name="connsiteX0" fmla="*/ 308330 w 607009"/>
                  <a:gd name="connsiteY0" fmla="*/ 468754 h 607009"/>
                  <a:gd name="connsiteX1" fmla="*/ 468754 w 607009"/>
                  <a:gd name="connsiteY1" fmla="*/ 308330 h 607009"/>
                  <a:gd name="connsiteX2" fmla="*/ 308330 w 607009"/>
                  <a:gd name="connsiteY2" fmla="*/ 147906 h 607009"/>
                  <a:gd name="connsiteX3" fmla="*/ 147906 w 607009"/>
                  <a:gd name="connsiteY3" fmla="*/ 308330 h 607009"/>
                  <a:gd name="connsiteX4" fmla="*/ 308330 w 607009"/>
                  <a:gd name="connsiteY4" fmla="*/ 468754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08330" y="468754"/>
                    </a:moveTo>
                    <a:cubicBezTo>
                      <a:pt x="395045" y="468754"/>
                      <a:pt x="468754" y="395045"/>
                      <a:pt x="468754" y="308330"/>
                    </a:cubicBezTo>
                    <a:cubicBezTo>
                      <a:pt x="468754" y="221614"/>
                      <a:pt x="395045" y="147906"/>
                      <a:pt x="308330" y="147906"/>
                    </a:cubicBezTo>
                    <a:cubicBezTo>
                      <a:pt x="221614" y="147906"/>
                      <a:pt x="147906" y="221614"/>
                      <a:pt x="147906" y="308330"/>
                    </a:cubicBezTo>
                    <a:cubicBezTo>
                      <a:pt x="147906" y="395045"/>
                      <a:pt x="221614" y="468754"/>
                      <a:pt x="308330" y="468754"/>
                    </a:cubicBezTo>
                    <a:close/>
                  </a:path>
                </a:pathLst>
              </a:custGeom>
              <a:grpFill/>
              <a:ln w="43323" cap="flat">
                <a:noFill/>
                <a:prstDash val="solid"/>
                <a:miter/>
              </a:ln>
            </p:spPr>
            <p:txBody>
              <a:bodyPr rtlCol="0" anchor="ctr"/>
              <a:lstStyle/>
              <a:p>
                <a:endParaRPr lang="en-US"/>
              </a:p>
            </p:txBody>
          </p:sp>
          <p:sp>
            <p:nvSpPr>
              <p:cNvPr id="60" name="Freeform: Shape 59">
                <a:extLst>
                  <a:ext uri="{FF2B5EF4-FFF2-40B4-BE49-F238E27FC236}">
                    <a16:creationId xmlns:a16="http://schemas.microsoft.com/office/drawing/2014/main" id="{BBC436C3-F233-9C21-448C-6AC22DCE89E9}"/>
                  </a:ext>
                </a:extLst>
              </p:cNvPr>
              <p:cNvSpPr/>
              <p:nvPr/>
            </p:nvSpPr>
            <p:spPr>
              <a:xfrm>
                <a:off x="9142066" y="2704920"/>
                <a:ext cx="320926" cy="449297"/>
              </a:xfrm>
              <a:custGeom>
                <a:avLst/>
                <a:gdLst>
                  <a:gd name="connsiteX0" fmla="*/ 147906 w 433577"/>
                  <a:gd name="connsiteY0" fmla="*/ 468754 h 607009"/>
                  <a:gd name="connsiteX1" fmla="*/ 147906 w 433577"/>
                  <a:gd name="connsiteY1" fmla="*/ 147906 h 607009"/>
                  <a:gd name="connsiteX2" fmla="*/ 308330 w 433577"/>
                  <a:gd name="connsiteY2" fmla="*/ 308330 h 607009"/>
                  <a:gd name="connsiteX3" fmla="*/ 147906 w 433577"/>
                  <a:gd name="connsiteY3" fmla="*/ 468754 h 607009"/>
                </a:gdLst>
                <a:ahLst/>
                <a:cxnLst>
                  <a:cxn ang="0">
                    <a:pos x="connsiteX0" y="connsiteY0"/>
                  </a:cxn>
                  <a:cxn ang="0">
                    <a:pos x="connsiteX1" y="connsiteY1"/>
                  </a:cxn>
                  <a:cxn ang="0">
                    <a:pos x="connsiteX2" y="connsiteY2"/>
                  </a:cxn>
                  <a:cxn ang="0">
                    <a:pos x="connsiteX3" y="connsiteY3"/>
                  </a:cxn>
                </a:cxnLst>
                <a:rect l="l" t="t" r="r" b="b"/>
                <a:pathLst>
                  <a:path w="433577" h="607009">
                    <a:moveTo>
                      <a:pt x="147906" y="468754"/>
                    </a:moveTo>
                    <a:lnTo>
                      <a:pt x="147906" y="147906"/>
                    </a:lnTo>
                    <a:cubicBezTo>
                      <a:pt x="234622" y="147906"/>
                      <a:pt x="308330" y="221614"/>
                      <a:pt x="308330" y="308330"/>
                    </a:cubicBezTo>
                    <a:cubicBezTo>
                      <a:pt x="308330" y="395045"/>
                      <a:pt x="238957" y="468754"/>
                      <a:pt x="147906" y="468754"/>
                    </a:cubicBezTo>
                    <a:close/>
                  </a:path>
                </a:pathLst>
              </a:custGeom>
              <a:grpFill/>
              <a:ln w="43323" cap="flat">
                <a:noFill/>
                <a:prstDash val="solid"/>
                <a:miter/>
              </a:ln>
            </p:spPr>
            <p:txBody>
              <a:bodyPr rtlCol="0" anchor="ctr"/>
              <a:lstStyle/>
              <a:p>
                <a:endParaRPr lang="en-US"/>
              </a:p>
            </p:txBody>
          </p:sp>
          <p:sp>
            <p:nvSpPr>
              <p:cNvPr id="61" name="Freeform: Shape 60">
                <a:extLst>
                  <a:ext uri="{FF2B5EF4-FFF2-40B4-BE49-F238E27FC236}">
                    <a16:creationId xmlns:a16="http://schemas.microsoft.com/office/drawing/2014/main" id="{3D33D372-4B55-357A-EAD8-DD773F2CA53A}"/>
                  </a:ext>
                </a:extLst>
              </p:cNvPr>
              <p:cNvSpPr/>
              <p:nvPr/>
            </p:nvSpPr>
            <p:spPr>
              <a:xfrm>
                <a:off x="8166450" y="2708130"/>
                <a:ext cx="449297" cy="449297"/>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1614" y="147906"/>
                      <a:pt x="147906" y="221614"/>
                      <a:pt x="147906" y="317001"/>
                    </a:cubicBezTo>
                    <a:cubicBezTo>
                      <a:pt x="147906" y="408053"/>
                      <a:pt x="221614" y="486097"/>
                      <a:pt x="317001" y="486097"/>
                    </a:cubicBezTo>
                    <a:close/>
                  </a:path>
                </a:pathLst>
              </a:custGeom>
              <a:grpFill/>
              <a:ln w="43323" cap="flat">
                <a:noFill/>
                <a:prstDash val="solid"/>
                <a:miter/>
              </a:ln>
            </p:spPr>
            <p:txBody>
              <a:bodyPr rtlCol="0" anchor="ctr"/>
              <a:lstStyle/>
              <a:p>
                <a:endParaRPr lang="en-US"/>
              </a:p>
            </p:txBody>
          </p:sp>
          <p:sp>
            <p:nvSpPr>
              <p:cNvPr id="62" name="Freeform: Shape 61">
                <a:extLst>
                  <a:ext uri="{FF2B5EF4-FFF2-40B4-BE49-F238E27FC236}">
                    <a16:creationId xmlns:a16="http://schemas.microsoft.com/office/drawing/2014/main" id="{BB80BE94-928E-89EA-F7F7-8E6561C9379A}"/>
                  </a:ext>
                </a:extLst>
              </p:cNvPr>
              <p:cNvSpPr/>
              <p:nvPr/>
            </p:nvSpPr>
            <p:spPr>
              <a:xfrm>
                <a:off x="8166450" y="2204275"/>
                <a:ext cx="449297" cy="449297"/>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1614" y="147906"/>
                      <a:pt x="147906" y="225950"/>
                      <a:pt x="147906" y="317001"/>
                    </a:cubicBezTo>
                    <a:cubicBezTo>
                      <a:pt x="147906" y="412389"/>
                      <a:pt x="221614" y="486097"/>
                      <a:pt x="317001" y="486097"/>
                    </a:cubicBezTo>
                    <a:close/>
                  </a:path>
                </a:pathLst>
              </a:custGeom>
              <a:grpFill/>
              <a:ln w="43323" cap="flat">
                <a:noFill/>
                <a:prstDash val="solid"/>
                <a:miter/>
              </a:ln>
            </p:spPr>
            <p:txBody>
              <a:bodyPr rtlCol="0" anchor="ctr"/>
              <a:lstStyle/>
              <a:p>
                <a:endParaRPr lang="en-US"/>
              </a:p>
            </p:txBody>
          </p:sp>
          <p:sp>
            <p:nvSpPr>
              <p:cNvPr id="63" name="Freeform: Shape 62">
                <a:extLst>
                  <a:ext uri="{FF2B5EF4-FFF2-40B4-BE49-F238E27FC236}">
                    <a16:creationId xmlns:a16="http://schemas.microsoft.com/office/drawing/2014/main" id="{383A147E-5DC8-FD0B-33AF-2AE46316715E}"/>
                  </a:ext>
                </a:extLst>
              </p:cNvPr>
              <p:cNvSpPr/>
              <p:nvPr/>
            </p:nvSpPr>
            <p:spPr>
              <a:xfrm>
                <a:off x="9142066" y="2704920"/>
                <a:ext cx="320926" cy="449297"/>
              </a:xfrm>
              <a:custGeom>
                <a:avLst/>
                <a:gdLst>
                  <a:gd name="connsiteX0" fmla="*/ 147906 w 433577"/>
                  <a:gd name="connsiteY0" fmla="*/ 468754 h 607009"/>
                  <a:gd name="connsiteX1" fmla="*/ 147906 w 433577"/>
                  <a:gd name="connsiteY1" fmla="*/ 147906 h 607009"/>
                  <a:gd name="connsiteX2" fmla="*/ 308330 w 433577"/>
                  <a:gd name="connsiteY2" fmla="*/ 308330 h 607009"/>
                  <a:gd name="connsiteX3" fmla="*/ 147906 w 433577"/>
                  <a:gd name="connsiteY3" fmla="*/ 468754 h 607009"/>
                </a:gdLst>
                <a:ahLst/>
                <a:cxnLst>
                  <a:cxn ang="0">
                    <a:pos x="connsiteX0" y="connsiteY0"/>
                  </a:cxn>
                  <a:cxn ang="0">
                    <a:pos x="connsiteX1" y="connsiteY1"/>
                  </a:cxn>
                  <a:cxn ang="0">
                    <a:pos x="connsiteX2" y="connsiteY2"/>
                  </a:cxn>
                  <a:cxn ang="0">
                    <a:pos x="connsiteX3" y="connsiteY3"/>
                  </a:cxn>
                </a:cxnLst>
                <a:rect l="l" t="t" r="r" b="b"/>
                <a:pathLst>
                  <a:path w="433577" h="607009">
                    <a:moveTo>
                      <a:pt x="147906" y="468754"/>
                    </a:moveTo>
                    <a:lnTo>
                      <a:pt x="147906" y="147906"/>
                    </a:lnTo>
                    <a:cubicBezTo>
                      <a:pt x="234622" y="147906"/>
                      <a:pt x="308330" y="221614"/>
                      <a:pt x="308330" y="308330"/>
                    </a:cubicBezTo>
                    <a:cubicBezTo>
                      <a:pt x="308330" y="395045"/>
                      <a:pt x="238957" y="468754"/>
                      <a:pt x="147906" y="468754"/>
                    </a:cubicBezTo>
                    <a:close/>
                  </a:path>
                </a:pathLst>
              </a:custGeom>
              <a:grpFill/>
              <a:ln w="43323" cap="flat">
                <a:noFill/>
                <a:prstDash val="solid"/>
                <a:miter/>
              </a:ln>
            </p:spPr>
            <p:txBody>
              <a:bodyPr rtlCol="0" anchor="ctr"/>
              <a:lstStyle/>
              <a:p>
                <a:endParaRPr lang="en-US"/>
              </a:p>
            </p:txBody>
          </p:sp>
          <p:sp>
            <p:nvSpPr>
              <p:cNvPr id="64" name="Freeform: Shape 63">
                <a:extLst>
                  <a:ext uri="{FF2B5EF4-FFF2-40B4-BE49-F238E27FC236}">
                    <a16:creationId xmlns:a16="http://schemas.microsoft.com/office/drawing/2014/main" id="{2C1C0888-53D6-B7A6-84D1-9AEE41C114E8}"/>
                  </a:ext>
                </a:extLst>
              </p:cNvPr>
              <p:cNvSpPr/>
              <p:nvPr/>
            </p:nvSpPr>
            <p:spPr>
              <a:xfrm>
                <a:off x="9016905" y="2197857"/>
                <a:ext cx="449297" cy="449297"/>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8" y="147906"/>
                      <a:pt x="317001" y="147906"/>
                    </a:cubicBezTo>
                    <a:cubicBezTo>
                      <a:pt x="225950" y="147906"/>
                      <a:pt x="147906" y="221614"/>
                      <a:pt x="147906" y="317001"/>
                    </a:cubicBezTo>
                    <a:cubicBezTo>
                      <a:pt x="147906" y="412389"/>
                      <a:pt x="225950" y="486097"/>
                      <a:pt x="317001" y="486097"/>
                    </a:cubicBezTo>
                    <a:close/>
                  </a:path>
                </a:pathLst>
              </a:custGeom>
              <a:grpFill/>
              <a:ln w="43323" cap="flat">
                <a:noFill/>
                <a:prstDash val="solid"/>
                <a:miter/>
              </a:ln>
            </p:spPr>
            <p:txBody>
              <a:bodyPr rtlCol="0" anchor="ctr"/>
              <a:lstStyle/>
              <a:p>
                <a:endParaRPr lang="en-US"/>
              </a:p>
            </p:txBody>
          </p:sp>
          <p:sp>
            <p:nvSpPr>
              <p:cNvPr id="65" name="Freeform: Shape 64">
                <a:extLst>
                  <a:ext uri="{FF2B5EF4-FFF2-40B4-BE49-F238E27FC236}">
                    <a16:creationId xmlns:a16="http://schemas.microsoft.com/office/drawing/2014/main" id="{B267DDD3-30DA-DA1A-E82A-1F6B7E85EB36}"/>
                  </a:ext>
                </a:extLst>
              </p:cNvPr>
              <p:cNvSpPr/>
              <p:nvPr/>
            </p:nvSpPr>
            <p:spPr>
              <a:xfrm>
                <a:off x="9016905" y="2692083"/>
                <a:ext cx="449297" cy="449297"/>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8" y="147906"/>
                      <a:pt x="317001" y="147906"/>
                    </a:cubicBezTo>
                    <a:cubicBezTo>
                      <a:pt x="225950" y="147906"/>
                      <a:pt x="147906" y="221614"/>
                      <a:pt x="147906" y="317001"/>
                    </a:cubicBezTo>
                    <a:cubicBezTo>
                      <a:pt x="147906" y="408053"/>
                      <a:pt x="225950" y="486097"/>
                      <a:pt x="317001" y="486097"/>
                    </a:cubicBezTo>
                    <a:close/>
                  </a:path>
                </a:pathLst>
              </a:custGeom>
              <a:grpFill/>
              <a:ln w="43323" cap="flat">
                <a:noFill/>
                <a:prstDash val="solid"/>
                <a:miter/>
              </a:ln>
            </p:spPr>
            <p:txBody>
              <a:bodyPr rtlCol="0" anchor="ctr"/>
              <a:lstStyle/>
              <a:p>
                <a:endParaRPr lang="en-US"/>
              </a:p>
            </p:txBody>
          </p:sp>
          <p:sp>
            <p:nvSpPr>
              <p:cNvPr id="66" name="Freeform: Shape 65">
                <a:extLst>
                  <a:ext uri="{FF2B5EF4-FFF2-40B4-BE49-F238E27FC236}">
                    <a16:creationId xmlns:a16="http://schemas.microsoft.com/office/drawing/2014/main" id="{4E4F4695-7796-BB3F-A75F-5D20B21F0916}"/>
                  </a:ext>
                </a:extLst>
              </p:cNvPr>
              <p:cNvSpPr/>
              <p:nvPr/>
            </p:nvSpPr>
            <p:spPr>
              <a:xfrm>
                <a:off x="8590073" y="2939196"/>
                <a:ext cx="449297" cy="449297"/>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5950" y="147906"/>
                      <a:pt x="147906" y="221614"/>
                      <a:pt x="147906" y="317001"/>
                    </a:cubicBezTo>
                    <a:cubicBezTo>
                      <a:pt x="147906" y="412389"/>
                      <a:pt x="225950" y="486097"/>
                      <a:pt x="317001" y="486097"/>
                    </a:cubicBezTo>
                    <a:close/>
                  </a:path>
                </a:pathLst>
              </a:custGeom>
              <a:grpFill/>
              <a:ln w="43323" cap="flat">
                <a:noFill/>
                <a:prstDash val="solid"/>
                <a:miter/>
              </a:ln>
            </p:spPr>
            <p:txBody>
              <a:bodyPr rtlCol="0" anchor="ctr"/>
              <a:lstStyle/>
              <a:p>
                <a:endParaRPr lang="en-US"/>
              </a:p>
            </p:txBody>
          </p:sp>
          <p:grpSp>
            <p:nvGrpSpPr>
              <p:cNvPr id="67" name="Group 66">
                <a:extLst>
                  <a:ext uri="{FF2B5EF4-FFF2-40B4-BE49-F238E27FC236}">
                    <a16:creationId xmlns:a16="http://schemas.microsoft.com/office/drawing/2014/main" id="{01366089-9A5F-8F0D-789A-B3B8C45D6991}"/>
                  </a:ext>
                </a:extLst>
              </p:cNvPr>
              <p:cNvGrpSpPr/>
              <p:nvPr/>
            </p:nvGrpSpPr>
            <p:grpSpPr>
              <a:xfrm rot="7661305" flipH="1">
                <a:off x="9367116" y="2811401"/>
                <a:ext cx="449297" cy="803943"/>
                <a:chOff x="4860364" y="1440904"/>
                <a:chExt cx="607009" cy="1086144"/>
              </a:xfrm>
              <a:grpFill/>
            </p:grpSpPr>
            <p:sp>
              <p:nvSpPr>
                <p:cNvPr id="68" name="Rectangle 67">
                  <a:extLst>
                    <a:ext uri="{FF2B5EF4-FFF2-40B4-BE49-F238E27FC236}">
                      <a16:creationId xmlns:a16="http://schemas.microsoft.com/office/drawing/2014/main" id="{D50D8F5C-A181-B4FB-489A-50135791D205}"/>
                    </a:ext>
                  </a:extLst>
                </p:cNvPr>
                <p:cNvSpPr/>
                <p:nvPr/>
              </p:nvSpPr>
              <p:spPr>
                <a:xfrm>
                  <a:off x="5133776" y="1776958"/>
                  <a:ext cx="106964" cy="75009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Freeform: Shape 68">
                  <a:extLst>
                    <a:ext uri="{FF2B5EF4-FFF2-40B4-BE49-F238E27FC236}">
                      <a16:creationId xmlns:a16="http://schemas.microsoft.com/office/drawing/2014/main" id="{07EAFD2C-29A1-017A-B314-C98DD1C2F497}"/>
                    </a:ext>
                  </a:extLst>
                </p:cNvPr>
                <p:cNvSpPr/>
                <p:nvPr/>
              </p:nvSpPr>
              <p:spPr>
                <a:xfrm>
                  <a:off x="4860364" y="1440904"/>
                  <a:ext cx="607009" cy="607009"/>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5950" y="147906"/>
                        <a:pt x="147906" y="221614"/>
                        <a:pt x="147906" y="317001"/>
                      </a:cubicBezTo>
                      <a:cubicBezTo>
                        <a:pt x="147906" y="408053"/>
                        <a:pt x="221614" y="486097"/>
                        <a:pt x="317001" y="486097"/>
                      </a:cubicBezTo>
                      <a:close/>
                    </a:path>
                  </a:pathLst>
                </a:custGeom>
                <a:grpFill/>
                <a:ln w="43323" cap="flat">
                  <a:noFill/>
                  <a:prstDash val="solid"/>
                  <a:miter/>
                </a:ln>
              </p:spPr>
              <p:txBody>
                <a:bodyPr rtlCol="0" anchor="ctr"/>
                <a:lstStyle/>
                <a:p>
                  <a:endParaRPr lang="en-US"/>
                </a:p>
              </p:txBody>
            </p:sp>
          </p:grpSp>
        </p:grpSp>
        <p:grpSp>
          <p:nvGrpSpPr>
            <p:cNvPr id="31" name="Group 30">
              <a:extLst>
                <a:ext uri="{FF2B5EF4-FFF2-40B4-BE49-F238E27FC236}">
                  <a16:creationId xmlns:a16="http://schemas.microsoft.com/office/drawing/2014/main" id="{6E8820C9-32D4-13B5-BDEA-D15A9073AF06}"/>
                </a:ext>
              </a:extLst>
            </p:cNvPr>
            <p:cNvGrpSpPr/>
            <p:nvPr/>
          </p:nvGrpSpPr>
          <p:grpSpPr>
            <a:xfrm rot="5400000" flipV="1">
              <a:off x="3486287" y="4541505"/>
              <a:ext cx="1815715" cy="1627961"/>
              <a:chOff x="7643465" y="1330780"/>
              <a:chExt cx="2350271" cy="2107241"/>
            </a:xfrm>
            <a:grpFill/>
          </p:grpSpPr>
          <p:grpSp>
            <p:nvGrpSpPr>
              <p:cNvPr id="36" name="Group 35">
                <a:extLst>
                  <a:ext uri="{FF2B5EF4-FFF2-40B4-BE49-F238E27FC236}">
                    <a16:creationId xmlns:a16="http://schemas.microsoft.com/office/drawing/2014/main" id="{E49B2CE8-CF8F-0FE7-FE51-4AA3CA1C0DAD}"/>
                  </a:ext>
                </a:extLst>
              </p:cNvPr>
              <p:cNvGrpSpPr/>
              <p:nvPr/>
            </p:nvGrpSpPr>
            <p:grpSpPr>
              <a:xfrm rot="14189974" flipH="1">
                <a:off x="7820788" y="2761873"/>
                <a:ext cx="449297" cy="803943"/>
                <a:chOff x="4860364" y="1440904"/>
                <a:chExt cx="607009" cy="1086144"/>
              </a:xfrm>
              <a:grpFill/>
            </p:grpSpPr>
            <p:sp>
              <p:nvSpPr>
                <p:cNvPr id="53" name="Rectangle 52">
                  <a:extLst>
                    <a:ext uri="{FF2B5EF4-FFF2-40B4-BE49-F238E27FC236}">
                      <a16:creationId xmlns:a16="http://schemas.microsoft.com/office/drawing/2014/main" id="{A6A175AC-0DC9-F81A-E888-E1146E39403C}"/>
                    </a:ext>
                  </a:extLst>
                </p:cNvPr>
                <p:cNvSpPr/>
                <p:nvPr/>
              </p:nvSpPr>
              <p:spPr>
                <a:xfrm>
                  <a:off x="5133776" y="1776958"/>
                  <a:ext cx="106964" cy="75009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Freeform: Shape 53">
                  <a:extLst>
                    <a:ext uri="{FF2B5EF4-FFF2-40B4-BE49-F238E27FC236}">
                      <a16:creationId xmlns:a16="http://schemas.microsoft.com/office/drawing/2014/main" id="{C880A805-5FC5-F1EF-6B86-E994867C34D3}"/>
                    </a:ext>
                  </a:extLst>
                </p:cNvPr>
                <p:cNvSpPr/>
                <p:nvPr/>
              </p:nvSpPr>
              <p:spPr>
                <a:xfrm>
                  <a:off x="4860364" y="1440904"/>
                  <a:ext cx="607009" cy="607009"/>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5950" y="147906"/>
                        <a:pt x="147906" y="221614"/>
                        <a:pt x="147906" y="317001"/>
                      </a:cubicBezTo>
                      <a:cubicBezTo>
                        <a:pt x="147906" y="408053"/>
                        <a:pt x="221614" y="486097"/>
                        <a:pt x="317001" y="486097"/>
                      </a:cubicBezTo>
                      <a:close/>
                    </a:path>
                  </a:pathLst>
                </a:custGeom>
                <a:grpFill/>
                <a:ln w="43323" cap="flat">
                  <a:noFill/>
                  <a:prstDash val="solid"/>
                  <a:miter/>
                </a:ln>
              </p:spPr>
              <p:txBody>
                <a:bodyPr rtlCol="0" anchor="ctr"/>
                <a:lstStyle/>
                <a:p>
                  <a:endParaRPr lang="en-US"/>
                </a:p>
              </p:txBody>
            </p:sp>
          </p:grpSp>
          <p:grpSp>
            <p:nvGrpSpPr>
              <p:cNvPr id="37" name="Group 36">
                <a:extLst>
                  <a:ext uri="{FF2B5EF4-FFF2-40B4-BE49-F238E27FC236}">
                    <a16:creationId xmlns:a16="http://schemas.microsoft.com/office/drawing/2014/main" id="{33897E7A-D0B9-D4B1-AF84-AE26DB34A4E6}"/>
                  </a:ext>
                </a:extLst>
              </p:cNvPr>
              <p:cNvGrpSpPr/>
              <p:nvPr/>
            </p:nvGrpSpPr>
            <p:grpSpPr>
              <a:xfrm>
                <a:off x="8590072" y="1330780"/>
                <a:ext cx="449297" cy="803943"/>
                <a:chOff x="4860364" y="1440904"/>
                <a:chExt cx="607009" cy="1086144"/>
              </a:xfrm>
              <a:grpFill/>
            </p:grpSpPr>
            <p:sp>
              <p:nvSpPr>
                <p:cNvPr id="51" name="Rectangle 50">
                  <a:extLst>
                    <a:ext uri="{FF2B5EF4-FFF2-40B4-BE49-F238E27FC236}">
                      <a16:creationId xmlns:a16="http://schemas.microsoft.com/office/drawing/2014/main" id="{26F18A5E-69D3-62F3-F8D5-E4B59D7F8E67}"/>
                    </a:ext>
                  </a:extLst>
                </p:cNvPr>
                <p:cNvSpPr/>
                <p:nvPr/>
              </p:nvSpPr>
              <p:spPr>
                <a:xfrm>
                  <a:off x="5133776" y="1776958"/>
                  <a:ext cx="106964" cy="75009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Freeform: Shape 51">
                  <a:extLst>
                    <a:ext uri="{FF2B5EF4-FFF2-40B4-BE49-F238E27FC236}">
                      <a16:creationId xmlns:a16="http://schemas.microsoft.com/office/drawing/2014/main" id="{C386030E-2228-9C94-6EA2-EE0126E70EF8}"/>
                    </a:ext>
                  </a:extLst>
                </p:cNvPr>
                <p:cNvSpPr/>
                <p:nvPr/>
              </p:nvSpPr>
              <p:spPr>
                <a:xfrm>
                  <a:off x="4860364" y="1440904"/>
                  <a:ext cx="607009" cy="607009"/>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5950" y="147906"/>
                        <a:pt x="147906" y="221614"/>
                        <a:pt x="147906" y="317001"/>
                      </a:cubicBezTo>
                      <a:cubicBezTo>
                        <a:pt x="147906" y="408053"/>
                        <a:pt x="221614" y="486097"/>
                        <a:pt x="317001" y="486097"/>
                      </a:cubicBezTo>
                      <a:close/>
                    </a:path>
                  </a:pathLst>
                </a:custGeom>
                <a:grpFill/>
                <a:ln w="43323" cap="flat">
                  <a:noFill/>
                  <a:prstDash val="solid"/>
                  <a:miter/>
                </a:ln>
              </p:spPr>
              <p:txBody>
                <a:bodyPr rtlCol="0" anchor="ctr"/>
                <a:lstStyle/>
                <a:p>
                  <a:endParaRPr lang="en-US"/>
                </a:p>
              </p:txBody>
            </p:sp>
          </p:grpSp>
          <p:sp>
            <p:nvSpPr>
              <p:cNvPr id="38" name="Freeform: Shape 37">
                <a:extLst>
                  <a:ext uri="{FF2B5EF4-FFF2-40B4-BE49-F238E27FC236}">
                    <a16:creationId xmlns:a16="http://schemas.microsoft.com/office/drawing/2014/main" id="{23171BFE-14DE-12F5-C541-26662DFAF939}"/>
                  </a:ext>
                </a:extLst>
              </p:cNvPr>
              <p:cNvSpPr/>
              <p:nvPr/>
            </p:nvSpPr>
            <p:spPr>
              <a:xfrm>
                <a:off x="8243473" y="2027766"/>
                <a:ext cx="1155334" cy="1315798"/>
              </a:xfrm>
              <a:custGeom>
                <a:avLst/>
                <a:gdLst>
                  <a:gd name="connsiteX0" fmla="*/ 789601 w 1560880"/>
                  <a:gd name="connsiteY0" fmla="*/ 147906 h 1777669"/>
                  <a:gd name="connsiteX1" fmla="*/ 1110449 w 1560880"/>
                  <a:gd name="connsiteY1" fmla="*/ 334345 h 1777669"/>
                  <a:gd name="connsiteX2" fmla="*/ 1431297 w 1560880"/>
                  <a:gd name="connsiteY2" fmla="*/ 520783 h 1777669"/>
                  <a:gd name="connsiteX3" fmla="*/ 1431297 w 1560880"/>
                  <a:gd name="connsiteY3" fmla="*/ 889324 h 1777669"/>
                  <a:gd name="connsiteX4" fmla="*/ 1431297 w 1560880"/>
                  <a:gd name="connsiteY4" fmla="*/ 1257866 h 1777669"/>
                  <a:gd name="connsiteX5" fmla="*/ 1110449 w 1560880"/>
                  <a:gd name="connsiteY5" fmla="*/ 1444304 h 1777669"/>
                  <a:gd name="connsiteX6" fmla="*/ 789601 w 1560880"/>
                  <a:gd name="connsiteY6" fmla="*/ 1630743 h 1777669"/>
                  <a:gd name="connsiteX7" fmla="*/ 468754 w 1560880"/>
                  <a:gd name="connsiteY7" fmla="*/ 1444304 h 1777669"/>
                  <a:gd name="connsiteX8" fmla="*/ 147906 w 1560880"/>
                  <a:gd name="connsiteY8" fmla="*/ 1257866 h 1777669"/>
                  <a:gd name="connsiteX9" fmla="*/ 147906 w 1560880"/>
                  <a:gd name="connsiteY9" fmla="*/ 889324 h 1777669"/>
                  <a:gd name="connsiteX10" fmla="*/ 147906 w 1560880"/>
                  <a:gd name="connsiteY10" fmla="*/ 520783 h 1777669"/>
                  <a:gd name="connsiteX11" fmla="*/ 468754 w 1560880"/>
                  <a:gd name="connsiteY11" fmla="*/ 334345 h 1777669"/>
                  <a:gd name="connsiteX12" fmla="*/ 789601 w 1560880"/>
                  <a:gd name="connsiteY12" fmla="*/ 147906 h 1777669"/>
                  <a:gd name="connsiteX13" fmla="*/ 789601 w 1560880"/>
                  <a:gd name="connsiteY13" fmla="*/ 147906 h 1777669"/>
                  <a:gd name="connsiteX14" fmla="*/ 789601 w 1560880"/>
                  <a:gd name="connsiteY14" fmla="*/ 277979 h 1777669"/>
                  <a:gd name="connsiteX15" fmla="*/ 264972 w 1560880"/>
                  <a:gd name="connsiteY15" fmla="*/ 581484 h 1777669"/>
                  <a:gd name="connsiteX16" fmla="*/ 264972 w 1560880"/>
                  <a:gd name="connsiteY16" fmla="*/ 1188493 h 1777669"/>
                  <a:gd name="connsiteX17" fmla="*/ 789601 w 1560880"/>
                  <a:gd name="connsiteY17" fmla="*/ 1491998 h 1777669"/>
                  <a:gd name="connsiteX18" fmla="*/ 1314231 w 1560880"/>
                  <a:gd name="connsiteY18" fmla="*/ 1188493 h 1777669"/>
                  <a:gd name="connsiteX19" fmla="*/ 1314231 w 1560880"/>
                  <a:gd name="connsiteY19" fmla="*/ 581484 h 1777669"/>
                  <a:gd name="connsiteX20" fmla="*/ 789601 w 1560880"/>
                  <a:gd name="connsiteY20" fmla="*/ 277979 h 1777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560880" h="1777669">
                    <a:moveTo>
                      <a:pt x="789601" y="147906"/>
                    </a:moveTo>
                    <a:lnTo>
                      <a:pt x="1110449" y="334345"/>
                    </a:lnTo>
                    <a:lnTo>
                      <a:pt x="1431297" y="520783"/>
                    </a:lnTo>
                    <a:lnTo>
                      <a:pt x="1431297" y="889324"/>
                    </a:lnTo>
                    <a:lnTo>
                      <a:pt x="1431297" y="1257866"/>
                    </a:lnTo>
                    <a:lnTo>
                      <a:pt x="1110449" y="1444304"/>
                    </a:lnTo>
                    <a:lnTo>
                      <a:pt x="789601" y="1630743"/>
                    </a:lnTo>
                    <a:lnTo>
                      <a:pt x="468754" y="1444304"/>
                    </a:lnTo>
                    <a:lnTo>
                      <a:pt x="147906" y="1257866"/>
                    </a:lnTo>
                    <a:lnTo>
                      <a:pt x="147906" y="889324"/>
                    </a:lnTo>
                    <a:lnTo>
                      <a:pt x="147906" y="520783"/>
                    </a:lnTo>
                    <a:lnTo>
                      <a:pt x="468754" y="334345"/>
                    </a:lnTo>
                    <a:lnTo>
                      <a:pt x="789601" y="147906"/>
                    </a:lnTo>
                    <a:lnTo>
                      <a:pt x="789601" y="147906"/>
                    </a:lnTo>
                    <a:close/>
                    <a:moveTo>
                      <a:pt x="789601" y="277979"/>
                    </a:moveTo>
                    <a:lnTo>
                      <a:pt x="264972" y="581484"/>
                    </a:lnTo>
                    <a:lnTo>
                      <a:pt x="264972" y="1188493"/>
                    </a:lnTo>
                    <a:lnTo>
                      <a:pt x="789601" y="1491998"/>
                    </a:lnTo>
                    <a:lnTo>
                      <a:pt x="1314231" y="1188493"/>
                    </a:lnTo>
                    <a:lnTo>
                      <a:pt x="1314231" y="581484"/>
                    </a:lnTo>
                    <a:lnTo>
                      <a:pt x="789601" y="277979"/>
                    </a:lnTo>
                    <a:close/>
                  </a:path>
                </a:pathLst>
              </a:custGeom>
              <a:grpFill/>
              <a:ln w="43323" cap="flat">
                <a:noFill/>
                <a:prstDash val="solid"/>
                <a:miter/>
              </a:ln>
            </p:spPr>
            <p:txBody>
              <a:bodyPr rtlCol="0" anchor="ctr"/>
              <a:lstStyle/>
              <a:p>
                <a:endParaRPr lang="en-US"/>
              </a:p>
            </p:txBody>
          </p:sp>
          <p:sp>
            <p:nvSpPr>
              <p:cNvPr id="39" name="Freeform: Shape 38">
                <a:extLst>
                  <a:ext uri="{FF2B5EF4-FFF2-40B4-BE49-F238E27FC236}">
                    <a16:creationId xmlns:a16="http://schemas.microsoft.com/office/drawing/2014/main" id="{1E10A431-4FE6-E956-7AC1-6AD2E0D073D8}"/>
                  </a:ext>
                </a:extLst>
              </p:cNvPr>
              <p:cNvSpPr/>
              <p:nvPr/>
            </p:nvSpPr>
            <p:spPr>
              <a:xfrm>
                <a:off x="8595937" y="1959818"/>
                <a:ext cx="449297" cy="449297"/>
              </a:xfrm>
              <a:custGeom>
                <a:avLst/>
                <a:gdLst>
                  <a:gd name="connsiteX0" fmla="*/ 486846 w 607009"/>
                  <a:gd name="connsiteY0" fmla="*/ 317351 h 607009"/>
                  <a:gd name="connsiteX1" fmla="*/ 318150 w 607009"/>
                  <a:gd name="connsiteY1" fmla="*/ 486846 h 607009"/>
                  <a:gd name="connsiteX2" fmla="*/ 148655 w 607009"/>
                  <a:gd name="connsiteY2" fmla="*/ 318150 h 607009"/>
                  <a:gd name="connsiteX3" fmla="*/ 317351 w 607009"/>
                  <a:gd name="connsiteY3" fmla="*/ 148655 h 607009"/>
                  <a:gd name="connsiteX4" fmla="*/ 486846 w 607009"/>
                  <a:gd name="connsiteY4" fmla="*/ 317351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486846" y="317351"/>
                    </a:moveTo>
                    <a:cubicBezTo>
                      <a:pt x="487066" y="410740"/>
                      <a:pt x="411538" y="486625"/>
                      <a:pt x="318150" y="486846"/>
                    </a:cubicBezTo>
                    <a:cubicBezTo>
                      <a:pt x="224761" y="487066"/>
                      <a:pt x="148875" y="411538"/>
                      <a:pt x="148655" y="318150"/>
                    </a:cubicBezTo>
                    <a:cubicBezTo>
                      <a:pt x="148434" y="224761"/>
                      <a:pt x="223962" y="148875"/>
                      <a:pt x="317351" y="148655"/>
                    </a:cubicBezTo>
                    <a:cubicBezTo>
                      <a:pt x="410740" y="148434"/>
                      <a:pt x="486625" y="223962"/>
                      <a:pt x="486846" y="317351"/>
                    </a:cubicBezTo>
                    <a:close/>
                  </a:path>
                </a:pathLst>
              </a:custGeom>
              <a:grpFill/>
              <a:ln w="43323" cap="flat">
                <a:noFill/>
                <a:prstDash val="solid"/>
                <a:miter/>
              </a:ln>
            </p:spPr>
            <p:txBody>
              <a:bodyPr rtlCol="0" anchor="ctr"/>
              <a:lstStyle/>
              <a:p>
                <a:endParaRPr lang="en-US"/>
              </a:p>
            </p:txBody>
          </p:sp>
          <p:sp>
            <p:nvSpPr>
              <p:cNvPr id="40" name="Freeform: Shape 39">
                <a:extLst>
                  <a:ext uri="{FF2B5EF4-FFF2-40B4-BE49-F238E27FC236}">
                    <a16:creationId xmlns:a16="http://schemas.microsoft.com/office/drawing/2014/main" id="{A9932546-DC0A-7E28-F60F-F15B03B07697}"/>
                  </a:ext>
                </a:extLst>
              </p:cNvPr>
              <p:cNvSpPr/>
              <p:nvPr/>
            </p:nvSpPr>
            <p:spPr>
              <a:xfrm>
                <a:off x="9023323" y="2704920"/>
                <a:ext cx="449297" cy="449297"/>
              </a:xfrm>
              <a:custGeom>
                <a:avLst/>
                <a:gdLst>
                  <a:gd name="connsiteX0" fmla="*/ 308330 w 607009"/>
                  <a:gd name="connsiteY0" fmla="*/ 468754 h 607009"/>
                  <a:gd name="connsiteX1" fmla="*/ 468754 w 607009"/>
                  <a:gd name="connsiteY1" fmla="*/ 308330 h 607009"/>
                  <a:gd name="connsiteX2" fmla="*/ 308330 w 607009"/>
                  <a:gd name="connsiteY2" fmla="*/ 147906 h 607009"/>
                  <a:gd name="connsiteX3" fmla="*/ 147906 w 607009"/>
                  <a:gd name="connsiteY3" fmla="*/ 308330 h 607009"/>
                  <a:gd name="connsiteX4" fmla="*/ 308330 w 607009"/>
                  <a:gd name="connsiteY4" fmla="*/ 468754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08330" y="468754"/>
                    </a:moveTo>
                    <a:cubicBezTo>
                      <a:pt x="395045" y="468754"/>
                      <a:pt x="468754" y="395045"/>
                      <a:pt x="468754" y="308330"/>
                    </a:cubicBezTo>
                    <a:cubicBezTo>
                      <a:pt x="468754" y="221614"/>
                      <a:pt x="395045" y="147906"/>
                      <a:pt x="308330" y="147906"/>
                    </a:cubicBezTo>
                    <a:cubicBezTo>
                      <a:pt x="221614" y="147906"/>
                      <a:pt x="147906" y="221614"/>
                      <a:pt x="147906" y="308330"/>
                    </a:cubicBezTo>
                    <a:cubicBezTo>
                      <a:pt x="147906" y="395045"/>
                      <a:pt x="221614" y="468754"/>
                      <a:pt x="308330" y="468754"/>
                    </a:cubicBezTo>
                    <a:close/>
                  </a:path>
                </a:pathLst>
              </a:custGeom>
              <a:grpFill/>
              <a:ln w="43323" cap="flat">
                <a:noFill/>
                <a:prstDash val="solid"/>
                <a:miter/>
              </a:ln>
            </p:spPr>
            <p:txBody>
              <a:bodyPr rtlCol="0" anchor="ctr"/>
              <a:lstStyle/>
              <a:p>
                <a:endParaRPr lang="en-US"/>
              </a:p>
            </p:txBody>
          </p:sp>
          <p:sp>
            <p:nvSpPr>
              <p:cNvPr id="41" name="Freeform: Shape 40">
                <a:extLst>
                  <a:ext uri="{FF2B5EF4-FFF2-40B4-BE49-F238E27FC236}">
                    <a16:creationId xmlns:a16="http://schemas.microsoft.com/office/drawing/2014/main" id="{D053FBF9-D743-4C6A-F3F0-753ED85B028F}"/>
                  </a:ext>
                </a:extLst>
              </p:cNvPr>
              <p:cNvSpPr/>
              <p:nvPr/>
            </p:nvSpPr>
            <p:spPr>
              <a:xfrm>
                <a:off x="9142066" y="2704920"/>
                <a:ext cx="320926" cy="449297"/>
              </a:xfrm>
              <a:custGeom>
                <a:avLst/>
                <a:gdLst>
                  <a:gd name="connsiteX0" fmla="*/ 147906 w 433577"/>
                  <a:gd name="connsiteY0" fmla="*/ 468754 h 607009"/>
                  <a:gd name="connsiteX1" fmla="*/ 147906 w 433577"/>
                  <a:gd name="connsiteY1" fmla="*/ 147906 h 607009"/>
                  <a:gd name="connsiteX2" fmla="*/ 308330 w 433577"/>
                  <a:gd name="connsiteY2" fmla="*/ 308330 h 607009"/>
                  <a:gd name="connsiteX3" fmla="*/ 147906 w 433577"/>
                  <a:gd name="connsiteY3" fmla="*/ 468754 h 607009"/>
                </a:gdLst>
                <a:ahLst/>
                <a:cxnLst>
                  <a:cxn ang="0">
                    <a:pos x="connsiteX0" y="connsiteY0"/>
                  </a:cxn>
                  <a:cxn ang="0">
                    <a:pos x="connsiteX1" y="connsiteY1"/>
                  </a:cxn>
                  <a:cxn ang="0">
                    <a:pos x="connsiteX2" y="connsiteY2"/>
                  </a:cxn>
                  <a:cxn ang="0">
                    <a:pos x="connsiteX3" y="connsiteY3"/>
                  </a:cxn>
                </a:cxnLst>
                <a:rect l="l" t="t" r="r" b="b"/>
                <a:pathLst>
                  <a:path w="433577" h="607009">
                    <a:moveTo>
                      <a:pt x="147906" y="468754"/>
                    </a:moveTo>
                    <a:lnTo>
                      <a:pt x="147906" y="147906"/>
                    </a:lnTo>
                    <a:cubicBezTo>
                      <a:pt x="234622" y="147906"/>
                      <a:pt x="308330" y="221614"/>
                      <a:pt x="308330" y="308330"/>
                    </a:cubicBezTo>
                    <a:cubicBezTo>
                      <a:pt x="308330" y="395045"/>
                      <a:pt x="238957" y="468754"/>
                      <a:pt x="147906" y="468754"/>
                    </a:cubicBezTo>
                    <a:close/>
                  </a:path>
                </a:pathLst>
              </a:custGeom>
              <a:grpFill/>
              <a:ln w="43323" cap="flat">
                <a:noFill/>
                <a:prstDash val="solid"/>
                <a:miter/>
              </a:ln>
            </p:spPr>
            <p:txBody>
              <a:bodyPr rtlCol="0" anchor="ctr"/>
              <a:lstStyle/>
              <a:p>
                <a:endParaRPr lang="en-US"/>
              </a:p>
            </p:txBody>
          </p:sp>
          <p:sp>
            <p:nvSpPr>
              <p:cNvPr id="42" name="Freeform: Shape 41">
                <a:extLst>
                  <a:ext uri="{FF2B5EF4-FFF2-40B4-BE49-F238E27FC236}">
                    <a16:creationId xmlns:a16="http://schemas.microsoft.com/office/drawing/2014/main" id="{D73193B9-0E13-6AB5-20A7-38CF710E8936}"/>
                  </a:ext>
                </a:extLst>
              </p:cNvPr>
              <p:cNvSpPr/>
              <p:nvPr/>
            </p:nvSpPr>
            <p:spPr>
              <a:xfrm>
                <a:off x="8166450" y="2708130"/>
                <a:ext cx="449297" cy="449297"/>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1614" y="147906"/>
                      <a:pt x="147906" y="221614"/>
                      <a:pt x="147906" y="317001"/>
                    </a:cubicBezTo>
                    <a:cubicBezTo>
                      <a:pt x="147906" y="408053"/>
                      <a:pt x="221614" y="486097"/>
                      <a:pt x="317001" y="486097"/>
                    </a:cubicBezTo>
                    <a:close/>
                  </a:path>
                </a:pathLst>
              </a:custGeom>
              <a:grpFill/>
              <a:ln w="43323" cap="flat">
                <a:noFill/>
                <a:prstDash val="solid"/>
                <a:miter/>
              </a:ln>
            </p:spPr>
            <p:txBody>
              <a:bodyPr rtlCol="0" anchor="ctr"/>
              <a:lstStyle/>
              <a:p>
                <a:endParaRPr lang="en-US"/>
              </a:p>
            </p:txBody>
          </p:sp>
          <p:sp>
            <p:nvSpPr>
              <p:cNvPr id="43" name="Freeform: Shape 42">
                <a:extLst>
                  <a:ext uri="{FF2B5EF4-FFF2-40B4-BE49-F238E27FC236}">
                    <a16:creationId xmlns:a16="http://schemas.microsoft.com/office/drawing/2014/main" id="{7866453B-CADE-B4DA-C576-5A51368D253E}"/>
                  </a:ext>
                </a:extLst>
              </p:cNvPr>
              <p:cNvSpPr/>
              <p:nvPr/>
            </p:nvSpPr>
            <p:spPr>
              <a:xfrm>
                <a:off x="8166450" y="2204275"/>
                <a:ext cx="449297" cy="449297"/>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1614" y="147906"/>
                      <a:pt x="147906" y="225950"/>
                      <a:pt x="147906" y="317001"/>
                    </a:cubicBezTo>
                    <a:cubicBezTo>
                      <a:pt x="147906" y="412389"/>
                      <a:pt x="221614" y="486097"/>
                      <a:pt x="317001" y="486097"/>
                    </a:cubicBezTo>
                    <a:close/>
                  </a:path>
                </a:pathLst>
              </a:custGeom>
              <a:grpFill/>
              <a:ln w="43323" cap="flat">
                <a:noFill/>
                <a:prstDash val="solid"/>
                <a:miter/>
              </a:ln>
            </p:spPr>
            <p:txBody>
              <a:bodyPr rtlCol="0" anchor="ctr"/>
              <a:lstStyle/>
              <a:p>
                <a:endParaRPr lang="en-US"/>
              </a:p>
            </p:txBody>
          </p:sp>
          <p:sp>
            <p:nvSpPr>
              <p:cNvPr id="44" name="Freeform: Shape 43">
                <a:extLst>
                  <a:ext uri="{FF2B5EF4-FFF2-40B4-BE49-F238E27FC236}">
                    <a16:creationId xmlns:a16="http://schemas.microsoft.com/office/drawing/2014/main" id="{E2586C43-664B-2DD1-21F9-9365F9738E10}"/>
                  </a:ext>
                </a:extLst>
              </p:cNvPr>
              <p:cNvSpPr/>
              <p:nvPr/>
            </p:nvSpPr>
            <p:spPr>
              <a:xfrm>
                <a:off x="9142066" y="2704920"/>
                <a:ext cx="320926" cy="449297"/>
              </a:xfrm>
              <a:custGeom>
                <a:avLst/>
                <a:gdLst>
                  <a:gd name="connsiteX0" fmla="*/ 147906 w 433577"/>
                  <a:gd name="connsiteY0" fmla="*/ 468754 h 607009"/>
                  <a:gd name="connsiteX1" fmla="*/ 147906 w 433577"/>
                  <a:gd name="connsiteY1" fmla="*/ 147906 h 607009"/>
                  <a:gd name="connsiteX2" fmla="*/ 308330 w 433577"/>
                  <a:gd name="connsiteY2" fmla="*/ 308330 h 607009"/>
                  <a:gd name="connsiteX3" fmla="*/ 147906 w 433577"/>
                  <a:gd name="connsiteY3" fmla="*/ 468754 h 607009"/>
                </a:gdLst>
                <a:ahLst/>
                <a:cxnLst>
                  <a:cxn ang="0">
                    <a:pos x="connsiteX0" y="connsiteY0"/>
                  </a:cxn>
                  <a:cxn ang="0">
                    <a:pos x="connsiteX1" y="connsiteY1"/>
                  </a:cxn>
                  <a:cxn ang="0">
                    <a:pos x="connsiteX2" y="connsiteY2"/>
                  </a:cxn>
                  <a:cxn ang="0">
                    <a:pos x="connsiteX3" y="connsiteY3"/>
                  </a:cxn>
                </a:cxnLst>
                <a:rect l="l" t="t" r="r" b="b"/>
                <a:pathLst>
                  <a:path w="433577" h="607009">
                    <a:moveTo>
                      <a:pt x="147906" y="468754"/>
                    </a:moveTo>
                    <a:lnTo>
                      <a:pt x="147906" y="147906"/>
                    </a:lnTo>
                    <a:cubicBezTo>
                      <a:pt x="234622" y="147906"/>
                      <a:pt x="308330" y="221614"/>
                      <a:pt x="308330" y="308330"/>
                    </a:cubicBezTo>
                    <a:cubicBezTo>
                      <a:pt x="308330" y="395045"/>
                      <a:pt x="238957" y="468754"/>
                      <a:pt x="147906" y="468754"/>
                    </a:cubicBezTo>
                    <a:close/>
                  </a:path>
                </a:pathLst>
              </a:custGeom>
              <a:grpFill/>
              <a:ln w="43323" cap="flat">
                <a:noFill/>
                <a:prstDash val="solid"/>
                <a:miter/>
              </a:ln>
            </p:spPr>
            <p:txBody>
              <a:bodyPr rtlCol="0" anchor="ctr"/>
              <a:lstStyle/>
              <a:p>
                <a:endParaRPr lang="en-US"/>
              </a:p>
            </p:txBody>
          </p:sp>
          <p:sp>
            <p:nvSpPr>
              <p:cNvPr id="45" name="Freeform: Shape 44">
                <a:extLst>
                  <a:ext uri="{FF2B5EF4-FFF2-40B4-BE49-F238E27FC236}">
                    <a16:creationId xmlns:a16="http://schemas.microsoft.com/office/drawing/2014/main" id="{7F6A2341-BC84-B976-5B89-72C61B504804}"/>
                  </a:ext>
                </a:extLst>
              </p:cNvPr>
              <p:cNvSpPr/>
              <p:nvPr/>
            </p:nvSpPr>
            <p:spPr>
              <a:xfrm>
                <a:off x="9016905" y="2197857"/>
                <a:ext cx="449297" cy="449297"/>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8" y="147906"/>
                      <a:pt x="317001" y="147906"/>
                    </a:cubicBezTo>
                    <a:cubicBezTo>
                      <a:pt x="225950" y="147906"/>
                      <a:pt x="147906" y="221614"/>
                      <a:pt x="147906" y="317001"/>
                    </a:cubicBezTo>
                    <a:cubicBezTo>
                      <a:pt x="147906" y="412389"/>
                      <a:pt x="225950" y="486097"/>
                      <a:pt x="317001" y="486097"/>
                    </a:cubicBezTo>
                    <a:close/>
                  </a:path>
                </a:pathLst>
              </a:custGeom>
              <a:grpFill/>
              <a:ln w="43323" cap="flat">
                <a:noFill/>
                <a:prstDash val="solid"/>
                <a:miter/>
              </a:ln>
            </p:spPr>
            <p:txBody>
              <a:bodyPr rtlCol="0" anchor="ctr"/>
              <a:lstStyle/>
              <a:p>
                <a:endParaRPr lang="en-US"/>
              </a:p>
            </p:txBody>
          </p:sp>
          <p:sp>
            <p:nvSpPr>
              <p:cNvPr id="46" name="Freeform: Shape 45">
                <a:extLst>
                  <a:ext uri="{FF2B5EF4-FFF2-40B4-BE49-F238E27FC236}">
                    <a16:creationId xmlns:a16="http://schemas.microsoft.com/office/drawing/2014/main" id="{EDD8167C-9D7F-4AD2-720B-92BBAB90E718}"/>
                  </a:ext>
                </a:extLst>
              </p:cNvPr>
              <p:cNvSpPr/>
              <p:nvPr/>
            </p:nvSpPr>
            <p:spPr>
              <a:xfrm>
                <a:off x="9016905" y="2692083"/>
                <a:ext cx="449297" cy="449297"/>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8" y="147906"/>
                      <a:pt x="317001" y="147906"/>
                    </a:cubicBezTo>
                    <a:cubicBezTo>
                      <a:pt x="225950" y="147906"/>
                      <a:pt x="147906" y="221614"/>
                      <a:pt x="147906" y="317001"/>
                    </a:cubicBezTo>
                    <a:cubicBezTo>
                      <a:pt x="147906" y="408053"/>
                      <a:pt x="225950" y="486097"/>
                      <a:pt x="317001" y="486097"/>
                    </a:cubicBezTo>
                    <a:close/>
                  </a:path>
                </a:pathLst>
              </a:custGeom>
              <a:grpFill/>
              <a:ln w="43323" cap="flat">
                <a:noFill/>
                <a:prstDash val="solid"/>
                <a:miter/>
              </a:ln>
            </p:spPr>
            <p:txBody>
              <a:bodyPr rtlCol="0" anchor="ctr"/>
              <a:lstStyle/>
              <a:p>
                <a:endParaRPr lang="en-US"/>
              </a:p>
            </p:txBody>
          </p:sp>
          <p:sp>
            <p:nvSpPr>
              <p:cNvPr id="47" name="Freeform: Shape 46">
                <a:extLst>
                  <a:ext uri="{FF2B5EF4-FFF2-40B4-BE49-F238E27FC236}">
                    <a16:creationId xmlns:a16="http://schemas.microsoft.com/office/drawing/2014/main" id="{C5722BD2-4D27-ECDA-95C5-8F2966494996}"/>
                  </a:ext>
                </a:extLst>
              </p:cNvPr>
              <p:cNvSpPr/>
              <p:nvPr/>
            </p:nvSpPr>
            <p:spPr>
              <a:xfrm>
                <a:off x="8590073" y="2939196"/>
                <a:ext cx="449297" cy="449297"/>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5950" y="147906"/>
                      <a:pt x="147906" y="221614"/>
                      <a:pt x="147906" y="317001"/>
                    </a:cubicBezTo>
                    <a:cubicBezTo>
                      <a:pt x="147906" y="412389"/>
                      <a:pt x="225950" y="486097"/>
                      <a:pt x="317001" y="486097"/>
                    </a:cubicBezTo>
                    <a:close/>
                  </a:path>
                </a:pathLst>
              </a:custGeom>
              <a:grpFill/>
              <a:ln w="43323" cap="flat">
                <a:noFill/>
                <a:prstDash val="solid"/>
                <a:miter/>
              </a:ln>
            </p:spPr>
            <p:txBody>
              <a:bodyPr rtlCol="0" anchor="ctr"/>
              <a:lstStyle/>
              <a:p>
                <a:endParaRPr lang="en-US"/>
              </a:p>
            </p:txBody>
          </p:sp>
          <p:grpSp>
            <p:nvGrpSpPr>
              <p:cNvPr id="48" name="Group 47">
                <a:extLst>
                  <a:ext uri="{FF2B5EF4-FFF2-40B4-BE49-F238E27FC236}">
                    <a16:creationId xmlns:a16="http://schemas.microsoft.com/office/drawing/2014/main" id="{B047C369-2662-F9F9-9B40-A35EE4CFD6F5}"/>
                  </a:ext>
                </a:extLst>
              </p:cNvPr>
              <p:cNvGrpSpPr/>
              <p:nvPr/>
            </p:nvGrpSpPr>
            <p:grpSpPr>
              <a:xfrm rot="7661305" flipH="1">
                <a:off x="9367116" y="2811401"/>
                <a:ext cx="449297" cy="803943"/>
                <a:chOff x="4860364" y="1440904"/>
                <a:chExt cx="607009" cy="1086144"/>
              </a:xfrm>
              <a:grpFill/>
            </p:grpSpPr>
            <p:sp>
              <p:nvSpPr>
                <p:cNvPr id="49" name="Rectangle 48">
                  <a:extLst>
                    <a:ext uri="{FF2B5EF4-FFF2-40B4-BE49-F238E27FC236}">
                      <a16:creationId xmlns:a16="http://schemas.microsoft.com/office/drawing/2014/main" id="{3764D135-D9D1-D87B-9C4F-2803DCBBB598}"/>
                    </a:ext>
                  </a:extLst>
                </p:cNvPr>
                <p:cNvSpPr/>
                <p:nvPr/>
              </p:nvSpPr>
              <p:spPr>
                <a:xfrm>
                  <a:off x="5133776" y="1776958"/>
                  <a:ext cx="106964" cy="75009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Freeform: Shape 49">
                  <a:extLst>
                    <a:ext uri="{FF2B5EF4-FFF2-40B4-BE49-F238E27FC236}">
                      <a16:creationId xmlns:a16="http://schemas.microsoft.com/office/drawing/2014/main" id="{869B5A25-CF6D-1941-F009-45E12229DBCD}"/>
                    </a:ext>
                  </a:extLst>
                </p:cNvPr>
                <p:cNvSpPr/>
                <p:nvPr/>
              </p:nvSpPr>
              <p:spPr>
                <a:xfrm>
                  <a:off x="4860364" y="1440904"/>
                  <a:ext cx="607009" cy="607009"/>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5950" y="147906"/>
                        <a:pt x="147906" y="221614"/>
                        <a:pt x="147906" y="317001"/>
                      </a:cubicBezTo>
                      <a:cubicBezTo>
                        <a:pt x="147906" y="408053"/>
                        <a:pt x="221614" y="486097"/>
                        <a:pt x="317001" y="486097"/>
                      </a:cubicBezTo>
                      <a:close/>
                    </a:path>
                  </a:pathLst>
                </a:custGeom>
                <a:grpFill/>
                <a:ln w="43323" cap="flat">
                  <a:noFill/>
                  <a:prstDash val="solid"/>
                  <a:miter/>
                </a:ln>
              </p:spPr>
              <p:txBody>
                <a:bodyPr rtlCol="0" anchor="ctr"/>
                <a:lstStyle/>
                <a:p>
                  <a:endParaRPr lang="en-US"/>
                </a:p>
              </p:txBody>
            </p:sp>
          </p:grpSp>
        </p:grpSp>
        <p:grpSp>
          <p:nvGrpSpPr>
            <p:cNvPr id="32" name="Group 31">
              <a:extLst>
                <a:ext uri="{FF2B5EF4-FFF2-40B4-BE49-F238E27FC236}">
                  <a16:creationId xmlns:a16="http://schemas.microsoft.com/office/drawing/2014/main" id="{85D73318-9D42-CA7D-648E-EF6CD61BD778}"/>
                </a:ext>
              </a:extLst>
            </p:cNvPr>
            <p:cNvGrpSpPr/>
            <p:nvPr/>
          </p:nvGrpSpPr>
          <p:grpSpPr>
            <a:xfrm>
              <a:off x="1257348" y="4876976"/>
              <a:ext cx="826550" cy="358906"/>
              <a:chOff x="7658774" y="5514706"/>
              <a:chExt cx="826550" cy="358906"/>
            </a:xfrm>
            <a:grpFill/>
          </p:grpSpPr>
          <p:sp>
            <p:nvSpPr>
              <p:cNvPr id="33" name="Rectangle 32">
                <a:extLst>
                  <a:ext uri="{FF2B5EF4-FFF2-40B4-BE49-F238E27FC236}">
                    <a16:creationId xmlns:a16="http://schemas.microsoft.com/office/drawing/2014/main" id="{73FAEEE9-767E-94C2-EF8A-57A0ADFD3035}"/>
                  </a:ext>
                </a:extLst>
              </p:cNvPr>
              <p:cNvSpPr/>
              <p:nvPr/>
            </p:nvSpPr>
            <p:spPr>
              <a:xfrm rot="16053454" flipH="1">
                <a:off x="8032513" y="5501122"/>
                <a:ext cx="60369" cy="42333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Freeform: Shape 33">
                <a:extLst>
                  <a:ext uri="{FF2B5EF4-FFF2-40B4-BE49-F238E27FC236}">
                    <a16:creationId xmlns:a16="http://schemas.microsoft.com/office/drawing/2014/main" id="{EB1945C1-8EC2-51AE-40C7-2111ED59EB5B}"/>
                  </a:ext>
                </a:extLst>
              </p:cNvPr>
              <p:cNvSpPr/>
              <p:nvPr/>
            </p:nvSpPr>
            <p:spPr>
              <a:xfrm rot="19653185" flipH="1">
                <a:off x="7658774" y="5531026"/>
                <a:ext cx="342587" cy="342586"/>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5950" y="147906"/>
                      <a:pt x="147906" y="221614"/>
                      <a:pt x="147906" y="317001"/>
                    </a:cubicBezTo>
                    <a:cubicBezTo>
                      <a:pt x="147906" y="408053"/>
                      <a:pt x="221614" y="486097"/>
                      <a:pt x="317001" y="486097"/>
                    </a:cubicBezTo>
                    <a:close/>
                  </a:path>
                </a:pathLst>
              </a:custGeom>
              <a:grpFill/>
              <a:ln w="43323" cap="flat">
                <a:noFill/>
                <a:prstDash val="solid"/>
                <a:miter/>
              </a:ln>
            </p:spPr>
            <p:txBody>
              <a:bodyPr rtlCol="0" anchor="ctr"/>
              <a:lstStyle/>
              <a:p>
                <a:endParaRPr lang="en-US"/>
              </a:p>
            </p:txBody>
          </p:sp>
          <p:sp>
            <p:nvSpPr>
              <p:cNvPr id="35" name="Freeform: Shape 34">
                <a:extLst>
                  <a:ext uri="{FF2B5EF4-FFF2-40B4-BE49-F238E27FC236}">
                    <a16:creationId xmlns:a16="http://schemas.microsoft.com/office/drawing/2014/main" id="{4BCF07DF-8412-9126-BBA1-4687836F54CE}"/>
                  </a:ext>
                </a:extLst>
              </p:cNvPr>
              <p:cNvSpPr/>
              <p:nvPr/>
            </p:nvSpPr>
            <p:spPr>
              <a:xfrm rot="19653185">
                <a:off x="8142737" y="5514706"/>
                <a:ext cx="342587" cy="342586"/>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5950" y="147906"/>
                      <a:pt x="147906" y="221614"/>
                      <a:pt x="147906" y="317001"/>
                    </a:cubicBezTo>
                    <a:cubicBezTo>
                      <a:pt x="147906" y="408053"/>
                      <a:pt x="221614" y="486097"/>
                      <a:pt x="317001" y="486097"/>
                    </a:cubicBezTo>
                    <a:close/>
                  </a:path>
                </a:pathLst>
              </a:custGeom>
              <a:grpFill/>
              <a:ln w="43323" cap="flat">
                <a:noFill/>
                <a:prstDash val="solid"/>
                <a:miter/>
              </a:ln>
            </p:spPr>
            <p:txBody>
              <a:bodyPr rtlCol="0" anchor="ctr"/>
              <a:lstStyle/>
              <a:p>
                <a:endParaRPr lang="en-US"/>
              </a:p>
            </p:txBody>
          </p:sp>
        </p:grpSp>
      </p:grpSp>
      <p:sp>
        <p:nvSpPr>
          <p:cNvPr id="2" name="Text 0"/>
          <p:cNvSpPr/>
          <p:nvPr/>
        </p:nvSpPr>
        <p:spPr>
          <a:xfrm>
            <a:off x="749737" y="662821"/>
            <a:ext cx="6217801" cy="630079"/>
          </a:xfrm>
          <a:prstGeom prst="rect">
            <a:avLst/>
          </a:prstGeom>
          <a:noFill/>
          <a:ln/>
        </p:spPr>
        <p:txBody>
          <a:bodyPr wrap="none" lIns="0" tIns="0" rIns="0" bIns="0" rtlCol="0" anchor="t"/>
          <a:lstStyle/>
          <a:p>
            <a:pPr marL="0" indent="0" algn="l">
              <a:lnSpc>
                <a:spcPts val="4950"/>
              </a:lnSpc>
              <a:buNone/>
            </a:pPr>
            <a:r>
              <a:rPr lang="en-US" sz="3950" kern="0" spc="-79" dirty="0">
                <a:solidFill>
                  <a:srgbClr val="000000"/>
                </a:solidFill>
                <a:latin typeface="Source Serif Pro Semi Bold" pitchFamily="34" charset="0"/>
                <a:ea typeface="Source Serif Pro Semi Bold" pitchFamily="34" charset="-122"/>
                <a:cs typeface="Source Serif Pro Semi Bold" pitchFamily="34" charset="-120"/>
              </a:rPr>
              <a:t>Treatment and Management</a:t>
            </a:r>
            <a:endParaRPr lang="en-US" sz="3950" dirty="0"/>
          </a:p>
        </p:txBody>
      </p:sp>
      <p:sp>
        <p:nvSpPr>
          <p:cNvPr id="3" name="Text 1"/>
          <p:cNvSpPr/>
          <p:nvPr/>
        </p:nvSpPr>
        <p:spPr>
          <a:xfrm>
            <a:off x="749737" y="1721287"/>
            <a:ext cx="13130927" cy="685324"/>
          </a:xfrm>
          <a:prstGeom prst="rect">
            <a:avLst/>
          </a:prstGeom>
          <a:noFill/>
          <a:ln/>
        </p:spPr>
        <p:txBody>
          <a:bodyPr wrap="square" lIns="0" tIns="0" rIns="0" bIns="0" rtlCol="0" anchor="t"/>
          <a:lstStyle/>
          <a:p>
            <a:pPr marL="0" indent="0" algn="l">
              <a:lnSpc>
                <a:spcPts val="2650"/>
              </a:lnSpc>
              <a:buNone/>
            </a:pPr>
            <a:r>
              <a:rPr lang="en-US" sz="1650" kern="0" spc="-34" dirty="0">
                <a:solidFill>
                  <a:srgbClr val="272525"/>
                </a:solidFill>
                <a:latin typeface="Source Sans Pro" pitchFamily="34" charset="0"/>
                <a:ea typeface="Source Sans Pro" pitchFamily="34" charset="-122"/>
                <a:cs typeface="Source Sans Pro" pitchFamily="34" charset="-120"/>
              </a:rPr>
              <a:t>The cornerstone of AKI management is identifying and addressing the underlying cause while supporting kidney function. Treatment strategies must be personalized based on the etiology, severity, and patient comorbidities.</a:t>
            </a:r>
            <a:endParaRPr lang="en-US" sz="1650" dirty="0"/>
          </a:p>
        </p:txBody>
      </p:sp>
      <p:sp>
        <p:nvSpPr>
          <p:cNvPr id="4" name="Shape 2"/>
          <p:cNvSpPr/>
          <p:nvPr/>
        </p:nvSpPr>
        <p:spPr>
          <a:xfrm>
            <a:off x="749737" y="3611642"/>
            <a:ext cx="3041690" cy="214193"/>
          </a:xfrm>
          <a:prstGeom prst="roundRect">
            <a:avLst>
              <a:gd name="adj" fmla="val 42008"/>
            </a:avLst>
          </a:prstGeom>
          <a:solidFill>
            <a:srgbClr val="F0D4F7"/>
          </a:solidFill>
          <a:ln w="7620">
            <a:solidFill>
              <a:srgbClr val="D6BADD"/>
            </a:solidFill>
            <a:prstDash val="solid"/>
          </a:ln>
        </p:spPr>
      </p:sp>
      <p:sp>
        <p:nvSpPr>
          <p:cNvPr id="5" name="Text 3"/>
          <p:cNvSpPr/>
          <p:nvPr/>
        </p:nvSpPr>
        <p:spPr>
          <a:xfrm>
            <a:off x="749737" y="4147185"/>
            <a:ext cx="3041690" cy="630079"/>
          </a:xfrm>
          <a:prstGeom prst="rect">
            <a:avLst/>
          </a:prstGeom>
          <a:noFill/>
          <a:ln/>
        </p:spPr>
        <p:txBody>
          <a:bodyPr wrap="square" lIns="0" tIns="0" rIns="0" bIns="0" rtlCol="0" anchor="t"/>
          <a:lstStyle/>
          <a:p>
            <a:pPr marL="0" indent="0" algn="l">
              <a:lnSpc>
                <a:spcPts val="2450"/>
              </a:lnSpc>
              <a:buNone/>
            </a:pPr>
            <a:r>
              <a:rPr lang="en-US" sz="1950" kern="0" spc="-40" dirty="0">
                <a:solidFill>
                  <a:srgbClr val="272525"/>
                </a:solidFill>
                <a:latin typeface="Source Serif Pro Semi Bold" pitchFamily="34" charset="0"/>
                <a:ea typeface="Source Serif Pro Semi Bold" pitchFamily="34" charset="-122"/>
                <a:cs typeface="Source Serif Pro Semi Bold" pitchFamily="34" charset="-120"/>
              </a:rPr>
              <a:t>Identify and Treat Underlying Cause</a:t>
            </a:r>
            <a:endParaRPr lang="en-US" sz="1950" dirty="0"/>
          </a:p>
        </p:txBody>
      </p:sp>
      <p:sp>
        <p:nvSpPr>
          <p:cNvPr id="6" name="Text 4"/>
          <p:cNvSpPr/>
          <p:nvPr/>
        </p:nvSpPr>
        <p:spPr>
          <a:xfrm>
            <a:off x="749737" y="4905732"/>
            <a:ext cx="3041690" cy="1713309"/>
          </a:xfrm>
          <a:prstGeom prst="rect">
            <a:avLst/>
          </a:prstGeom>
          <a:noFill/>
          <a:ln/>
        </p:spPr>
        <p:txBody>
          <a:bodyPr wrap="square" lIns="0" tIns="0" rIns="0" bIns="0" rtlCol="0" anchor="t"/>
          <a:lstStyle/>
          <a:p>
            <a:pPr marL="0" indent="0" algn="l">
              <a:lnSpc>
                <a:spcPts val="2650"/>
              </a:lnSpc>
              <a:buNone/>
            </a:pPr>
            <a:r>
              <a:rPr lang="en-US" sz="1650" kern="0" spc="-34" dirty="0">
                <a:solidFill>
                  <a:srgbClr val="272525"/>
                </a:solidFill>
                <a:latin typeface="Source Sans Pro" pitchFamily="34" charset="0"/>
                <a:ea typeface="Source Sans Pro" pitchFamily="34" charset="-122"/>
                <a:cs typeface="Source Sans Pro" pitchFamily="34" charset="-120"/>
              </a:rPr>
              <a:t>Promptly address sepsis with antibiotics, relieve obstructions, discontinue nephrotoxic agents, and treat other primary conditions contributing to kidney injury.</a:t>
            </a:r>
            <a:endParaRPr lang="en-US" sz="1650" dirty="0"/>
          </a:p>
        </p:txBody>
      </p:sp>
      <p:sp>
        <p:nvSpPr>
          <p:cNvPr id="7" name="Shape 5"/>
          <p:cNvSpPr/>
          <p:nvPr/>
        </p:nvSpPr>
        <p:spPr>
          <a:xfrm>
            <a:off x="4112776" y="3290292"/>
            <a:ext cx="3041690" cy="214193"/>
          </a:xfrm>
          <a:prstGeom prst="roundRect">
            <a:avLst>
              <a:gd name="adj" fmla="val 42008"/>
            </a:avLst>
          </a:prstGeom>
          <a:solidFill>
            <a:srgbClr val="F0D4F7"/>
          </a:solidFill>
          <a:ln w="7620">
            <a:solidFill>
              <a:srgbClr val="D6BADD"/>
            </a:solidFill>
            <a:prstDash val="solid"/>
          </a:ln>
        </p:spPr>
      </p:sp>
      <p:sp>
        <p:nvSpPr>
          <p:cNvPr id="8" name="Text 6"/>
          <p:cNvSpPr/>
          <p:nvPr/>
        </p:nvSpPr>
        <p:spPr>
          <a:xfrm>
            <a:off x="4112776" y="3825835"/>
            <a:ext cx="3041690" cy="630079"/>
          </a:xfrm>
          <a:prstGeom prst="rect">
            <a:avLst/>
          </a:prstGeom>
          <a:noFill/>
          <a:ln/>
        </p:spPr>
        <p:txBody>
          <a:bodyPr wrap="square" lIns="0" tIns="0" rIns="0" bIns="0" rtlCol="0" anchor="t"/>
          <a:lstStyle/>
          <a:p>
            <a:pPr marL="0" indent="0" algn="l">
              <a:lnSpc>
                <a:spcPts val="2450"/>
              </a:lnSpc>
              <a:buNone/>
            </a:pPr>
            <a:r>
              <a:rPr lang="en-US" sz="1950" kern="0" spc="-40" dirty="0">
                <a:solidFill>
                  <a:srgbClr val="272525"/>
                </a:solidFill>
                <a:latin typeface="Source Serif Pro Semi Bold" pitchFamily="34" charset="0"/>
                <a:ea typeface="Source Serif Pro Semi Bold" pitchFamily="34" charset="-122"/>
                <a:cs typeface="Source Serif Pro Semi Bold" pitchFamily="34" charset="-120"/>
              </a:rPr>
              <a:t>Optimize Hemodynamics and Fluid Status</a:t>
            </a:r>
            <a:endParaRPr lang="en-US" sz="1950" dirty="0"/>
          </a:p>
        </p:txBody>
      </p:sp>
      <p:sp>
        <p:nvSpPr>
          <p:cNvPr id="9" name="Text 7"/>
          <p:cNvSpPr/>
          <p:nvPr/>
        </p:nvSpPr>
        <p:spPr>
          <a:xfrm>
            <a:off x="4112776" y="4584383"/>
            <a:ext cx="3041690" cy="2055971"/>
          </a:xfrm>
          <a:prstGeom prst="rect">
            <a:avLst/>
          </a:prstGeom>
          <a:noFill/>
          <a:ln/>
        </p:spPr>
        <p:txBody>
          <a:bodyPr wrap="square" lIns="0" tIns="0" rIns="0" bIns="0" rtlCol="0" anchor="t"/>
          <a:lstStyle/>
          <a:p>
            <a:pPr marL="0" indent="0" algn="l">
              <a:lnSpc>
                <a:spcPts val="2650"/>
              </a:lnSpc>
              <a:buNone/>
            </a:pPr>
            <a:r>
              <a:rPr lang="en-US" sz="1650" kern="0" spc="-34" dirty="0">
                <a:solidFill>
                  <a:srgbClr val="272525"/>
                </a:solidFill>
                <a:latin typeface="Source Sans Pro" pitchFamily="34" charset="0"/>
                <a:ea typeface="Source Sans Pro" pitchFamily="34" charset="-122"/>
                <a:cs typeface="Source Sans Pro" pitchFamily="34" charset="-120"/>
              </a:rPr>
              <a:t>Carefully manage fluid balance with appropriate volume resuscitation for hypovolemia or diuretics for fluid overload. Monitor central venous pressure and urine output to guide therapy.</a:t>
            </a:r>
            <a:endParaRPr lang="en-US" sz="1650" dirty="0"/>
          </a:p>
        </p:txBody>
      </p:sp>
      <p:sp>
        <p:nvSpPr>
          <p:cNvPr id="10" name="Shape 8"/>
          <p:cNvSpPr/>
          <p:nvPr/>
        </p:nvSpPr>
        <p:spPr>
          <a:xfrm>
            <a:off x="7475815" y="2968943"/>
            <a:ext cx="3041690" cy="214193"/>
          </a:xfrm>
          <a:prstGeom prst="roundRect">
            <a:avLst>
              <a:gd name="adj" fmla="val 42008"/>
            </a:avLst>
          </a:prstGeom>
          <a:solidFill>
            <a:srgbClr val="F0D4F7"/>
          </a:solidFill>
          <a:ln w="7620">
            <a:solidFill>
              <a:srgbClr val="D6BADD"/>
            </a:solidFill>
            <a:prstDash val="solid"/>
          </a:ln>
        </p:spPr>
      </p:sp>
      <p:sp>
        <p:nvSpPr>
          <p:cNvPr id="11" name="Text 9"/>
          <p:cNvSpPr/>
          <p:nvPr/>
        </p:nvSpPr>
        <p:spPr>
          <a:xfrm>
            <a:off x="7475815" y="3504486"/>
            <a:ext cx="3041690" cy="630079"/>
          </a:xfrm>
          <a:prstGeom prst="rect">
            <a:avLst/>
          </a:prstGeom>
          <a:noFill/>
          <a:ln/>
        </p:spPr>
        <p:txBody>
          <a:bodyPr wrap="square" lIns="0" tIns="0" rIns="0" bIns="0" rtlCol="0" anchor="t"/>
          <a:lstStyle/>
          <a:p>
            <a:pPr marL="0" indent="0" algn="l">
              <a:lnSpc>
                <a:spcPts val="2450"/>
              </a:lnSpc>
              <a:buNone/>
            </a:pPr>
            <a:r>
              <a:rPr lang="en-US" sz="1950" kern="0" spc="-40" dirty="0">
                <a:solidFill>
                  <a:srgbClr val="272525"/>
                </a:solidFill>
                <a:latin typeface="Source Serif Pro Semi Bold" pitchFamily="34" charset="0"/>
                <a:ea typeface="Source Serif Pro Semi Bold" pitchFamily="34" charset="-122"/>
                <a:cs typeface="Source Serif Pro Semi Bold" pitchFamily="34" charset="-120"/>
              </a:rPr>
              <a:t>Medication Review and Adjustment</a:t>
            </a:r>
            <a:endParaRPr lang="en-US" sz="1950" dirty="0"/>
          </a:p>
        </p:txBody>
      </p:sp>
      <p:sp>
        <p:nvSpPr>
          <p:cNvPr id="12" name="Text 10"/>
          <p:cNvSpPr/>
          <p:nvPr/>
        </p:nvSpPr>
        <p:spPr>
          <a:xfrm>
            <a:off x="7475815" y="4263033"/>
            <a:ext cx="3041690" cy="1713309"/>
          </a:xfrm>
          <a:prstGeom prst="rect">
            <a:avLst/>
          </a:prstGeom>
          <a:noFill/>
          <a:ln/>
        </p:spPr>
        <p:txBody>
          <a:bodyPr wrap="square" lIns="0" tIns="0" rIns="0" bIns="0" rtlCol="0" anchor="t"/>
          <a:lstStyle/>
          <a:p>
            <a:pPr marL="0" indent="0" algn="l">
              <a:lnSpc>
                <a:spcPts val="2650"/>
              </a:lnSpc>
              <a:buNone/>
            </a:pPr>
            <a:r>
              <a:rPr lang="en-US" sz="1650" kern="0" spc="-34" dirty="0">
                <a:solidFill>
                  <a:srgbClr val="272525"/>
                </a:solidFill>
                <a:latin typeface="Source Sans Pro" pitchFamily="34" charset="0"/>
                <a:ea typeface="Source Sans Pro" pitchFamily="34" charset="-122"/>
                <a:cs typeface="Source Sans Pro" pitchFamily="34" charset="-120"/>
              </a:rPr>
              <a:t>Eliminate nephrotoxic drugs when possible and adjust medication dosages according to current kidney function to prevent further injury.</a:t>
            </a:r>
            <a:endParaRPr lang="en-US" sz="1650" dirty="0"/>
          </a:p>
        </p:txBody>
      </p:sp>
      <p:sp>
        <p:nvSpPr>
          <p:cNvPr id="13" name="Shape 11"/>
          <p:cNvSpPr/>
          <p:nvPr/>
        </p:nvSpPr>
        <p:spPr>
          <a:xfrm>
            <a:off x="10838855" y="2647593"/>
            <a:ext cx="3041809" cy="214193"/>
          </a:xfrm>
          <a:prstGeom prst="roundRect">
            <a:avLst>
              <a:gd name="adj" fmla="val 42008"/>
            </a:avLst>
          </a:prstGeom>
          <a:solidFill>
            <a:srgbClr val="F0D4F7"/>
          </a:solidFill>
          <a:ln w="7620">
            <a:solidFill>
              <a:srgbClr val="D6BADD"/>
            </a:solidFill>
            <a:prstDash val="solid"/>
          </a:ln>
        </p:spPr>
      </p:sp>
      <p:sp>
        <p:nvSpPr>
          <p:cNvPr id="14" name="Text 12"/>
          <p:cNvSpPr/>
          <p:nvPr/>
        </p:nvSpPr>
        <p:spPr>
          <a:xfrm>
            <a:off x="10838855" y="3183136"/>
            <a:ext cx="3041809" cy="630079"/>
          </a:xfrm>
          <a:prstGeom prst="rect">
            <a:avLst/>
          </a:prstGeom>
          <a:noFill/>
          <a:ln/>
        </p:spPr>
        <p:txBody>
          <a:bodyPr wrap="square" lIns="0" tIns="0" rIns="0" bIns="0" rtlCol="0" anchor="t"/>
          <a:lstStyle/>
          <a:p>
            <a:pPr marL="0" indent="0" algn="l">
              <a:lnSpc>
                <a:spcPts val="2450"/>
              </a:lnSpc>
              <a:buNone/>
            </a:pPr>
            <a:r>
              <a:rPr lang="en-US" sz="1950" kern="0" spc="-40" dirty="0">
                <a:solidFill>
                  <a:srgbClr val="272525"/>
                </a:solidFill>
                <a:latin typeface="Source Serif Pro Semi Bold" pitchFamily="34" charset="0"/>
                <a:ea typeface="Source Serif Pro Semi Bold" pitchFamily="34" charset="-122"/>
                <a:cs typeface="Source Serif Pro Semi Bold" pitchFamily="34" charset="-120"/>
              </a:rPr>
              <a:t>Consider Renal Replacement Therapy</a:t>
            </a:r>
            <a:endParaRPr lang="en-US" sz="1950" dirty="0"/>
          </a:p>
        </p:txBody>
      </p:sp>
      <p:sp>
        <p:nvSpPr>
          <p:cNvPr id="15" name="Text 13"/>
          <p:cNvSpPr/>
          <p:nvPr/>
        </p:nvSpPr>
        <p:spPr>
          <a:xfrm>
            <a:off x="10838855" y="3941683"/>
            <a:ext cx="3041809" cy="1713309"/>
          </a:xfrm>
          <a:prstGeom prst="rect">
            <a:avLst/>
          </a:prstGeom>
          <a:noFill/>
          <a:ln/>
        </p:spPr>
        <p:txBody>
          <a:bodyPr wrap="square" lIns="0" tIns="0" rIns="0" bIns="0" rtlCol="0" anchor="t"/>
          <a:lstStyle/>
          <a:p>
            <a:pPr marL="0" indent="0" algn="l">
              <a:lnSpc>
                <a:spcPts val="2650"/>
              </a:lnSpc>
              <a:buNone/>
            </a:pPr>
            <a:r>
              <a:rPr lang="en-US" sz="1650" kern="0" spc="-34" dirty="0">
                <a:solidFill>
                  <a:srgbClr val="272525"/>
                </a:solidFill>
                <a:latin typeface="Source Sans Pro" pitchFamily="34" charset="0"/>
                <a:ea typeface="Source Sans Pro" pitchFamily="34" charset="-122"/>
                <a:cs typeface="Source Sans Pro" pitchFamily="34" charset="-120"/>
              </a:rPr>
              <a:t>Initiate dialysis or continuous renal replacement therapy when indicated by severe acidosis, hyperkalemia, uremic symptoms, or refractory fluid overload.</a:t>
            </a:r>
            <a:endParaRPr lang="en-US" sz="1650" dirty="0"/>
          </a:p>
        </p:txBody>
      </p:sp>
      <p:sp>
        <p:nvSpPr>
          <p:cNvPr id="16" name="Text 14"/>
          <p:cNvSpPr/>
          <p:nvPr/>
        </p:nvSpPr>
        <p:spPr>
          <a:xfrm>
            <a:off x="749737" y="6881336"/>
            <a:ext cx="13130927" cy="685324"/>
          </a:xfrm>
          <a:prstGeom prst="rect">
            <a:avLst/>
          </a:prstGeom>
          <a:noFill/>
          <a:ln/>
        </p:spPr>
        <p:txBody>
          <a:bodyPr wrap="square" lIns="0" tIns="0" rIns="0" bIns="0" rtlCol="0" anchor="t"/>
          <a:lstStyle/>
          <a:p>
            <a:pPr marL="0" indent="0" algn="l">
              <a:lnSpc>
                <a:spcPts val="2650"/>
              </a:lnSpc>
              <a:buNone/>
            </a:pPr>
            <a:r>
              <a:rPr lang="en-US" sz="1650" kern="0" spc="-34" dirty="0">
                <a:solidFill>
                  <a:srgbClr val="272525"/>
                </a:solidFill>
                <a:latin typeface="Source Sans Pro" pitchFamily="34" charset="0"/>
                <a:ea typeface="Source Sans Pro" pitchFamily="34" charset="-122"/>
                <a:cs typeface="Source Sans Pro" pitchFamily="34" charset="-120"/>
              </a:rPr>
              <a:t>Nutritional support plays a vital role in recovery, with adequate caloric intake balanced against protein restrictions in non-dialysis patients. Regular reassessment of kidney function guides ongoing management decisions.</a:t>
            </a:r>
            <a:endParaRPr lang="en-US" sz="16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47" presetClass="entr" presetSubtype="0"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1000"/>
                                        <p:tgtEl>
                                          <p:spTgt spid="13"/>
                                        </p:tgtEl>
                                      </p:cBhvr>
                                    </p:animEffect>
                                    <p:anim calcmode="lin" valueType="num">
                                      <p:cBhvr>
                                        <p:cTn id="12" dur="1000" fill="hold"/>
                                        <p:tgtEl>
                                          <p:spTgt spid="13"/>
                                        </p:tgtEl>
                                        <p:attrNameLst>
                                          <p:attrName>ppt_x</p:attrName>
                                        </p:attrNameLst>
                                      </p:cBhvr>
                                      <p:tavLst>
                                        <p:tav tm="0">
                                          <p:val>
                                            <p:strVal val="#ppt_x"/>
                                          </p:val>
                                        </p:tav>
                                        <p:tav tm="100000">
                                          <p:val>
                                            <p:strVal val="#ppt_x"/>
                                          </p:val>
                                        </p:tav>
                                      </p:tavLst>
                                    </p:anim>
                                    <p:anim calcmode="lin" valueType="num">
                                      <p:cBhvr>
                                        <p:cTn id="13" dur="1000" fill="hold"/>
                                        <p:tgtEl>
                                          <p:spTgt spid="13"/>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47" presetClass="entr" presetSubtype="0" fill="hold" nodeType="after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1000"/>
                                        <p:tgtEl>
                                          <p:spTgt spid="10"/>
                                        </p:tgtEl>
                                      </p:cBhvr>
                                    </p:animEffect>
                                    <p:anim calcmode="lin" valueType="num">
                                      <p:cBhvr>
                                        <p:cTn id="18" dur="1000" fill="hold"/>
                                        <p:tgtEl>
                                          <p:spTgt spid="10"/>
                                        </p:tgtEl>
                                        <p:attrNameLst>
                                          <p:attrName>ppt_x</p:attrName>
                                        </p:attrNameLst>
                                      </p:cBhvr>
                                      <p:tavLst>
                                        <p:tav tm="0">
                                          <p:val>
                                            <p:strVal val="#ppt_x"/>
                                          </p:val>
                                        </p:tav>
                                        <p:tav tm="100000">
                                          <p:val>
                                            <p:strVal val="#ppt_x"/>
                                          </p:val>
                                        </p:tav>
                                      </p:tavLst>
                                    </p:anim>
                                    <p:anim calcmode="lin" valueType="num">
                                      <p:cBhvr>
                                        <p:cTn id="19" dur="1000" fill="hold"/>
                                        <p:tgtEl>
                                          <p:spTgt spid="10"/>
                                        </p:tgtEl>
                                        <p:attrNameLst>
                                          <p:attrName>ppt_y</p:attrName>
                                        </p:attrNameLst>
                                      </p:cBhvr>
                                      <p:tavLst>
                                        <p:tav tm="0">
                                          <p:val>
                                            <p:strVal val="#ppt_y-.1"/>
                                          </p:val>
                                        </p:tav>
                                        <p:tav tm="100000">
                                          <p:val>
                                            <p:strVal val="#ppt_y"/>
                                          </p:val>
                                        </p:tav>
                                      </p:tavLst>
                                    </p:anim>
                                  </p:childTnLst>
                                </p:cTn>
                              </p:par>
                            </p:childTnLst>
                          </p:cTn>
                        </p:par>
                        <p:par>
                          <p:cTn id="20" fill="hold">
                            <p:stCondLst>
                              <p:cond delay="2500"/>
                            </p:stCondLst>
                            <p:childTnLst>
                              <p:par>
                                <p:cTn id="21" presetID="47" presetClass="entr" presetSubtype="0" fill="hold"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1000"/>
                                        <p:tgtEl>
                                          <p:spTgt spid="7"/>
                                        </p:tgtEl>
                                      </p:cBhvr>
                                    </p:animEffect>
                                    <p:anim calcmode="lin" valueType="num">
                                      <p:cBhvr>
                                        <p:cTn id="24" dur="1000" fill="hold"/>
                                        <p:tgtEl>
                                          <p:spTgt spid="7"/>
                                        </p:tgtEl>
                                        <p:attrNameLst>
                                          <p:attrName>ppt_x</p:attrName>
                                        </p:attrNameLst>
                                      </p:cBhvr>
                                      <p:tavLst>
                                        <p:tav tm="0">
                                          <p:val>
                                            <p:strVal val="#ppt_x"/>
                                          </p:val>
                                        </p:tav>
                                        <p:tav tm="100000">
                                          <p:val>
                                            <p:strVal val="#ppt_x"/>
                                          </p:val>
                                        </p:tav>
                                      </p:tavLst>
                                    </p:anim>
                                    <p:anim calcmode="lin" valueType="num">
                                      <p:cBhvr>
                                        <p:cTn id="25" dur="1000" fill="hold"/>
                                        <p:tgtEl>
                                          <p:spTgt spid="7"/>
                                        </p:tgtEl>
                                        <p:attrNameLst>
                                          <p:attrName>ppt_y</p:attrName>
                                        </p:attrNameLst>
                                      </p:cBhvr>
                                      <p:tavLst>
                                        <p:tav tm="0">
                                          <p:val>
                                            <p:strVal val="#ppt_y-.1"/>
                                          </p:val>
                                        </p:tav>
                                        <p:tav tm="100000">
                                          <p:val>
                                            <p:strVal val="#ppt_y"/>
                                          </p:val>
                                        </p:tav>
                                      </p:tavLst>
                                    </p:anim>
                                  </p:childTnLst>
                                </p:cTn>
                              </p:par>
                            </p:childTnLst>
                          </p:cTn>
                        </p:par>
                        <p:par>
                          <p:cTn id="26" fill="hold">
                            <p:stCondLst>
                              <p:cond delay="3500"/>
                            </p:stCondLst>
                            <p:childTnLst>
                              <p:par>
                                <p:cTn id="27" presetID="47" presetClass="entr" presetSubtype="0" fill="hold" nodeType="afterEffect">
                                  <p:stCondLst>
                                    <p:cond delay="0"/>
                                  </p:stCondLst>
                                  <p:childTnLst>
                                    <p:set>
                                      <p:cBhvr>
                                        <p:cTn id="28" dur="1" fill="hold">
                                          <p:stCondLst>
                                            <p:cond delay="0"/>
                                          </p:stCondLst>
                                        </p:cTn>
                                        <p:tgtEl>
                                          <p:spTgt spid="4"/>
                                        </p:tgtEl>
                                        <p:attrNameLst>
                                          <p:attrName>style.visibility</p:attrName>
                                        </p:attrNameLst>
                                      </p:cBhvr>
                                      <p:to>
                                        <p:strVal val="visible"/>
                                      </p:to>
                                    </p:set>
                                    <p:animEffect transition="in" filter="fade">
                                      <p:cBhvr>
                                        <p:cTn id="29" dur="1000"/>
                                        <p:tgtEl>
                                          <p:spTgt spid="4"/>
                                        </p:tgtEl>
                                      </p:cBhvr>
                                    </p:animEffect>
                                    <p:anim calcmode="lin" valueType="num">
                                      <p:cBhvr>
                                        <p:cTn id="30" dur="1000" fill="hold"/>
                                        <p:tgtEl>
                                          <p:spTgt spid="4"/>
                                        </p:tgtEl>
                                        <p:attrNameLst>
                                          <p:attrName>ppt_x</p:attrName>
                                        </p:attrNameLst>
                                      </p:cBhvr>
                                      <p:tavLst>
                                        <p:tav tm="0">
                                          <p:val>
                                            <p:strVal val="#ppt_x"/>
                                          </p:val>
                                        </p:tav>
                                        <p:tav tm="100000">
                                          <p:val>
                                            <p:strVal val="#ppt_x"/>
                                          </p:val>
                                        </p:tav>
                                      </p:tavLst>
                                    </p:anim>
                                    <p:anim calcmode="lin" valueType="num">
                                      <p:cBhvr>
                                        <p:cTn id="31" dur="1000" fill="hold"/>
                                        <p:tgtEl>
                                          <p:spTgt spid="4"/>
                                        </p:tgtEl>
                                        <p:attrNameLst>
                                          <p:attrName>ppt_y</p:attrName>
                                        </p:attrNameLst>
                                      </p:cBhvr>
                                      <p:tavLst>
                                        <p:tav tm="0">
                                          <p:val>
                                            <p:strVal val="#ppt_y-.1"/>
                                          </p:val>
                                        </p:tav>
                                        <p:tav tm="100000">
                                          <p:val>
                                            <p:strVal val="#ppt_y"/>
                                          </p:val>
                                        </p:tav>
                                      </p:tavLst>
                                    </p:anim>
                                  </p:childTnLst>
                                </p:cTn>
                              </p:par>
                            </p:childTnLst>
                          </p:cTn>
                        </p:par>
                        <p:par>
                          <p:cTn id="32" fill="hold">
                            <p:stCondLst>
                              <p:cond delay="4500"/>
                            </p:stCondLst>
                            <p:childTnLst>
                              <p:par>
                                <p:cTn id="33" presetID="10" presetClass="entr" presetSubtype="0" fill="hold" grpId="0" nodeType="after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fade">
                                      <p:cBhvr>
                                        <p:cTn id="35" dur="500"/>
                                        <p:tgtEl>
                                          <p:spTgt spid="14"/>
                                        </p:tgtEl>
                                      </p:cBhvr>
                                    </p:animEffect>
                                  </p:childTnLst>
                                </p:cTn>
                              </p:par>
                            </p:childTnLst>
                          </p:cTn>
                        </p:par>
                        <p:par>
                          <p:cTn id="36" fill="hold">
                            <p:stCondLst>
                              <p:cond delay="5000"/>
                            </p:stCondLst>
                            <p:childTnLst>
                              <p:par>
                                <p:cTn id="37" presetID="10" presetClass="entr" presetSubtype="0" fill="hold" grpId="0" nodeType="afterEffect">
                                  <p:stCondLst>
                                    <p:cond delay="0"/>
                                  </p:stCondLst>
                                  <p:childTnLst>
                                    <p:set>
                                      <p:cBhvr>
                                        <p:cTn id="38" dur="1" fill="hold">
                                          <p:stCondLst>
                                            <p:cond delay="0"/>
                                          </p:stCondLst>
                                        </p:cTn>
                                        <p:tgtEl>
                                          <p:spTgt spid="15"/>
                                        </p:tgtEl>
                                        <p:attrNameLst>
                                          <p:attrName>style.visibility</p:attrName>
                                        </p:attrNameLst>
                                      </p:cBhvr>
                                      <p:to>
                                        <p:strVal val="visible"/>
                                      </p:to>
                                    </p:set>
                                    <p:animEffect transition="in" filter="fade">
                                      <p:cBhvr>
                                        <p:cTn id="39" dur="500"/>
                                        <p:tgtEl>
                                          <p:spTgt spid="15"/>
                                        </p:tgtEl>
                                      </p:cBhvr>
                                    </p:animEffect>
                                  </p:childTnLst>
                                </p:cTn>
                              </p:par>
                            </p:childTnLst>
                          </p:cTn>
                        </p:par>
                        <p:par>
                          <p:cTn id="40" fill="hold">
                            <p:stCondLst>
                              <p:cond delay="5500"/>
                            </p:stCondLst>
                            <p:childTnLst>
                              <p:par>
                                <p:cTn id="41" presetID="10" presetClass="entr" presetSubtype="0" fill="hold" grpId="0" nodeType="afterEffect">
                                  <p:stCondLst>
                                    <p:cond delay="0"/>
                                  </p:stCondLst>
                                  <p:childTnLst>
                                    <p:set>
                                      <p:cBhvr>
                                        <p:cTn id="42" dur="1" fill="hold">
                                          <p:stCondLst>
                                            <p:cond delay="0"/>
                                          </p:stCondLst>
                                        </p:cTn>
                                        <p:tgtEl>
                                          <p:spTgt spid="11"/>
                                        </p:tgtEl>
                                        <p:attrNameLst>
                                          <p:attrName>style.visibility</p:attrName>
                                        </p:attrNameLst>
                                      </p:cBhvr>
                                      <p:to>
                                        <p:strVal val="visible"/>
                                      </p:to>
                                    </p:set>
                                    <p:animEffect transition="in" filter="fade">
                                      <p:cBhvr>
                                        <p:cTn id="43" dur="500"/>
                                        <p:tgtEl>
                                          <p:spTgt spid="11"/>
                                        </p:tgtEl>
                                      </p:cBhvr>
                                    </p:animEffect>
                                  </p:childTnLst>
                                </p:cTn>
                              </p:par>
                            </p:childTnLst>
                          </p:cTn>
                        </p:par>
                        <p:par>
                          <p:cTn id="44" fill="hold">
                            <p:stCondLst>
                              <p:cond delay="6000"/>
                            </p:stCondLst>
                            <p:childTnLst>
                              <p:par>
                                <p:cTn id="45" presetID="10" presetClass="entr" presetSubtype="0" fill="hold" grpId="0" nodeType="afterEffect">
                                  <p:stCondLst>
                                    <p:cond delay="0"/>
                                  </p:stCondLst>
                                  <p:childTnLst>
                                    <p:set>
                                      <p:cBhvr>
                                        <p:cTn id="46" dur="1" fill="hold">
                                          <p:stCondLst>
                                            <p:cond delay="0"/>
                                          </p:stCondLst>
                                        </p:cTn>
                                        <p:tgtEl>
                                          <p:spTgt spid="12"/>
                                        </p:tgtEl>
                                        <p:attrNameLst>
                                          <p:attrName>style.visibility</p:attrName>
                                        </p:attrNameLst>
                                      </p:cBhvr>
                                      <p:to>
                                        <p:strVal val="visible"/>
                                      </p:to>
                                    </p:set>
                                    <p:animEffect transition="in" filter="fade">
                                      <p:cBhvr>
                                        <p:cTn id="47" dur="500"/>
                                        <p:tgtEl>
                                          <p:spTgt spid="12"/>
                                        </p:tgtEl>
                                      </p:cBhvr>
                                    </p:animEffect>
                                  </p:childTnLst>
                                </p:cTn>
                              </p:par>
                            </p:childTnLst>
                          </p:cTn>
                        </p:par>
                        <p:par>
                          <p:cTn id="48" fill="hold">
                            <p:stCondLst>
                              <p:cond delay="6500"/>
                            </p:stCondLst>
                            <p:childTnLst>
                              <p:par>
                                <p:cTn id="49" presetID="10" presetClass="entr" presetSubtype="0" fill="hold" grpId="0" nodeType="afterEffect">
                                  <p:stCondLst>
                                    <p:cond delay="0"/>
                                  </p:stCondLst>
                                  <p:childTnLst>
                                    <p:set>
                                      <p:cBhvr>
                                        <p:cTn id="50" dur="1" fill="hold">
                                          <p:stCondLst>
                                            <p:cond delay="0"/>
                                          </p:stCondLst>
                                        </p:cTn>
                                        <p:tgtEl>
                                          <p:spTgt spid="8"/>
                                        </p:tgtEl>
                                        <p:attrNameLst>
                                          <p:attrName>style.visibility</p:attrName>
                                        </p:attrNameLst>
                                      </p:cBhvr>
                                      <p:to>
                                        <p:strVal val="visible"/>
                                      </p:to>
                                    </p:set>
                                    <p:animEffect transition="in" filter="fade">
                                      <p:cBhvr>
                                        <p:cTn id="51" dur="500"/>
                                        <p:tgtEl>
                                          <p:spTgt spid="8"/>
                                        </p:tgtEl>
                                      </p:cBhvr>
                                    </p:animEffect>
                                  </p:childTnLst>
                                </p:cTn>
                              </p:par>
                            </p:childTnLst>
                          </p:cTn>
                        </p:par>
                        <p:par>
                          <p:cTn id="52" fill="hold">
                            <p:stCondLst>
                              <p:cond delay="7000"/>
                            </p:stCondLst>
                            <p:childTnLst>
                              <p:par>
                                <p:cTn id="53" presetID="10" presetClass="entr" presetSubtype="0" fill="hold" grpId="0" nodeType="afterEffect">
                                  <p:stCondLst>
                                    <p:cond delay="0"/>
                                  </p:stCondLst>
                                  <p:childTnLst>
                                    <p:set>
                                      <p:cBhvr>
                                        <p:cTn id="54" dur="1" fill="hold">
                                          <p:stCondLst>
                                            <p:cond delay="0"/>
                                          </p:stCondLst>
                                        </p:cTn>
                                        <p:tgtEl>
                                          <p:spTgt spid="9"/>
                                        </p:tgtEl>
                                        <p:attrNameLst>
                                          <p:attrName>style.visibility</p:attrName>
                                        </p:attrNameLst>
                                      </p:cBhvr>
                                      <p:to>
                                        <p:strVal val="visible"/>
                                      </p:to>
                                    </p:set>
                                    <p:animEffect transition="in" filter="fade">
                                      <p:cBhvr>
                                        <p:cTn id="55" dur="500"/>
                                        <p:tgtEl>
                                          <p:spTgt spid="9"/>
                                        </p:tgtEl>
                                      </p:cBhvr>
                                    </p:animEffect>
                                  </p:childTnLst>
                                </p:cTn>
                              </p:par>
                            </p:childTnLst>
                          </p:cTn>
                        </p:par>
                        <p:par>
                          <p:cTn id="56" fill="hold">
                            <p:stCondLst>
                              <p:cond delay="7500"/>
                            </p:stCondLst>
                            <p:childTnLst>
                              <p:par>
                                <p:cTn id="57" presetID="10" presetClass="entr" presetSubtype="0" fill="hold" grpId="0" nodeType="afterEffect">
                                  <p:stCondLst>
                                    <p:cond delay="0"/>
                                  </p:stCondLst>
                                  <p:childTnLst>
                                    <p:set>
                                      <p:cBhvr>
                                        <p:cTn id="58" dur="1" fill="hold">
                                          <p:stCondLst>
                                            <p:cond delay="0"/>
                                          </p:stCondLst>
                                        </p:cTn>
                                        <p:tgtEl>
                                          <p:spTgt spid="5"/>
                                        </p:tgtEl>
                                        <p:attrNameLst>
                                          <p:attrName>style.visibility</p:attrName>
                                        </p:attrNameLst>
                                      </p:cBhvr>
                                      <p:to>
                                        <p:strVal val="visible"/>
                                      </p:to>
                                    </p:set>
                                    <p:animEffect transition="in" filter="fade">
                                      <p:cBhvr>
                                        <p:cTn id="59" dur="500"/>
                                        <p:tgtEl>
                                          <p:spTgt spid="5"/>
                                        </p:tgtEl>
                                      </p:cBhvr>
                                    </p:animEffect>
                                  </p:childTnLst>
                                </p:cTn>
                              </p:par>
                            </p:childTnLst>
                          </p:cTn>
                        </p:par>
                        <p:par>
                          <p:cTn id="60" fill="hold">
                            <p:stCondLst>
                              <p:cond delay="8000"/>
                            </p:stCondLst>
                            <p:childTnLst>
                              <p:par>
                                <p:cTn id="61" presetID="10" presetClass="entr" presetSubtype="0" fill="hold" grpId="0" nodeType="afterEffect">
                                  <p:stCondLst>
                                    <p:cond delay="0"/>
                                  </p:stCondLst>
                                  <p:childTnLst>
                                    <p:set>
                                      <p:cBhvr>
                                        <p:cTn id="62" dur="1" fill="hold">
                                          <p:stCondLst>
                                            <p:cond delay="0"/>
                                          </p:stCondLst>
                                        </p:cTn>
                                        <p:tgtEl>
                                          <p:spTgt spid="6"/>
                                        </p:tgtEl>
                                        <p:attrNameLst>
                                          <p:attrName>style.visibility</p:attrName>
                                        </p:attrNameLst>
                                      </p:cBhvr>
                                      <p:to>
                                        <p:strVal val="visible"/>
                                      </p:to>
                                    </p:set>
                                    <p:animEffect transition="in" filter="fade">
                                      <p:cBhvr>
                                        <p:cTn id="63" dur="500"/>
                                        <p:tgtEl>
                                          <p:spTgt spid="6"/>
                                        </p:tgtEl>
                                      </p:cBhvr>
                                    </p:animEffect>
                                  </p:childTnLst>
                                </p:cTn>
                              </p:par>
                            </p:childTnLst>
                          </p:cTn>
                        </p:par>
                        <p:par>
                          <p:cTn id="64" fill="hold">
                            <p:stCondLst>
                              <p:cond delay="8500"/>
                            </p:stCondLst>
                            <p:childTnLst>
                              <p:par>
                                <p:cTn id="65" presetID="10" presetClass="entr" presetSubtype="0" fill="hold" grpId="0" nodeType="afterEffect">
                                  <p:stCondLst>
                                    <p:cond delay="0"/>
                                  </p:stCondLst>
                                  <p:childTnLst>
                                    <p:set>
                                      <p:cBhvr>
                                        <p:cTn id="66" dur="1" fill="hold">
                                          <p:stCondLst>
                                            <p:cond delay="0"/>
                                          </p:stCondLst>
                                        </p:cTn>
                                        <p:tgtEl>
                                          <p:spTgt spid="16"/>
                                        </p:tgtEl>
                                        <p:attrNameLst>
                                          <p:attrName>style.visibility</p:attrName>
                                        </p:attrNameLst>
                                      </p:cBhvr>
                                      <p:to>
                                        <p:strVal val="visible"/>
                                      </p:to>
                                    </p:set>
                                    <p:animEffect transition="in" filter="fade">
                                      <p:cBhvr>
                                        <p:cTn id="67" dur="500"/>
                                        <p:tgtEl>
                                          <p:spTgt spid="16"/>
                                        </p:tgtEl>
                                      </p:cBhvr>
                                    </p:animEffect>
                                  </p:childTnLst>
                                </p:cTn>
                              </p:par>
                            </p:childTnLst>
                          </p:cTn>
                        </p:par>
                        <p:par>
                          <p:cTn id="68" fill="hold">
                            <p:stCondLst>
                              <p:cond delay="9000"/>
                            </p:stCondLst>
                            <p:childTnLst>
                              <p:par>
                                <p:cTn id="69" presetID="16" presetClass="entr" presetSubtype="21" fill="hold" nodeType="afterEffect">
                                  <p:stCondLst>
                                    <p:cond delay="0"/>
                                  </p:stCondLst>
                                  <p:childTnLst>
                                    <p:set>
                                      <p:cBhvr>
                                        <p:cTn id="70" dur="1" fill="hold">
                                          <p:stCondLst>
                                            <p:cond delay="0"/>
                                          </p:stCondLst>
                                        </p:cTn>
                                        <p:tgtEl>
                                          <p:spTgt spid="25"/>
                                        </p:tgtEl>
                                        <p:attrNameLst>
                                          <p:attrName>style.visibility</p:attrName>
                                        </p:attrNameLst>
                                      </p:cBhvr>
                                      <p:to>
                                        <p:strVal val="visible"/>
                                      </p:to>
                                    </p:set>
                                    <p:animEffect transition="in" filter="barn(inVertical)">
                                      <p:cBhvr>
                                        <p:cTn id="71"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6" grpId="0" animBg="1"/>
      <p:bldP spid="8" grpId="0" animBg="1"/>
      <p:bldP spid="9" grpId="0" animBg="1"/>
      <p:bldP spid="11" grpId="0" animBg="1"/>
      <p:bldP spid="12" grpId="0" animBg="1"/>
      <p:bldP spid="14" grpId="0" animBg="1"/>
      <p:bldP spid="15" grpId="0" animBg="1"/>
      <p:bldP spid="16" grpId="0" animBg="1"/>
    </p:bld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Text 0"/>
          <p:cNvSpPr/>
          <p:nvPr/>
        </p:nvSpPr>
        <p:spPr>
          <a:xfrm>
            <a:off x="1675447" y="1634609"/>
            <a:ext cx="7468553" cy="2112050"/>
          </a:xfrm>
          <a:prstGeom prst="rect">
            <a:avLst/>
          </a:prstGeom>
          <a:noFill/>
          <a:ln/>
        </p:spPr>
        <p:txBody>
          <a:bodyPr wrap="square" lIns="0" tIns="0" rIns="0" bIns="0" rtlCol="0" anchor="t"/>
          <a:lstStyle/>
          <a:p>
            <a:pPr marL="0" indent="0" algn="l">
              <a:lnSpc>
                <a:spcPts val="5500"/>
              </a:lnSpc>
              <a:buNone/>
            </a:pPr>
            <a:r>
              <a:rPr lang="en-US" sz="4400" dirty="0">
                <a:solidFill>
                  <a:srgbClr val="00002E"/>
                </a:solidFill>
                <a:latin typeface="Nunito Semi Bold" pitchFamily="34" charset="0"/>
                <a:ea typeface="Nunito Semi Bold" pitchFamily="34" charset="-122"/>
                <a:cs typeface="Nunito Semi Bold" pitchFamily="34" charset="-120"/>
              </a:rPr>
              <a:t>Coronary Artery Bypass Grafting: On-Pump vs. Off-Pump Techniques</a:t>
            </a:r>
            <a:endParaRPr lang="en-US" sz="4400" dirty="0"/>
          </a:p>
        </p:txBody>
      </p:sp>
      <p:sp>
        <p:nvSpPr>
          <p:cNvPr id="4" name="Text 1"/>
          <p:cNvSpPr/>
          <p:nvPr/>
        </p:nvSpPr>
        <p:spPr>
          <a:xfrm>
            <a:off x="1675444" y="4313261"/>
            <a:ext cx="7468553" cy="766048"/>
          </a:xfrm>
          <a:prstGeom prst="rect">
            <a:avLst/>
          </a:prstGeom>
          <a:noFill/>
          <a:ln/>
        </p:spPr>
        <p:txBody>
          <a:bodyPr wrap="square" lIns="0" tIns="0" rIns="0" bIns="0" rtlCol="0" anchor="t"/>
          <a:lstStyle/>
          <a:p>
            <a:pPr marL="0" indent="0" algn="l">
              <a:lnSpc>
                <a:spcPts val="3000"/>
              </a:lnSpc>
              <a:buNone/>
            </a:pPr>
            <a:r>
              <a:rPr lang="en-US" sz="1850" dirty="0">
                <a:solidFill>
                  <a:srgbClr val="00002E"/>
                </a:solidFill>
                <a:latin typeface="PT Sans" pitchFamily="34" charset="0"/>
                <a:ea typeface="PT Sans" pitchFamily="34" charset="-122"/>
                <a:cs typeface="PT Sans" pitchFamily="34" charset="-120"/>
              </a:rPr>
              <a:t>CABG remains the gold standard treatment for severe coronary artery disease. Surgeons can choose between two primary approaches.</a:t>
            </a:r>
            <a:endParaRPr lang="en-US" sz="1850" dirty="0"/>
          </a:p>
        </p:txBody>
      </p:sp>
      <p:sp>
        <p:nvSpPr>
          <p:cNvPr id="5" name="Text 2"/>
          <p:cNvSpPr/>
          <p:nvPr/>
        </p:nvSpPr>
        <p:spPr>
          <a:xfrm>
            <a:off x="1675445" y="5444006"/>
            <a:ext cx="7468553" cy="766048"/>
          </a:xfrm>
          <a:prstGeom prst="rect">
            <a:avLst/>
          </a:prstGeom>
          <a:noFill/>
          <a:ln/>
        </p:spPr>
        <p:txBody>
          <a:bodyPr wrap="square" lIns="0" tIns="0" rIns="0" bIns="0" rtlCol="0" anchor="t"/>
          <a:lstStyle/>
          <a:p>
            <a:pPr marL="0" indent="0" algn="l">
              <a:lnSpc>
                <a:spcPts val="3000"/>
              </a:lnSpc>
              <a:buNone/>
            </a:pPr>
            <a:r>
              <a:rPr lang="en-US" sz="1850" dirty="0">
                <a:solidFill>
                  <a:srgbClr val="00002E"/>
                </a:solidFill>
                <a:latin typeface="PT Sans" pitchFamily="34" charset="0"/>
                <a:ea typeface="PT Sans" pitchFamily="34" charset="-122"/>
                <a:cs typeface="PT Sans" pitchFamily="34" charset="-120"/>
              </a:rPr>
              <a:t>On-pump uses cardiopulmonary bypass while off-pump operates on a beating heart. Each technique offers unique benefits and risks.</a:t>
            </a:r>
            <a:endParaRPr lang="en-US" sz="18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2215515"/>
          </a:xfrm>
          <a:prstGeom prst="rect">
            <a:avLst/>
          </a:prstGeom>
        </p:spPr>
      </p:pic>
      <p:sp>
        <p:nvSpPr>
          <p:cNvPr id="3" name="Text 0"/>
          <p:cNvSpPr/>
          <p:nvPr/>
        </p:nvSpPr>
        <p:spPr>
          <a:xfrm>
            <a:off x="620316" y="2702838"/>
            <a:ext cx="8176141" cy="521256"/>
          </a:xfrm>
          <a:prstGeom prst="rect">
            <a:avLst/>
          </a:prstGeom>
          <a:noFill/>
          <a:ln/>
        </p:spPr>
        <p:txBody>
          <a:bodyPr wrap="none" lIns="0" tIns="0" rIns="0" bIns="0" rtlCol="0" anchor="t"/>
          <a:lstStyle/>
          <a:p>
            <a:pPr marL="0" indent="0" algn="l">
              <a:lnSpc>
                <a:spcPts val="4100"/>
              </a:lnSpc>
              <a:buNone/>
            </a:pPr>
            <a:r>
              <a:rPr lang="en-US" sz="3250" dirty="0">
                <a:solidFill>
                  <a:srgbClr val="00002E"/>
                </a:solidFill>
                <a:latin typeface="Nunito Semi Bold" pitchFamily="34" charset="0"/>
                <a:ea typeface="Nunito Semi Bold" pitchFamily="34" charset="-122"/>
                <a:cs typeface="Nunito Semi Bold" pitchFamily="34" charset="-120"/>
              </a:rPr>
              <a:t>On-Pump CABG: The Traditional Approach</a:t>
            </a:r>
            <a:endParaRPr lang="en-US" sz="3250" dirty="0"/>
          </a:p>
        </p:txBody>
      </p:sp>
      <p:pic>
        <p:nvPicPr>
          <p:cNvPr id="4" name="Image 1" descr="preencoded.png"/>
          <p:cNvPicPr>
            <a:picLocks noChangeAspect="1"/>
          </p:cNvPicPr>
          <p:nvPr/>
        </p:nvPicPr>
        <p:blipFill>
          <a:blip r:embed="rId4"/>
          <a:stretch>
            <a:fillRect/>
          </a:stretch>
        </p:blipFill>
        <p:spPr>
          <a:xfrm>
            <a:off x="620316" y="3489959"/>
            <a:ext cx="886182" cy="1063466"/>
          </a:xfrm>
          <a:prstGeom prst="rect">
            <a:avLst/>
          </a:prstGeom>
        </p:spPr>
      </p:pic>
      <p:sp>
        <p:nvSpPr>
          <p:cNvPr id="5" name="Text 1"/>
          <p:cNvSpPr/>
          <p:nvPr/>
        </p:nvSpPr>
        <p:spPr>
          <a:xfrm>
            <a:off x="1772364" y="3667125"/>
            <a:ext cx="2085142" cy="260509"/>
          </a:xfrm>
          <a:prstGeom prst="rect">
            <a:avLst/>
          </a:prstGeom>
          <a:noFill/>
          <a:ln/>
        </p:spPr>
        <p:txBody>
          <a:bodyPr wrap="none" lIns="0" tIns="0" rIns="0" bIns="0" rtlCol="0" anchor="t"/>
          <a:lstStyle/>
          <a:p>
            <a:pPr marL="0" indent="0" algn="l">
              <a:lnSpc>
                <a:spcPts val="2050"/>
              </a:lnSpc>
              <a:buNone/>
            </a:pPr>
            <a:r>
              <a:rPr lang="en-US" sz="1600" dirty="0">
                <a:solidFill>
                  <a:srgbClr val="00002E"/>
                </a:solidFill>
                <a:latin typeface="Nunito Semi Bold" pitchFamily="34" charset="0"/>
                <a:ea typeface="Nunito Semi Bold" pitchFamily="34" charset="-122"/>
                <a:cs typeface="Nunito Semi Bold" pitchFamily="34" charset="-120"/>
              </a:rPr>
              <a:t>Patient Connection</a:t>
            </a:r>
            <a:endParaRPr lang="en-US" sz="1600" dirty="0"/>
          </a:p>
        </p:txBody>
      </p:sp>
      <p:sp>
        <p:nvSpPr>
          <p:cNvPr id="6" name="Text 2"/>
          <p:cNvSpPr/>
          <p:nvPr/>
        </p:nvSpPr>
        <p:spPr>
          <a:xfrm>
            <a:off x="1772364" y="4033957"/>
            <a:ext cx="12237720" cy="283607"/>
          </a:xfrm>
          <a:prstGeom prst="rect">
            <a:avLst/>
          </a:prstGeom>
          <a:noFill/>
          <a:ln/>
        </p:spPr>
        <p:txBody>
          <a:bodyPr wrap="none" lIns="0" tIns="0" rIns="0" bIns="0" rtlCol="0" anchor="t"/>
          <a:lstStyle/>
          <a:p>
            <a:pPr marL="0" indent="0" algn="l">
              <a:lnSpc>
                <a:spcPts val="2200"/>
              </a:lnSpc>
              <a:buNone/>
            </a:pPr>
            <a:r>
              <a:rPr lang="en-US" sz="1350" dirty="0">
                <a:solidFill>
                  <a:srgbClr val="00002E"/>
                </a:solidFill>
                <a:latin typeface="PT Sans" pitchFamily="34" charset="0"/>
                <a:ea typeface="PT Sans" pitchFamily="34" charset="-122"/>
                <a:cs typeface="PT Sans" pitchFamily="34" charset="-120"/>
              </a:rPr>
              <a:t>Patient connected to cardiopulmonary bypass machine via cannulas.</a:t>
            </a:r>
            <a:endParaRPr lang="en-US" sz="1350" dirty="0"/>
          </a:p>
        </p:txBody>
      </p:sp>
      <p:pic>
        <p:nvPicPr>
          <p:cNvPr id="7" name="Image 2" descr="preencoded.png"/>
          <p:cNvPicPr>
            <a:picLocks noChangeAspect="1"/>
          </p:cNvPicPr>
          <p:nvPr/>
        </p:nvPicPr>
        <p:blipFill>
          <a:blip r:embed="rId5"/>
          <a:stretch>
            <a:fillRect/>
          </a:stretch>
        </p:blipFill>
        <p:spPr>
          <a:xfrm>
            <a:off x="620316" y="4553425"/>
            <a:ext cx="886182" cy="1063466"/>
          </a:xfrm>
          <a:prstGeom prst="rect">
            <a:avLst/>
          </a:prstGeom>
        </p:spPr>
      </p:pic>
      <p:sp>
        <p:nvSpPr>
          <p:cNvPr id="8" name="Text 3"/>
          <p:cNvSpPr/>
          <p:nvPr/>
        </p:nvSpPr>
        <p:spPr>
          <a:xfrm>
            <a:off x="1772364" y="4730591"/>
            <a:ext cx="2085142" cy="260509"/>
          </a:xfrm>
          <a:prstGeom prst="rect">
            <a:avLst/>
          </a:prstGeom>
          <a:noFill/>
          <a:ln/>
        </p:spPr>
        <p:txBody>
          <a:bodyPr wrap="none" lIns="0" tIns="0" rIns="0" bIns="0" rtlCol="0" anchor="t"/>
          <a:lstStyle/>
          <a:p>
            <a:pPr marL="0" indent="0" algn="l">
              <a:lnSpc>
                <a:spcPts val="2050"/>
              </a:lnSpc>
              <a:buNone/>
            </a:pPr>
            <a:r>
              <a:rPr lang="en-US" sz="1600" dirty="0">
                <a:solidFill>
                  <a:srgbClr val="00002E"/>
                </a:solidFill>
                <a:latin typeface="Nunito Semi Bold" pitchFamily="34" charset="0"/>
                <a:ea typeface="Nunito Semi Bold" pitchFamily="34" charset="-122"/>
                <a:cs typeface="Nunito Semi Bold" pitchFamily="34" charset="-120"/>
              </a:rPr>
              <a:t>Heart Stopped</a:t>
            </a:r>
            <a:endParaRPr lang="en-US" sz="1600" dirty="0"/>
          </a:p>
        </p:txBody>
      </p:sp>
      <p:sp>
        <p:nvSpPr>
          <p:cNvPr id="9" name="Text 4"/>
          <p:cNvSpPr/>
          <p:nvPr/>
        </p:nvSpPr>
        <p:spPr>
          <a:xfrm>
            <a:off x="1772364" y="5097423"/>
            <a:ext cx="12237720" cy="283607"/>
          </a:xfrm>
          <a:prstGeom prst="rect">
            <a:avLst/>
          </a:prstGeom>
          <a:noFill/>
          <a:ln/>
        </p:spPr>
        <p:txBody>
          <a:bodyPr wrap="none" lIns="0" tIns="0" rIns="0" bIns="0" rtlCol="0" anchor="t"/>
          <a:lstStyle/>
          <a:p>
            <a:pPr marL="0" indent="0" algn="l">
              <a:lnSpc>
                <a:spcPts val="2200"/>
              </a:lnSpc>
              <a:buNone/>
            </a:pPr>
            <a:r>
              <a:rPr lang="en-US" sz="1350" dirty="0">
                <a:solidFill>
                  <a:srgbClr val="00002E"/>
                </a:solidFill>
                <a:latin typeface="PT Sans" pitchFamily="34" charset="0"/>
                <a:ea typeface="PT Sans" pitchFamily="34" charset="-122"/>
                <a:cs typeface="PT Sans" pitchFamily="34" charset="-120"/>
              </a:rPr>
              <a:t>Cardioplegia solution arrests heart, creating motionless surgical field.</a:t>
            </a:r>
            <a:endParaRPr lang="en-US" sz="1350" dirty="0"/>
          </a:p>
        </p:txBody>
      </p:sp>
      <p:pic>
        <p:nvPicPr>
          <p:cNvPr id="10" name="Image 3" descr="preencoded.png"/>
          <p:cNvPicPr>
            <a:picLocks noChangeAspect="1"/>
          </p:cNvPicPr>
          <p:nvPr/>
        </p:nvPicPr>
        <p:blipFill>
          <a:blip r:embed="rId6"/>
          <a:stretch>
            <a:fillRect/>
          </a:stretch>
        </p:blipFill>
        <p:spPr>
          <a:xfrm>
            <a:off x="620316" y="5616891"/>
            <a:ext cx="886182" cy="1063466"/>
          </a:xfrm>
          <a:prstGeom prst="rect">
            <a:avLst/>
          </a:prstGeom>
        </p:spPr>
      </p:pic>
      <p:sp>
        <p:nvSpPr>
          <p:cNvPr id="11" name="Text 5"/>
          <p:cNvSpPr/>
          <p:nvPr/>
        </p:nvSpPr>
        <p:spPr>
          <a:xfrm>
            <a:off x="1772364" y="5794058"/>
            <a:ext cx="2085142" cy="260509"/>
          </a:xfrm>
          <a:prstGeom prst="rect">
            <a:avLst/>
          </a:prstGeom>
          <a:noFill/>
          <a:ln/>
        </p:spPr>
        <p:txBody>
          <a:bodyPr wrap="none" lIns="0" tIns="0" rIns="0" bIns="0" rtlCol="0" anchor="t"/>
          <a:lstStyle/>
          <a:p>
            <a:pPr marL="0" indent="0" algn="l">
              <a:lnSpc>
                <a:spcPts val="2050"/>
              </a:lnSpc>
              <a:buNone/>
            </a:pPr>
            <a:r>
              <a:rPr lang="en-US" sz="1600" dirty="0">
                <a:solidFill>
                  <a:srgbClr val="00002E"/>
                </a:solidFill>
                <a:latin typeface="Nunito Semi Bold" pitchFamily="34" charset="0"/>
                <a:ea typeface="Nunito Semi Bold" pitchFamily="34" charset="-122"/>
                <a:cs typeface="Nunito Semi Bold" pitchFamily="34" charset="-120"/>
              </a:rPr>
              <a:t>Machine Function</a:t>
            </a:r>
            <a:endParaRPr lang="en-US" sz="1600" dirty="0"/>
          </a:p>
        </p:txBody>
      </p:sp>
      <p:sp>
        <p:nvSpPr>
          <p:cNvPr id="12" name="Text 6"/>
          <p:cNvSpPr/>
          <p:nvPr/>
        </p:nvSpPr>
        <p:spPr>
          <a:xfrm>
            <a:off x="1772364" y="6160889"/>
            <a:ext cx="12237720" cy="283607"/>
          </a:xfrm>
          <a:prstGeom prst="rect">
            <a:avLst/>
          </a:prstGeom>
          <a:noFill/>
          <a:ln/>
        </p:spPr>
        <p:txBody>
          <a:bodyPr wrap="none" lIns="0" tIns="0" rIns="0" bIns="0" rtlCol="0" anchor="t"/>
          <a:lstStyle/>
          <a:p>
            <a:pPr marL="0" indent="0" algn="l">
              <a:lnSpc>
                <a:spcPts val="2200"/>
              </a:lnSpc>
              <a:buNone/>
            </a:pPr>
            <a:r>
              <a:rPr lang="en-US" sz="1350" dirty="0">
                <a:solidFill>
                  <a:srgbClr val="00002E"/>
                </a:solidFill>
                <a:latin typeface="PT Sans" pitchFamily="34" charset="0"/>
                <a:ea typeface="PT Sans" pitchFamily="34" charset="-122"/>
                <a:cs typeface="PT Sans" pitchFamily="34" charset="-120"/>
              </a:rPr>
              <a:t>CPB oxygenates blood and maintains circulation throughout body.</a:t>
            </a:r>
            <a:endParaRPr lang="en-US" sz="1350" dirty="0"/>
          </a:p>
        </p:txBody>
      </p:sp>
      <p:pic>
        <p:nvPicPr>
          <p:cNvPr id="13" name="Image 4" descr="preencoded.png"/>
          <p:cNvPicPr>
            <a:picLocks noChangeAspect="1"/>
          </p:cNvPicPr>
          <p:nvPr/>
        </p:nvPicPr>
        <p:blipFill>
          <a:blip r:embed="rId7"/>
          <a:stretch>
            <a:fillRect/>
          </a:stretch>
        </p:blipFill>
        <p:spPr>
          <a:xfrm>
            <a:off x="620316" y="6680358"/>
            <a:ext cx="886182" cy="1063466"/>
          </a:xfrm>
          <a:prstGeom prst="rect">
            <a:avLst/>
          </a:prstGeom>
        </p:spPr>
      </p:pic>
      <p:sp>
        <p:nvSpPr>
          <p:cNvPr id="14" name="Text 7"/>
          <p:cNvSpPr/>
          <p:nvPr/>
        </p:nvSpPr>
        <p:spPr>
          <a:xfrm>
            <a:off x="1772364" y="6857524"/>
            <a:ext cx="2085142" cy="260509"/>
          </a:xfrm>
          <a:prstGeom prst="rect">
            <a:avLst/>
          </a:prstGeom>
          <a:noFill/>
          <a:ln/>
        </p:spPr>
        <p:txBody>
          <a:bodyPr wrap="none" lIns="0" tIns="0" rIns="0" bIns="0" rtlCol="0" anchor="t"/>
          <a:lstStyle/>
          <a:p>
            <a:pPr marL="0" indent="0" algn="l">
              <a:lnSpc>
                <a:spcPts val="2050"/>
              </a:lnSpc>
              <a:buNone/>
            </a:pPr>
            <a:r>
              <a:rPr lang="en-US" sz="1600" dirty="0">
                <a:solidFill>
                  <a:srgbClr val="00002E"/>
                </a:solidFill>
                <a:latin typeface="Nunito Semi Bold" pitchFamily="34" charset="0"/>
                <a:ea typeface="Nunito Semi Bold" pitchFamily="34" charset="-122"/>
                <a:cs typeface="Nunito Semi Bold" pitchFamily="34" charset="-120"/>
              </a:rPr>
              <a:t>Graft Placement</a:t>
            </a:r>
            <a:endParaRPr lang="en-US" sz="1600" dirty="0"/>
          </a:p>
        </p:txBody>
      </p:sp>
      <p:sp>
        <p:nvSpPr>
          <p:cNvPr id="15" name="Text 8"/>
          <p:cNvSpPr/>
          <p:nvPr/>
        </p:nvSpPr>
        <p:spPr>
          <a:xfrm>
            <a:off x="1772364" y="7224355"/>
            <a:ext cx="12237720" cy="283607"/>
          </a:xfrm>
          <a:prstGeom prst="rect">
            <a:avLst/>
          </a:prstGeom>
          <a:noFill/>
          <a:ln/>
        </p:spPr>
        <p:txBody>
          <a:bodyPr wrap="none" lIns="0" tIns="0" rIns="0" bIns="0" rtlCol="0" anchor="t"/>
          <a:lstStyle/>
          <a:p>
            <a:pPr marL="0" indent="0" algn="l">
              <a:lnSpc>
                <a:spcPts val="2200"/>
              </a:lnSpc>
              <a:buNone/>
            </a:pPr>
            <a:r>
              <a:rPr lang="en-US" sz="1350" dirty="0">
                <a:solidFill>
                  <a:srgbClr val="00002E"/>
                </a:solidFill>
                <a:latin typeface="PT Sans" pitchFamily="34" charset="0"/>
                <a:ea typeface="PT Sans" pitchFamily="34" charset="-122"/>
                <a:cs typeface="PT Sans" pitchFamily="34" charset="-120"/>
              </a:rPr>
              <a:t>Surgeon places grafts with precision on still heart.</a:t>
            </a:r>
            <a:endParaRPr lang="en-US" sz="1350" dirty="0"/>
          </a:p>
        </p:txBody>
      </p:sp>
      <p:grpSp>
        <p:nvGrpSpPr>
          <p:cNvPr id="24" name="Group 23">
            <a:extLst>
              <a:ext uri="{FF2B5EF4-FFF2-40B4-BE49-F238E27FC236}">
                <a16:creationId xmlns:a16="http://schemas.microsoft.com/office/drawing/2014/main" id="{D5F5A797-30BF-8349-B350-90BD83FE62CC}"/>
              </a:ext>
            </a:extLst>
          </p:cNvPr>
          <p:cNvGrpSpPr/>
          <p:nvPr/>
        </p:nvGrpSpPr>
        <p:grpSpPr>
          <a:xfrm rot="16200000">
            <a:off x="9835654" y="3601002"/>
            <a:ext cx="4202976" cy="5037168"/>
            <a:chOff x="1005149" y="1226175"/>
            <a:chExt cx="4202976" cy="5037168"/>
          </a:xfrm>
          <a:solidFill>
            <a:schemeClr val="accent5">
              <a:lumMod val="75000"/>
            </a:schemeClr>
          </a:solidFill>
        </p:grpSpPr>
        <p:grpSp>
          <p:nvGrpSpPr>
            <p:cNvPr id="25" name="Group 24">
              <a:extLst>
                <a:ext uri="{FF2B5EF4-FFF2-40B4-BE49-F238E27FC236}">
                  <a16:creationId xmlns:a16="http://schemas.microsoft.com/office/drawing/2014/main" id="{2FC7B9E7-1024-04EE-F637-02C1704880EC}"/>
                </a:ext>
              </a:extLst>
            </p:cNvPr>
            <p:cNvGrpSpPr/>
            <p:nvPr/>
          </p:nvGrpSpPr>
          <p:grpSpPr>
            <a:xfrm>
              <a:off x="2193664" y="2470136"/>
              <a:ext cx="1710429" cy="1738057"/>
              <a:chOff x="4288042" y="2256809"/>
              <a:chExt cx="2952665" cy="3000359"/>
            </a:xfrm>
            <a:grpFill/>
          </p:grpSpPr>
          <p:sp>
            <p:nvSpPr>
              <p:cNvPr id="118" name="Freeform: Shape 117">
                <a:extLst>
                  <a:ext uri="{FF2B5EF4-FFF2-40B4-BE49-F238E27FC236}">
                    <a16:creationId xmlns:a16="http://schemas.microsoft.com/office/drawing/2014/main" id="{43EF8AED-686D-1FDC-6762-F1629F22A9B9}"/>
                  </a:ext>
                </a:extLst>
              </p:cNvPr>
              <p:cNvSpPr/>
              <p:nvPr/>
            </p:nvSpPr>
            <p:spPr>
              <a:xfrm>
                <a:off x="4392101" y="2382547"/>
                <a:ext cx="1560880" cy="1777670"/>
              </a:xfrm>
              <a:custGeom>
                <a:avLst/>
                <a:gdLst>
                  <a:gd name="connsiteX0" fmla="*/ 789601 w 1560880"/>
                  <a:gd name="connsiteY0" fmla="*/ 147906 h 1777669"/>
                  <a:gd name="connsiteX1" fmla="*/ 1110449 w 1560880"/>
                  <a:gd name="connsiteY1" fmla="*/ 334345 h 1777669"/>
                  <a:gd name="connsiteX2" fmla="*/ 1431297 w 1560880"/>
                  <a:gd name="connsiteY2" fmla="*/ 520783 h 1777669"/>
                  <a:gd name="connsiteX3" fmla="*/ 1431297 w 1560880"/>
                  <a:gd name="connsiteY3" fmla="*/ 889324 h 1777669"/>
                  <a:gd name="connsiteX4" fmla="*/ 1431297 w 1560880"/>
                  <a:gd name="connsiteY4" fmla="*/ 1257866 h 1777669"/>
                  <a:gd name="connsiteX5" fmla="*/ 1110449 w 1560880"/>
                  <a:gd name="connsiteY5" fmla="*/ 1444304 h 1777669"/>
                  <a:gd name="connsiteX6" fmla="*/ 789601 w 1560880"/>
                  <a:gd name="connsiteY6" fmla="*/ 1630743 h 1777669"/>
                  <a:gd name="connsiteX7" fmla="*/ 468754 w 1560880"/>
                  <a:gd name="connsiteY7" fmla="*/ 1444304 h 1777669"/>
                  <a:gd name="connsiteX8" fmla="*/ 147906 w 1560880"/>
                  <a:gd name="connsiteY8" fmla="*/ 1257866 h 1777669"/>
                  <a:gd name="connsiteX9" fmla="*/ 147906 w 1560880"/>
                  <a:gd name="connsiteY9" fmla="*/ 889324 h 1777669"/>
                  <a:gd name="connsiteX10" fmla="*/ 147906 w 1560880"/>
                  <a:gd name="connsiteY10" fmla="*/ 520783 h 1777669"/>
                  <a:gd name="connsiteX11" fmla="*/ 468754 w 1560880"/>
                  <a:gd name="connsiteY11" fmla="*/ 334345 h 1777669"/>
                  <a:gd name="connsiteX12" fmla="*/ 789601 w 1560880"/>
                  <a:gd name="connsiteY12" fmla="*/ 147906 h 1777669"/>
                  <a:gd name="connsiteX13" fmla="*/ 789601 w 1560880"/>
                  <a:gd name="connsiteY13" fmla="*/ 147906 h 1777669"/>
                  <a:gd name="connsiteX14" fmla="*/ 789601 w 1560880"/>
                  <a:gd name="connsiteY14" fmla="*/ 277979 h 1777669"/>
                  <a:gd name="connsiteX15" fmla="*/ 264972 w 1560880"/>
                  <a:gd name="connsiteY15" fmla="*/ 581484 h 1777669"/>
                  <a:gd name="connsiteX16" fmla="*/ 264972 w 1560880"/>
                  <a:gd name="connsiteY16" fmla="*/ 1188493 h 1777669"/>
                  <a:gd name="connsiteX17" fmla="*/ 789601 w 1560880"/>
                  <a:gd name="connsiteY17" fmla="*/ 1491998 h 1777669"/>
                  <a:gd name="connsiteX18" fmla="*/ 1314231 w 1560880"/>
                  <a:gd name="connsiteY18" fmla="*/ 1188493 h 1777669"/>
                  <a:gd name="connsiteX19" fmla="*/ 1314231 w 1560880"/>
                  <a:gd name="connsiteY19" fmla="*/ 581484 h 1777669"/>
                  <a:gd name="connsiteX20" fmla="*/ 789601 w 1560880"/>
                  <a:gd name="connsiteY20" fmla="*/ 277979 h 1777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560880" h="1777669">
                    <a:moveTo>
                      <a:pt x="789601" y="147906"/>
                    </a:moveTo>
                    <a:lnTo>
                      <a:pt x="1110449" y="334345"/>
                    </a:lnTo>
                    <a:lnTo>
                      <a:pt x="1431297" y="520783"/>
                    </a:lnTo>
                    <a:lnTo>
                      <a:pt x="1431297" y="889324"/>
                    </a:lnTo>
                    <a:lnTo>
                      <a:pt x="1431297" y="1257866"/>
                    </a:lnTo>
                    <a:lnTo>
                      <a:pt x="1110449" y="1444304"/>
                    </a:lnTo>
                    <a:lnTo>
                      <a:pt x="789601" y="1630743"/>
                    </a:lnTo>
                    <a:lnTo>
                      <a:pt x="468754" y="1444304"/>
                    </a:lnTo>
                    <a:lnTo>
                      <a:pt x="147906" y="1257866"/>
                    </a:lnTo>
                    <a:lnTo>
                      <a:pt x="147906" y="889324"/>
                    </a:lnTo>
                    <a:lnTo>
                      <a:pt x="147906" y="520783"/>
                    </a:lnTo>
                    <a:lnTo>
                      <a:pt x="468754" y="334345"/>
                    </a:lnTo>
                    <a:lnTo>
                      <a:pt x="789601" y="147906"/>
                    </a:lnTo>
                    <a:lnTo>
                      <a:pt x="789601" y="147906"/>
                    </a:lnTo>
                    <a:close/>
                    <a:moveTo>
                      <a:pt x="789601" y="277979"/>
                    </a:moveTo>
                    <a:lnTo>
                      <a:pt x="264972" y="581484"/>
                    </a:lnTo>
                    <a:lnTo>
                      <a:pt x="264972" y="1188493"/>
                    </a:lnTo>
                    <a:lnTo>
                      <a:pt x="789601" y="1491998"/>
                    </a:lnTo>
                    <a:lnTo>
                      <a:pt x="1314231" y="1188493"/>
                    </a:lnTo>
                    <a:lnTo>
                      <a:pt x="1314231" y="581484"/>
                    </a:lnTo>
                    <a:lnTo>
                      <a:pt x="789601" y="277979"/>
                    </a:lnTo>
                    <a:close/>
                  </a:path>
                </a:pathLst>
              </a:custGeom>
              <a:grpFill/>
              <a:ln w="43323" cap="flat">
                <a:noFill/>
                <a:prstDash val="solid"/>
                <a:miter/>
              </a:ln>
            </p:spPr>
            <p:txBody>
              <a:bodyPr rtlCol="0" anchor="ctr"/>
              <a:lstStyle/>
              <a:p>
                <a:endParaRPr lang="en-US"/>
              </a:p>
            </p:txBody>
          </p:sp>
          <p:sp>
            <p:nvSpPr>
              <p:cNvPr id="119" name="Freeform: Shape 118">
                <a:extLst>
                  <a:ext uri="{FF2B5EF4-FFF2-40B4-BE49-F238E27FC236}">
                    <a16:creationId xmlns:a16="http://schemas.microsoft.com/office/drawing/2014/main" id="{558FC858-3492-B07C-561F-EF9EF07D7A7D}"/>
                  </a:ext>
                </a:extLst>
              </p:cNvPr>
              <p:cNvSpPr/>
              <p:nvPr/>
            </p:nvSpPr>
            <p:spPr>
              <a:xfrm>
                <a:off x="4868287" y="2290747"/>
                <a:ext cx="607009" cy="607009"/>
              </a:xfrm>
              <a:custGeom>
                <a:avLst/>
                <a:gdLst>
                  <a:gd name="connsiteX0" fmla="*/ 486846 w 607009"/>
                  <a:gd name="connsiteY0" fmla="*/ 317351 h 607009"/>
                  <a:gd name="connsiteX1" fmla="*/ 318150 w 607009"/>
                  <a:gd name="connsiteY1" fmla="*/ 486846 h 607009"/>
                  <a:gd name="connsiteX2" fmla="*/ 148655 w 607009"/>
                  <a:gd name="connsiteY2" fmla="*/ 318150 h 607009"/>
                  <a:gd name="connsiteX3" fmla="*/ 317351 w 607009"/>
                  <a:gd name="connsiteY3" fmla="*/ 148655 h 607009"/>
                  <a:gd name="connsiteX4" fmla="*/ 486846 w 607009"/>
                  <a:gd name="connsiteY4" fmla="*/ 317351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486846" y="317351"/>
                    </a:moveTo>
                    <a:cubicBezTo>
                      <a:pt x="487066" y="410740"/>
                      <a:pt x="411538" y="486625"/>
                      <a:pt x="318150" y="486846"/>
                    </a:cubicBezTo>
                    <a:cubicBezTo>
                      <a:pt x="224761" y="487066"/>
                      <a:pt x="148875" y="411538"/>
                      <a:pt x="148655" y="318150"/>
                    </a:cubicBezTo>
                    <a:cubicBezTo>
                      <a:pt x="148434" y="224761"/>
                      <a:pt x="223962" y="148875"/>
                      <a:pt x="317351" y="148655"/>
                    </a:cubicBezTo>
                    <a:cubicBezTo>
                      <a:pt x="410740" y="148434"/>
                      <a:pt x="486625" y="223962"/>
                      <a:pt x="486846" y="317351"/>
                    </a:cubicBezTo>
                    <a:close/>
                  </a:path>
                </a:pathLst>
              </a:custGeom>
              <a:grpFill/>
              <a:ln w="43323" cap="flat">
                <a:noFill/>
                <a:prstDash val="solid"/>
                <a:miter/>
              </a:ln>
            </p:spPr>
            <p:txBody>
              <a:bodyPr rtlCol="0" anchor="ctr"/>
              <a:lstStyle/>
              <a:p>
                <a:endParaRPr lang="en-US"/>
              </a:p>
            </p:txBody>
          </p:sp>
          <p:sp>
            <p:nvSpPr>
              <p:cNvPr id="120" name="Freeform: Shape 119">
                <a:extLst>
                  <a:ext uri="{FF2B5EF4-FFF2-40B4-BE49-F238E27FC236}">
                    <a16:creationId xmlns:a16="http://schemas.microsoft.com/office/drawing/2014/main" id="{AFF41EC4-60D0-CA8A-82B0-EB663011EB0F}"/>
                  </a:ext>
                </a:extLst>
              </p:cNvPr>
              <p:cNvSpPr/>
              <p:nvPr/>
            </p:nvSpPr>
            <p:spPr>
              <a:xfrm>
                <a:off x="5445695" y="3297396"/>
                <a:ext cx="607009" cy="607009"/>
              </a:xfrm>
              <a:custGeom>
                <a:avLst/>
                <a:gdLst>
                  <a:gd name="connsiteX0" fmla="*/ 308330 w 607009"/>
                  <a:gd name="connsiteY0" fmla="*/ 468754 h 607009"/>
                  <a:gd name="connsiteX1" fmla="*/ 468754 w 607009"/>
                  <a:gd name="connsiteY1" fmla="*/ 308330 h 607009"/>
                  <a:gd name="connsiteX2" fmla="*/ 308330 w 607009"/>
                  <a:gd name="connsiteY2" fmla="*/ 147906 h 607009"/>
                  <a:gd name="connsiteX3" fmla="*/ 147906 w 607009"/>
                  <a:gd name="connsiteY3" fmla="*/ 308330 h 607009"/>
                  <a:gd name="connsiteX4" fmla="*/ 308330 w 607009"/>
                  <a:gd name="connsiteY4" fmla="*/ 468754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08330" y="468754"/>
                    </a:moveTo>
                    <a:cubicBezTo>
                      <a:pt x="395045" y="468754"/>
                      <a:pt x="468754" y="395045"/>
                      <a:pt x="468754" y="308330"/>
                    </a:cubicBezTo>
                    <a:cubicBezTo>
                      <a:pt x="468754" y="221614"/>
                      <a:pt x="395045" y="147906"/>
                      <a:pt x="308330" y="147906"/>
                    </a:cubicBezTo>
                    <a:cubicBezTo>
                      <a:pt x="221614" y="147906"/>
                      <a:pt x="147906" y="221614"/>
                      <a:pt x="147906" y="308330"/>
                    </a:cubicBezTo>
                    <a:cubicBezTo>
                      <a:pt x="147906" y="395045"/>
                      <a:pt x="221614" y="468754"/>
                      <a:pt x="308330" y="468754"/>
                    </a:cubicBezTo>
                    <a:close/>
                  </a:path>
                </a:pathLst>
              </a:custGeom>
              <a:grpFill/>
              <a:ln w="43323" cap="flat">
                <a:noFill/>
                <a:prstDash val="solid"/>
                <a:miter/>
              </a:ln>
            </p:spPr>
            <p:txBody>
              <a:bodyPr rtlCol="0" anchor="ctr"/>
              <a:lstStyle/>
              <a:p>
                <a:endParaRPr lang="en-US"/>
              </a:p>
            </p:txBody>
          </p:sp>
          <p:sp>
            <p:nvSpPr>
              <p:cNvPr id="121" name="Freeform: Shape 120">
                <a:extLst>
                  <a:ext uri="{FF2B5EF4-FFF2-40B4-BE49-F238E27FC236}">
                    <a16:creationId xmlns:a16="http://schemas.microsoft.com/office/drawing/2014/main" id="{DB93D10A-9D39-BE51-6289-8FA7A8D0B85C}"/>
                  </a:ext>
                </a:extLst>
              </p:cNvPr>
              <p:cNvSpPr/>
              <p:nvPr/>
            </p:nvSpPr>
            <p:spPr>
              <a:xfrm>
                <a:off x="5606119" y="3297396"/>
                <a:ext cx="433578" cy="607009"/>
              </a:xfrm>
              <a:custGeom>
                <a:avLst/>
                <a:gdLst>
                  <a:gd name="connsiteX0" fmla="*/ 147906 w 433577"/>
                  <a:gd name="connsiteY0" fmla="*/ 468754 h 607009"/>
                  <a:gd name="connsiteX1" fmla="*/ 147906 w 433577"/>
                  <a:gd name="connsiteY1" fmla="*/ 147906 h 607009"/>
                  <a:gd name="connsiteX2" fmla="*/ 308330 w 433577"/>
                  <a:gd name="connsiteY2" fmla="*/ 308330 h 607009"/>
                  <a:gd name="connsiteX3" fmla="*/ 147906 w 433577"/>
                  <a:gd name="connsiteY3" fmla="*/ 468754 h 607009"/>
                </a:gdLst>
                <a:ahLst/>
                <a:cxnLst>
                  <a:cxn ang="0">
                    <a:pos x="connsiteX0" y="connsiteY0"/>
                  </a:cxn>
                  <a:cxn ang="0">
                    <a:pos x="connsiteX1" y="connsiteY1"/>
                  </a:cxn>
                  <a:cxn ang="0">
                    <a:pos x="connsiteX2" y="connsiteY2"/>
                  </a:cxn>
                  <a:cxn ang="0">
                    <a:pos x="connsiteX3" y="connsiteY3"/>
                  </a:cxn>
                </a:cxnLst>
                <a:rect l="l" t="t" r="r" b="b"/>
                <a:pathLst>
                  <a:path w="433577" h="607009">
                    <a:moveTo>
                      <a:pt x="147906" y="468754"/>
                    </a:moveTo>
                    <a:lnTo>
                      <a:pt x="147906" y="147906"/>
                    </a:lnTo>
                    <a:cubicBezTo>
                      <a:pt x="234622" y="147906"/>
                      <a:pt x="308330" y="221614"/>
                      <a:pt x="308330" y="308330"/>
                    </a:cubicBezTo>
                    <a:cubicBezTo>
                      <a:pt x="308330" y="395045"/>
                      <a:pt x="238957" y="468754"/>
                      <a:pt x="147906" y="468754"/>
                    </a:cubicBezTo>
                    <a:close/>
                  </a:path>
                </a:pathLst>
              </a:custGeom>
              <a:grpFill/>
              <a:ln w="43323" cap="flat">
                <a:noFill/>
                <a:prstDash val="solid"/>
                <a:miter/>
              </a:ln>
            </p:spPr>
            <p:txBody>
              <a:bodyPr rtlCol="0" anchor="ctr"/>
              <a:lstStyle/>
              <a:p>
                <a:endParaRPr lang="en-US"/>
              </a:p>
            </p:txBody>
          </p:sp>
          <p:sp>
            <p:nvSpPr>
              <p:cNvPr id="122" name="Freeform: Shape 121">
                <a:extLst>
                  <a:ext uri="{FF2B5EF4-FFF2-40B4-BE49-F238E27FC236}">
                    <a16:creationId xmlns:a16="http://schemas.microsoft.com/office/drawing/2014/main" id="{90F99C1D-FCE5-33AD-7152-3ACDB61E2BBD}"/>
                  </a:ext>
                </a:extLst>
              </p:cNvPr>
              <p:cNvSpPr/>
              <p:nvPr/>
            </p:nvSpPr>
            <p:spPr>
              <a:xfrm>
                <a:off x="4288042" y="3301732"/>
                <a:ext cx="607009" cy="607009"/>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1614" y="147906"/>
                      <a:pt x="147906" y="221614"/>
                      <a:pt x="147906" y="317001"/>
                    </a:cubicBezTo>
                    <a:cubicBezTo>
                      <a:pt x="147906" y="408053"/>
                      <a:pt x="221614" y="486097"/>
                      <a:pt x="317001" y="486097"/>
                    </a:cubicBezTo>
                    <a:close/>
                  </a:path>
                </a:pathLst>
              </a:custGeom>
              <a:grpFill/>
              <a:ln w="43323" cap="flat">
                <a:noFill/>
                <a:prstDash val="solid"/>
                <a:miter/>
              </a:ln>
            </p:spPr>
            <p:txBody>
              <a:bodyPr rtlCol="0" anchor="ctr"/>
              <a:lstStyle/>
              <a:p>
                <a:endParaRPr lang="en-US"/>
              </a:p>
            </p:txBody>
          </p:sp>
          <p:sp>
            <p:nvSpPr>
              <p:cNvPr id="123" name="Freeform: Shape 122">
                <a:extLst>
                  <a:ext uri="{FF2B5EF4-FFF2-40B4-BE49-F238E27FC236}">
                    <a16:creationId xmlns:a16="http://schemas.microsoft.com/office/drawing/2014/main" id="{3878794C-4774-1CD8-A603-483D9656945F}"/>
                  </a:ext>
                </a:extLst>
              </p:cNvPr>
              <p:cNvSpPr/>
              <p:nvPr/>
            </p:nvSpPr>
            <p:spPr>
              <a:xfrm>
                <a:off x="4288042" y="2621014"/>
                <a:ext cx="607009" cy="607009"/>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1614" y="147906"/>
                      <a:pt x="147906" y="225950"/>
                      <a:pt x="147906" y="317001"/>
                    </a:cubicBezTo>
                    <a:cubicBezTo>
                      <a:pt x="147906" y="412389"/>
                      <a:pt x="221614" y="486097"/>
                      <a:pt x="317001" y="486097"/>
                    </a:cubicBezTo>
                    <a:close/>
                  </a:path>
                </a:pathLst>
              </a:custGeom>
              <a:grpFill/>
              <a:ln w="43323" cap="flat">
                <a:noFill/>
                <a:prstDash val="solid"/>
                <a:miter/>
              </a:ln>
            </p:spPr>
            <p:txBody>
              <a:bodyPr rtlCol="0" anchor="ctr"/>
              <a:lstStyle/>
              <a:p>
                <a:endParaRPr lang="en-US"/>
              </a:p>
            </p:txBody>
          </p:sp>
          <p:sp>
            <p:nvSpPr>
              <p:cNvPr id="124" name="Freeform: Shape 123">
                <a:extLst>
                  <a:ext uri="{FF2B5EF4-FFF2-40B4-BE49-F238E27FC236}">
                    <a16:creationId xmlns:a16="http://schemas.microsoft.com/office/drawing/2014/main" id="{B75FDD6A-75EA-0C81-349B-B0EF9017E642}"/>
                  </a:ext>
                </a:extLst>
              </p:cNvPr>
              <p:cNvSpPr/>
              <p:nvPr/>
            </p:nvSpPr>
            <p:spPr>
              <a:xfrm>
                <a:off x="5554090" y="2382547"/>
                <a:ext cx="1560880" cy="1734312"/>
              </a:xfrm>
              <a:custGeom>
                <a:avLst/>
                <a:gdLst>
                  <a:gd name="connsiteX0" fmla="*/ 789601 w 1560880"/>
                  <a:gd name="connsiteY0" fmla="*/ 147906 h 1734311"/>
                  <a:gd name="connsiteX1" fmla="*/ 1110449 w 1560880"/>
                  <a:gd name="connsiteY1" fmla="*/ 334345 h 1734311"/>
                  <a:gd name="connsiteX2" fmla="*/ 1431297 w 1560880"/>
                  <a:gd name="connsiteY2" fmla="*/ 520783 h 1734311"/>
                  <a:gd name="connsiteX3" fmla="*/ 1431297 w 1560880"/>
                  <a:gd name="connsiteY3" fmla="*/ 889324 h 1734311"/>
                  <a:gd name="connsiteX4" fmla="*/ 1431297 w 1560880"/>
                  <a:gd name="connsiteY4" fmla="*/ 1257866 h 1734311"/>
                  <a:gd name="connsiteX5" fmla="*/ 1110449 w 1560880"/>
                  <a:gd name="connsiteY5" fmla="*/ 1444304 h 1734311"/>
                  <a:gd name="connsiteX6" fmla="*/ 789601 w 1560880"/>
                  <a:gd name="connsiteY6" fmla="*/ 1622071 h 1734311"/>
                  <a:gd name="connsiteX7" fmla="*/ 468754 w 1560880"/>
                  <a:gd name="connsiteY7" fmla="*/ 1435632 h 1734311"/>
                  <a:gd name="connsiteX8" fmla="*/ 147906 w 1560880"/>
                  <a:gd name="connsiteY8" fmla="*/ 1249194 h 1734311"/>
                  <a:gd name="connsiteX9" fmla="*/ 147906 w 1560880"/>
                  <a:gd name="connsiteY9" fmla="*/ 880653 h 1734311"/>
                  <a:gd name="connsiteX10" fmla="*/ 147906 w 1560880"/>
                  <a:gd name="connsiteY10" fmla="*/ 512112 h 1734311"/>
                  <a:gd name="connsiteX11" fmla="*/ 468754 w 1560880"/>
                  <a:gd name="connsiteY11" fmla="*/ 325673 h 1734311"/>
                  <a:gd name="connsiteX12" fmla="*/ 789601 w 1560880"/>
                  <a:gd name="connsiteY12" fmla="*/ 147906 h 1734311"/>
                  <a:gd name="connsiteX13" fmla="*/ 789601 w 1560880"/>
                  <a:gd name="connsiteY13" fmla="*/ 147906 h 1734311"/>
                  <a:gd name="connsiteX14" fmla="*/ 789601 w 1560880"/>
                  <a:gd name="connsiteY14" fmla="*/ 277979 h 1734311"/>
                  <a:gd name="connsiteX15" fmla="*/ 264972 w 1560880"/>
                  <a:gd name="connsiteY15" fmla="*/ 581484 h 1734311"/>
                  <a:gd name="connsiteX16" fmla="*/ 264972 w 1560880"/>
                  <a:gd name="connsiteY16" fmla="*/ 1188493 h 1734311"/>
                  <a:gd name="connsiteX17" fmla="*/ 789601 w 1560880"/>
                  <a:gd name="connsiteY17" fmla="*/ 1491998 h 1734311"/>
                  <a:gd name="connsiteX18" fmla="*/ 1314231 w 1560880"/>
                  <a:gd name="connsiteY18" fmla="*/ 1188493 h 1734311"/>
                  <a:gd name="connsiteX19" fmla="*/ 1314231 w 1560880"/>
                  <a:gd name="connsiteY19" fmla="*/ 581484 h 1734311"/>
                  <a:gd name="connsiteX20" fmla="*/ 789601 w 1560880"/>
                  <a:gd name="connsiteY20" fmla="*/ 277979 h 17343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560880" h="1734311">
                    <a:moveTo>
                      <a:pt x="789601" y="147906"/>
                    </a:moveTo>
                    <a:lnTo>
                      <a:pt x="1110449" y="334345"/>
                    </a:lnTo>
                    <a:lnTo>
                      <a:pt x="1431297" y="520783"/>
                    </a:lnTo>
                    <a:lnTo>
                      <a:pt x="1431297" y="889324"/>
                    </a:lnTo>
                    <a:lnTo>
                      <a:pt x="1431297" y="1257866"/>
                    </a:lnTo>
                    <a:lnTo>
                      <a:pt x="1110449" y="1444304"/>
                    </a:lnTo>
                    <a:lnTo>
                      <a:pt x="789601" y="1622071"/>
                    </a:lnTo>
                    <a:lnTo>
                      <a:pt x="468754" y="1435632"/>
                    </a:lnTo>
                    <a:lnTo>
                      <a:pt x="147906" y="1249194"/>
                    </a:lnTo>
                    <a:lnTo>
                      <a:pt x="147906" y="880653"/>
                    </a:lnTo>
                    <a:lnTo>
                      <a:pt x="147906" y="512112"/>
                    </a:lnTo>
                    <a:lnTo>
                      <a:pt x="468754" y="325673"/>
                    </a:lnTo>
                    <a:lnTo>
                      <a:pt x="789601" y="147906"/>
                    </a:lnTo>
                    <a:lnTo>
                      <a:pt x="789601" y="147906"/>
                    </a:lnTo>
                    <a:close/>
                    <a:moveTo>
                      <a:pt x="789601" y="277979"/>
                    </a:moveTo>
                    <a:lnTo>
                      <a:pt x="264972" y="581484"/>
                    </a:lnTo>
                    <a:lnTo>
                      <a:pt x="264972" y="1188493"/>
                    </a:lnTo>
                    <a:lnTo>
                      <a:pt x="789601" y="1491998"/>
                    </a:lnTo>
                    <a:lnTo>
                      <a:pt x="1314231" y="1188493"/>
                    </a:lnTo>
                    <a:lnTo>
                      <a:pt x="1314231" y="581484"/>
                    </a:lnTo>
                    <a:lnTo>
                      <a:pt x="789601" y="277979"/>
                    </a:lnTo>
                    <a:close/>
                  </a:path>
                </a:pathLst>
              </a:custGeom>
              <a:grpFill/>
              <a:ln w="43323" cap="flat">
                <a:noFill/>
                <a:prstDash val="solid"/>
                <a:miter/>
              </a:ln>
            </p:spPr>
            <p:txBody>
              <a:bodyPr rtlCol="0" anchor="ctr"/>
              <a:lstStyle/>
              <a:p>
                <a:endParaRPr lang="en-US"/>
              </a:p>
            </p:txBody>
          </p:sp>
          <p:sp>
            <p:nvSpPr>
              <p:cNvPr id="125" name="Freeform: Shape 124">
                <a:extLst>
                  <a:ext uri="{FF2B5EF4-FFF2-40B4-BE49-F238E27FC236}">
                    <a16:creationId xmlns:a16="http://schemas.microsoft.com/office/drawing/2014/main" id="{513659D2-2DC7-CC60-BA2E-6C86A225DA60}"/>
                  </a:ext>
                </a:extLst>
              </p:cNvPr>
              <p:cNvSpPr/>
              <p:nvPr/>
            </p:nvSpPr>
            <p:spPr>
              <a:xfrm>
                <a:off x="6057040" y="2256809"/>
                <a:ext cx="607009" cy="607009"/>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5950" y="147906"/>
                      <a:pt x="147906" y="221614"/>
                      <a:pt x="147906" y="317001"/>
                    </a:cubicBezTo>
                    <a:cubicBezTo>
                      <a:pt x="147906" y="408053"/>
                      <a:pt x="221614" y="486097"/>
                      <a:pt x="317001" y="486097"/>
                    </a:cubicBezTo>
                    <a:close/>
                  </a:path>
                </a:pathLst>
              </a:custGeom>
              <a:grpFill/>
              <a:ln w="43323" cap="flat">
                <a:noFill/>
                <a:prstDash val="solid"/>
                <a:miter/>
              </a:ln>
            </p:spPr>
            <p:txBody>
              <a:bodyPr rtlCol="0" anchor="ctr"/>
              <a:lstStyle/>
              <a:p>
                <a:endParaRPr lang="en-US"/>
              </a:p>
            </p:txBody>
          </p:sp>
          <p:sp>
            <p:nvSpPr>
              <p:cNvPr id="126" name="Freeform: Shape 125">
                <a:extLst>
                  <a:ext uri="{FF2B5EF4-FFF2-40B4-BE49-F238E27FC236}">
                    <a16:creationId xmlns:a16="http://schemas.microsoft.com/office/drawing/2014/main" id="{39B194E3-EE22-F6F9-8B99-A2EDEDE2A294}"/>
                  </a:ext>
                </a:extLst>
              </p:cNvPr>
              <p:cNvSpPr/>
              <p:nvPr/>
            </p:nvSpPr>
            <p:spPr>
              <a:xfrm>
                <a:off x="6612019" y="2621014"/>
                <a:ext cx="607009" cy="607009"/>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5950" y="147906"/>
                      <a:pt x="147906" y="221614"/>
                      <a:pt x="147906" y="317001"/>
                    </a:cubicBezTo>
                    <a:cubicBezTo>
                      <a:pt x="147906" y="412389"/>
                      <a:pt x="221614" y="486097"/>
                      <a:pt x="317001" y="486097"/>
                    </a:cubicBezTo>
                    <a:close/>
                  </a:path>
                </a:pathLst>
              </a:custGeom>
              <a:grpFill/>
              <a:ln w="43323" cap="flat">
                <a:noFill/>
                <a:prstDash val="solid"/>
                <a:miter/>
              </a:ln>
            </p:spPr>
            <p:txBody>
              <a:bodyPr rtlCol="0" anchor="ctr"/>
              <a:lstStyle/>
              <a:p>
                <a:endParaRPr lang="en-US"/>
              </a:p>
            </p:txBody>
          </p:sp>
          <p:sp>
            <p:nvSpPr>
              <p:cNvPr id="127" name="Freeform: Shape 126">
                <a:extLst>
                  <a:ext uri="{FF2B5EF4-FFF2-40B4-BE49-F238E27FC236}">
                    <a16:creationId xmlns:a16="http://schemas.microsoft.com/office/drawing/2014/main" id="{40C13D95-C7B7-5907-3889-5AEF0DD2CE7D}"/>
                  </a:ext>
                </a:extLst>
              </p:cNvPr>
              <p:cNvSpPr/>
              <p:nvPr/>
            </p:nvSpPr>
            <p:spPr>
              <a:xfrm>
                <a:off x="6633698" y="3262710"/>
                <a:ext cx="607009" cy="607009"/>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5950" y="147906"/>
                      <a:pt x="147906" y="221614"/>
                      <a:pt x="147906" y="317001"/>
                    </a:cubicBezTo>
                    <a:cubicBezTo>
                      <a:pt x="147906" y="412389"/>
                      <a:pt x="221614" y="486097"/>
                      <a:pt x="317001" y="486097"/>
                    </a:cubicBezTo>
                    <a:close/>
                  </a:path>
                </a:pathLst>
              </a:custGeom>
              <a:grpFill/>
              <a:ln w="43323" cap="flat">
                <a:noFill/>
                <a:prstDash val="solid"/>
                <a:miter/>
              </a:ln>
            </p:spPr>
            <p:txBody>
              <a:bodyPr rtlCol="0" anchor="ctr"/>
              <a:lstStyle/>
              <a:p>
                <a:endParaRPr lang="en-US"/>
              </a:p>
            </p:txBody>
          </p:sp>
          <p:sp>
            <p:nvSpPr>
              <p:cNvPr id="128" name="Freeform: Shape 127">
                <a:extLst>
                  <a:ext uri="{FF2B5EF4-FFF2-40B4-BE49-F238E27FC236}">
                    <a16:creationId xmlns:a16="http://schemas.microsoft.com/office/drawing/2014/main" id="{08504635-5FA3-7ED9-9C7F-45E66EEE1F05}"/>
                  </a:ext>
                </a:extLst>
              </p:cNvPr>
              <p:cNvSpPr/>
              <p:nvPr/>
            </p:nvSpPr>
            <p:spPr>
              <a:xfrm>
                <a:off x="5606119" y="3297396"/>
                <a:ext cx="433578" cy="607009"/>
              </a:xfrm>
              <a:custGeom>
                <a:avLst/>
                <a:gdLst>
                  <a:gd name="connsiteX0" fmla="*/ 147906 w 433577"/>
                  <a:gd name="connsiteY0" fmla="*/ 468754 h 607009"/>
                  <a:gd name="connsiteX1" fmla="*/ 147906 w 433577"/>
                  <a:gd name="connsiteY1" fmla="*/ 147906 h 607009"/>
                  <a:gd name="connsiteX2" fmla="*/ 308330 w 433577"/>
                  <a:gd name="connsiteY2" fmla="*/ 308330 h 607009"/>
                  <a:gd name="connsiteX3" fmla="*/ 147906 w 433577"/>
                  <a:gd name="connsiteY3" fmla="*/ 468754 h 607009"/>
                </a:gdLst>
                <a:ahLst/>
                <a:cxnLst>
                  <a:cxn ang="0">
                    <a:pos x="connsiteX0" y="connsiteY0"/>
                  </a:cxn>
                  <a:cxn ang="0">
                    <a:pos x="connsiteX1" y="connsiteY1"/>
                  </a:cxn>
                  <a:cxn ang="0">
                    <a:pos x="connsiteX2" y="connsiteY2"/>
                  </a:cxn>
                  <a:cxn ang="0">
                    <a:pos x="connsiteX3" y="connsiteY3"/>
                  </a:cxn>
                </a:cxnLst>
                <a:rect l="l" t="t" r="r" b="b"/>
                <a:pathLst>
                  <a:path w="433577" h="607009">
                    <a:moveTo>
                      <a:pt x="147906" y="468754"/>
                    </a:moveTo>
                    <a:lnTo>
                      <a:pt x="147906" y="147906"/>
                    </a:lnTo>
                    <a:cubicBezTo>
                      <a:pt x="234622" y="147906"/>
                      <a:pt x="308330" y="221614"/>
                      <a:pt x="308330" y="308330"/>
                    </a:cubicBezTo>
                    <a:cubicBezTo>
                      <a:pt x="308330" y="395045"/>
                      <a:pt x="238957" y="468754"/>
                      <a:pt x="147906" y="468754"/>
                    </a:cubicBezTo>
                    <a:close/>
                  </a:path>
                </a:pathLst>
              </a:custGeom>
              <a:grpFill/>
              <a:ln w="43323" cap="flat">
                <a:noFill/>
                <a:prstDash val="solid"/>
                <a:miter/>
              </a:ln>
            </p:spPr>
            <p:txBody>
              <a:bodyPr rtlCol="0" anchor="ctr"/>
              <a:lstStyle/>
              <a:p>
                <a:endParaRPr lang="en-US"/>
              </a:p>
            </p:txBody>
          </p:sp>
          <p:sp>
            <p:nvSpPr>
              <p:cNvPr id="129" name="Freeform: Shape 128">
                <a:extLst>
                  <a:ext uri="{FF2B5EF4-FFF2-40B4-BE49-F238E27FC236}">
                    <a16:creationId xmlns:a16="http://schemas.microsoft.com/office/drawing/2014/main" id="{443426A3-5709-4326-FE5F-A78F9EC6DA22}"/>
                  </a:ext>
                </a:extLst>
              </p:cNvPr>
              <p:cNvSpPr/>
              <p:nvPr/>
            </p:nvSpPr>
            <p:spPr>
              <a:xfrm>
                <a:off x="5437023" y="2612343"/>
                <a:ext cx="607009" cy="607009"/>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8" y="147906"/>
                      <a:pt x="317001" y="147906"/>
                    </a:cubicBezTo>
                    <a:cubicBezTo>
                      <a:pt x="225950" y="147906"/>
                      <a:pt x="147906" y="221614"/>
                      <a:pt x="147906" y="317001"/>
                    </a:cubicBezTo>
                    <a:cubicBezTo>
                      <a:pt x="147906" y="412389"/>
                      <a:pt x="225950" y="486097"/>
                      <a:pt x="317001" y="486097"/>
                    </a:cubicBezTo>
                    <a:close/>
                  </a:path>
                </a:pathLst>
              </a:custGeom>
              <a:grpFill/>
              <a:ln w="43323" cap="flat">
                <a:noFill/>
                <a:prstDash val="solid"/>
                <a:miter/>
              </a:ln>
            </p:spPr>
            <p:txBody>
              <a:bodyPr rtlCol="0" anchor="ctr"/>
              <a:lstStyle/>
              <a:p>
                <a:endParaRPr lang="en-US"/>
              </a:p>
            </p:txBody>
          </p:sp>
          <p:sp>
            <p:nvSpPr>
              <p:cNvPr id="130" name="Freeform: Shape 129">
                <a:extLst>
                  <a:ext uri="{FF2B5EF4-FFF2-40B4-BE49-F238E27FC236}">
                    <a16:creationId xmlns:a16="http://schemas.microsoft.com/office/drawing/2014/main" id="{264E14D0-AD17-FB7E-2948-63D364AFD9A1}"/>
                  </a:ext>
                </a:extLst>
              </p:cNvPr>
              <p:cNvSpPr/>
              <p:nvPr/>
            </p:nvSpPr>
            <p:spPr>
              <a:xfrm>
                <a:off x="4973095" y="3392783"/>
                <a:ext cx="1560880" cy="1734312"/>
              </a:xfrm>
              <a:custGeom>
                <a:avLst/>
                <a:gdLst>
                  <a:gd name="connsiteX0" fmla="*/ 789601 w 1560880"/>
                  <a:gd name="connsiteY0" fmla="*/ 147906 h 1734311"/>
                  <a:gd name="connsiteX1" fmla="*/ 1110449 w 1560880"/>
                  <a:gd name="connsiteY1" fmla="*/ 334345 h 1734311"/>
                  <a:gd name="connsiteX2" fmla="*/ 1431297 w 1560880"/>
                  <a:gd name="connsiteY2" fmla="*/ 520783 h 1734311"/>
                  <a:gd name="connsiteX3" fmla="*/ 1431297 w 1560880"/>
                  <a:gd name="connsiteY3" fmla="*/ 889324 h 1734311"/>
                  <a:gd name="connsiteX4" fmla="*/ 1431297 w 1560880"/>
                  <a:gd name="connsiteY4" fmla="*/ 1257866 h 1734311"/>
                  <a:gd name="connsiteX5" fmla="*/ 1106113 w 1560880"/>
                  <a:gd name="connsiteY5" fmla="*/ 1439968 h 1734311"/>
                  <a:gd name="connsiteX6" fmla="*/ 785266 w 1560880"/>
                  <a:gd name="connsiteY6" fmla="*/ 1626407 h 1734311"/>
                  <a:gd name="connsiteX7" fmla="*/ 468754 w 1560880"/>
                  <a:gd name="connsiteY7" fmla="*/ 1439968 h 1734311"/>
                  <a:gd name="connsiteX8" fmla="*/ 147906 w 1560880"/>
                  <a:gd name="connsiteY8" fmla="*/ 1253530 h 1734311"/>
                  <a:gd name="connsiteX9" fmla="*/ 147906 w 1560880"/>
                  <a:gd name="connsiteY9" fmla="*/ 884989 h 1734311"/>
                  <a:gd name="connsiteX10" fmla="*/ 147906 w 1560880"/>
                  <a:gd name="connsiteY10" fmla="*/ 516447 h 1734311"/>
                  <a:gd name="connsiteX11" fmla="*/ 468754 w 1560880"/>
                  <a:gd name="connsiteY11" fmla="*/ 330009 h 1734311"/>
                  <a:gd name="connsiteX12" fmla="*/ 789601 w 1560880"/>
                  <a:gd name="connsiteY12" fmla="*/ 147906 h 1734311"/>
                  <a:gd name="connsiteX13" fmla="*/ 789601 w 1560880"/>
                  <a:gd name="connsiteY13" fmla="*/ 147906 h 1734311"/>
                  <a:gd name="connsiteX14" fmla="*/ 789601 w 1560880"/>
                  <a:gd name="connsiteY14" fmla="*/ 277979 h 1734311"/>
                  <a:gd name="connsiteX15" fmla="*/ 264972 w 1560880"/>
                  <a:gd name="connsiteY15" fmla="*/ 581484 h 1734311"/>
                  <a:gd name="connsiteX16" fmla="*/ 264972 w 1560880"/>
                  <a:gd name="connsiteY16" fmla="*/ 1188493 h 1734311"/>
                  <a:gd name="connsiteX17" fmla="*/ 789601 w 1560880"/>
                  <a:gd name="connsiteY17" fmla="*/ 1491998 h 1734311"/>
                  <a:gd name="connsiteX18" fmla="*/ 1314231 w 1560880"/>
                  <a:gd name="connsiteY18" fmla="*/ 1188493 h 1734311"/>
                  <a:gd name="connsiteX19" fmla="*/ 1314231 w 1560880"/>
                  <a:gd name="connsiteY19" fmla="*/ 581484 h 1734311"/>
                  <a:gd name="connsiteX20" fmla="*/ 789601 w 1560880"/>
                  <a:gd name="connsiteY20" fmla="*/ 277979 h 17343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560880" h="1734311">
                    <a:moveTo>
                      <a:pt x="789601" y="147906"/>
                    </a:moveTo>
                    <a:lnTo>
                      <a:pt x="1110449" y="334345"/>
                    </a:lnTo>
                    <a:lnTo>
                      <a:pt x="1431297" y="520783"/>
                    </a:lnTo>
                    <a:lnTo>
                      <a:pt x="1431297" y="889324"/>
                    </a:lnTo>
                    <a:lnTo>
                      <a:pt x="1431297" y="1257866"/>
                    </a:lnTo>
                    <a:lnTo>
                      <a:pt x="1106113" y="1439968"/>
                    </a:lnTo>
                    <a:lnTo>
                      <a:pt x="785266" y="1626407"/>
                    </a:lnTo>
                    <a:lnTo>
                      <a:pt x="468754" y="1439968"/>
                    </a:lnTo>
                    <a:lnTo>
                      <a:pt x="147906" y="1253530"/>
                    </a:lnTo>
                    <a:lnTo>
                      <a:pt x="147906" y="884989"/>
                    </a:lnTo>
                    <a:lnTo>
                      <a:pt x="147906" y="516447"/>
                    </a:lnTo>
                    <a:lnTo>
                      <a:pt x="468754" y="330009"/>
                    </a:lnTo>
                    <a:lnTo>
                      <a:pt x="789601" y="147906"/>
                    </a:lnTo>
                    <a:lnTo>
                      <a:pt x="789601" y="147906"/>
                    </a:lnTo>
                    <a:close/>
                    <a:moveTo>
                      <a:pt x="789601" y="277979"/>
                    </a:moveTo>
                    <a:lnTo>
                      <a:pt x="264972" y="581484"/>
                    </a:lnTo>
                    <a:lnTo>
                      <a:pt x="264972" y="1188493"/>
                    </a:lnTo>
                    <a:lnTo>
                      <a:pt x="789601" y="1491998"/>
                    </a:lnTo>
                    <a:lnTo>
                      <a:pt x="1314231" y="1188493"/>
                    </a:lnTo>
                    <a:lnTo>
                      <a:pt x="1314231" y="581484"/>
                    </a:lnTo>
                    <a:lnTo>
                      <a:pt x="789601" y="277979"/>
                    </a:lnTo>
                    <a:close/>
                  </a:path>
                </a:pathLst>
              </a:custGeom>
              <a:grpFill/>
              <a:ln w="43323" cap="flat">
                <a:noFill/>
                <a:prstDash val="solid"/>
                <a:miter/>
              </a:ln>
            </p:spPr>
            <p:txBody>
              <a:bodyPr rtlCol="0" anchor="ctr"/>
              <a:lstStyle/>
              <a:p>
                <a:endParaRPr lang="en-US" dirty="0"/>
              </a:p>
            </p:txBody>
          </p:sp>
          <p:sp>
            <p:nvSpPr>
              <p:cNvPr id="131" name="Freeform: Shape 130">
                <a:extLst>
                  <a:ext uri="{FF2B5EF4-FFF2-40B4-BE49-F238E27FC236}">
                    <a16:creationId xmlns:a16="http://schemas.microsoft.com/office/drawing/2014/main" id="{210654AB-6EA0-CEF2-334E-53AD7C177B38}"/>
                  </a:ext>
                </a:extLst>
              </p:cNvPr>
              <p:cNvSpPr/>
              <p:nvPr/>
            </p:nvSpPr>
            <p:spPr>
              <a:xfrm>
                <a:off x="5450031" y="4650159"/>
                <a:ext cx="607009" cy="607009"/>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1614" y="147906"/>
                      <a:pt x="147906" y="221614"/>
                      <a:pt x="147906" y="317001"/>
                    </a:cubicBezTo>
                    <a:cubicBezTo>
                      <a:pt x="147906" y="408053"/>
                      <a:pt x="225950" y="486097"/>
                      <a:pt x="317001" y="486097"/>
                    </a:cubicBezTo>
                    <a:close/>
                  </a:path>
                </a:pathLst>
              </a:custGeom>
              <a:grpFill/>
              <a:ln w="43323" cap="flat">
                <a:noFill/>
                <a:prstDash val="solid"/>
                <a:miter/>
              </a:ln>
            </p:spPr>
            <p:txBody>
              <a:bodyPr rtlCol="0" anchor="ctr"/>
              <a:lstStyle/>
              <a:p>
                <a:endParaRPr lang="en-US"/>
              </a:p>
            </p:txBody>
          </p:sp>
          <p:sp>
            <p:nvSpPr>
              <p:cNvPr id="132" name="Freeform: Shape 131">
                <a:extLst>
                  <a:ext uri="{FF2B5EF4-FFF2-40B4-BE49-F238E27FC236}">
                    <a16:creationId xmlns:a16="http://schemas.microsoft.com/office/drawing/2014/main" id="{435F75A6-5614-47CC-2827-DF208B345FE1}"/>
                  </a:ext>
                </a:extLst>
              </p:cNvPr>
              <p:cNvSpPr/>
              <p:nvPr/>
            </p:nvSpPr>
            <p:spPr>
              <a:xfrm>
                <a:off x="5437023" y="3280053"/>
                <a:ext cx="607009" cy="607009"/>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8" y="147906"/>
                      <a:pt x="317001" y="147906"/>
                    </a:cubicBezTo>
                    <a:cubicBezTo>
                      <a:pt x="225950" y="147906"/>
                      <a:pt x="147906" y="221614"/>
                      <a:pt x="147906" y="317001"/>
                    </a:cubicBezTo>
                    <a:cubicBezTo>
                      <a:pt x="147906" y="408053"/>
                      <a:pt x="225950" y="486097"/>
                      <a:pt x="317001" y="486097"/>
                    </a:cubicBezTo>
                    <a:close/>
                  </a:path>
                </a:pathLst>
              </a:custGeom>
              <a:grpFill/>
              <a:ln w="43323" cap="flat">
                <a:noFill/>
                <a:prstDash val="solid"/>
                <a:miter/>
              </a:ln>
            </p:spPr>
            <p:txBody>
              <a:bodyPr rtlCol="0" anchor="ctr"/>
              <a:lstStyle/>
              <a:p>
                <a:endParaRPr lang="en-US"/>
              </a:p>
            </p:txBody>
          </p:sp>
          <p:sp>
            <p:nvSpPr>
              <p:cNvPr id="133" name="Freeform: Shape 132">
                <a:extLst>
                  <a:ext uri="{FF2B5EF4-FFF2-40B4-BE49-F238E27FC236}">
                    <a16:creationId xmlns:a16="http://schemas.microsoft.com/office/drawing/2014/main" id="{A10284EB-1A84-1E1A-F530-5C4EB2E9DE7E}"/>
                  </a:ext>
                </a:extLst>
              </p:cNvPr>
              <p:cNvSpPr/>
              <p:nvPr/>
            </p:nvSpPr>
            <p:spPr>
              <a:xfrm>
                <a:off x="6026689" y="3626915"/>
                <a:ext cx="607009" cy="607009"/>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5950" y="147906"/>
                      <a:pt x="147906" y="221614"/>
                      <a:pt x="147906" y="317001"/>
                    </a:cubicBezTo>
                    <a:cubicBezTo>
                      <a:pt x="147906" y="408053"/>
                      <a:pt x="225950" y="486097"/>
                      <a:pt x="317001" y="486097"/>
                    </a:cubicBezTo>
                    <a:close/>
                  </a:path>
                </a:pathLst>
              </a:custGeom>
              <a:grpFill/>
              <a:ln w="43323" cap="flat">
                <a:noFill/>
                <a:prstDash val="solid"/>
                <a:miter/>
              </a:ln>
            </p:spPr>
            <p:txBody>
              <a:bodyPr rtlCol="0" anchor="ctr"/>
              <a:lstStyle/>
              <a:p>
                <a:endParaRPr lang="en-US"/>
              </a:p>
            </p:txBody>
          </p:sp>
          <p:sp>
            <p:nvSpPr>
              <p:cNvPr id="134" name="Freeform: Shape 133">
                <a:extLst>
                  <a:ext uri="{FF2B5EF4-FFF2-40B4-BE49-F238E27FC236}">
                    <a16:creationId xmlns:a16="http://schemas.microsoft.com/office/drawing/2014/main" id="{878DB045-86DD-58DF-9204-A4D30E67854B}"/>
                  </a:ext>
                </a:extLst>
              </p:cNvPr>
              <p:cNvSpPr/>
              <p:nvPr/>
            </p:nvSpPr>
            <p:spPr>
              <a:xfrm>
                <a:off x="6013682" y="4320640"/>
                <a:ext cx="607009" cy="607009"/>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1614"/>
                      <a:pt x="412389" y="147906"/>
                      <a:pt x="317001" y="147906"/>
                    </a:cubicBezTo>
                    <a:cubicBezTo>
                      <a:pt x="225950" y="147906"/>
                      <a:pt x="147906" y="221614"/>
                      <a:pt x="147906" y="317001"/>
                    </a:cubicBezTo>
                    <a:cubicBezTo>
                      <a:pt x="147906" y="412389"/>
                      <a:pt x="225950" y="486097"/>
                      <a:pt x="317001" y="486097"/>
                    </a:cubicBezTo>
                    <a:close/>
                  </a:path>
                </a:pathLst>
              </a:custGeom>
              <a:grpFill/>
              <a:ln w="43323" cap="flat">
                <a:noFill/>
                <a:prstDash val="solid"/>
                <a:miter/>
              </a:ln>
            </p:spPr>
            <p:txBody>
              <a:bodyPr rtlCol="0" anchor="ctr"/>
              <a:lstStyle/>
              <a:p>
                <a:endParaRPr lang="en-US"/>
              </a:p>
            </p:txBody>
          </p:sp>
          <p:sp>
            <p:nvSpPr>
              <p:cNvPr id="135" name="Freeform: Shape 134">
                <a:extLst>
                  <a:ext uri="{FF2B5EF4-FFF2-40B4-BE49-F238E27FC236}">
                    <a16:creationId xmlns:a16="http://schemas.microsoft.com/office/drawing/2014/main" id="{BA2E8425-C38A-E148-3633-1B106C2319BF}"/>
                  </a:ext>
                </a:extLst>
              </p:cNvPr>
              <p:cNvSpPr/>
              <p:nvPr/>
            </p:nvSpPr>
            <p:spPr>
              <a:xfrm>
                <a:off x="4869036" y="4298961"/>
                <a:ext cx="607009" cy="607009"/>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1614"/>
                      <a:pt x="412389" y="147906"/>
                      <a:pt x="317001" y="147906"/>
                    </a:cubicBezTo>
                    <a:cubicBezTo>
                      <a:pt x="225950" y="147906"/>
                      <a:pt x="147906" y="221614"/>
                      <a:pt x="147906" y="317001"/>
                    </a:cubicBezTo>
                    <a:cubicBezTo>
                      <a:pt x="147906" y="412389"/>
                      <a:pt x="225950" y="486097"/>
                      <a:pt x="317001" y="486097"/>
                    </a:cubicBezTo>
                    <a:close/>
                  </a:path>
                </a:pathLst>
              </a:custGeom>
              <a:grpFill/>
              <a:ln w="43323" cap="flat">
                <a:noFill/>
                <a:prstDash val="solid"/>
                <a:miter/>
              </a:ln>
            </p:spPr>
            <p:txBody>
              <a:bodyPr rtlCol="0" anchor="ctr"/>
              <a:lstStyle/>
              <a:p>
                <a:endParaRPr lang="en-US"/>
              </a:p>
            </p:txBody>
          </p:sp>
          <p:sp>
            <p:nvSpPr>
              <p:cNvPr id="136" name="Freeform: Shape 135">
                <a:extLst>
                  <a:ext uri="{FF2B5EF4-FFF2-40B4-BE49-F238E27FC236}">
                    <a16:creationId xmlns:a16="http://schemas.microsoft.com/office/drawing/2014/main" id="{F4BC8E7E-A1CC-2649-5A86-42F15D5368B3}"/>
                  </a:ext>
                </a:extLst>
              </p:cNvPr>
              <p:cNvSpPr/>
              <p:nvPr/>
            </p:nvSpPr>
            <p:spPr>
              <a:xfrm>
                <a:off x="4860365" y="3613908"/>
                <a:ext cx="607009" cy="607009"/>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5950" y="147906"/>
                      <a:pt x="147906" y="221614"/>
                      <a:pt x="147906" y="317001"/>
                    </a:cubicBezTo>
                    <a:cubicBezTo>
                      <a:pt x="147906" y="412389"/>
                      <a:pt x="225950" y="486097"/>
                      <a:pt x="317001" y="486097"/>
                    </a:cubicBezTo>
                    <a:close/>
                  </a:path>
                </a:pathLst>
              </a:custGeom>
              <a:grpFill/>
              <a:ln w="43323" cap="flat">
                <a:noFill/>
                <a:prstDash val="solid"/>
                <a:miter/>
              </a:ln>
            </p:spPr>
            <p:txBody>
              <a:bodyPr rtlCol="0" anchor="ctr"/>
              <a:lstStyle/>
              <a:p>
                <a:endParaRPr lang="en-US"/>
              </a:p>
            </p:txBody>
          </p:sp>
        </p:grpSp>
        <p:grpSp>
          <p:nvGrpSpPr>
            <p:cNvPr id="26" name="Group 25">
              <a:extLst>
                <a:ext uri="{FF2B5EF4-FFF2-40B4-BE49-F238E27FC236}">
                  <a16:creationId xmlns:a16="http://schemas.microsoft.com/office/drawing/2014/main" id="{905073CD-C16D-60BB-A93D-1E288C9C21D2}"/>
                </a:ext>
              </a:extLst>
            </p:cNvPr>
            <p:cNvGrpSpPr/>
            <p:nvPr/>
          </p:nvGrpSpPr>
          <p:grpSpPr>
            <a:xfrm rot="19653185">
              <a:off x="3603047" y="1621327"/>
              <a:ext cx="878032" cy="929827"/>
              <a:chOff x="4121211" y="1005238"/>
              <a:chExt cx="1696343" cy="1796411"/>
            </a:xfrm>
            <a:grpFill/>
          </p:grpSpPr>
          <p:sp>
            <p:nvSpPr>
              <p:cNvPr id="111" name="Rectangle 110">
                <a:extLst>
                  <a:ext uri="{FF2B5EF4-FFF2-40B4-BE49-F238E27FC236}">
                    <a16:creationId xmlns:a16="http://schemas.microsoft.com/office/drawing/2014/main" id="{C5CE6403-B02B-8D20-F497-EF272BE98D34}"/>
                  </a:ext>
                </a:extLst>
              </p:cNvPr>
              <p:cNvSpPr/>
              <p:nvPr/>
            </p:nvSpPr>
            <p:spPr>
              <a:xfrm rot="2613694">
                <a:off x="5367631" y="1259674"/>
                <a:ext cx="65631" cy="542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Rectangle 111">
                <a:extLst>
                  <a:ext uri="{FF2B5EF4-FFF2-40B4-BE49-F238E27FC236}">
                    <a16:creationId xmlns:a16="http://schemas.microsoft.com/office/drawing/2014/main" id="{F9FD3853-A5A3-A313-DA50-ABFB40F7AFA3}"/>
                  </a:ext>
                </a:extLst>
              </p:cNvPr>
              <p:cNvSpPr/>
              <p:nvPr/>
            </p:nvSpPr>
            <p:spPr>
              <a:xfrm>
                <a:off x="5132704" y="1776958"/>
                <a:ext cx="99918" cy="52155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3" name="Freeform: Shape 112">
                <a:extLst>
                  <a:ext uri="{FF2B5EF4-FFF2-40B4-BE49-F238E27FC236}">
                    <a16:creationId xmlns:a16="http://schemas.microsoft.com/office/drawing/2014/main" id="{4926BCA2-E6F0-CB0A-EB0E-68C21E552020}"/>
                  </a:ext>
                </a:extLst>
              </p:cNvPr>
              <p:cNvSpPr/>
              <p:nvPr/>
            </p:nvSpPr>
            <p:spPr>
              <a:xfrm>
                <a:off x="4763010" y="1958882"/>
                <a:ext cx="842767" cy="842767"/>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5950" y="147906"/>
                      <a:pt x="147906" y="221614"/>
                      <a:pt x="147906" y="317001"/>
                    </a:cubicBezTo>
                    <a:cubicBezTo>
                      <a:pt x="147906" y="408053"/>
                      <a:pt x="221614" y="486097"/>
                      <a:pt x="317001" y="486097"/>
                    </a:cubicBezTo>
                    <a:close/>
                  </a:path>
                </a:pathLst>
              </a:custGeom>
              <a:grpFill/>
              <a:ln w="43323" cap="flat">
                <a:noFill/>
                <a:prstDash val="solid"/>
                <a:miter/>
              </a:ln>
            </p:spPr>
            <p:txBody>
              <a:bodyPr rtlCol="0" anchor="ctr"/>
              <a:lstStyle/>
              <a:p>
                <a:endParaRPr lang="en-US"/>
              </a:p>
            </p:txBody>
          </p:sp>
          <p:sp>
            <p:nvSpPr>
              <p:cNvPr id="114" name="Freeform: Shape 113">
                <a:extLst>
                  <a:ext uri="{FF2B5EF4-FFF2-40B4-BE49-F238E27FC236}">
                    <a16:creationId xmlns:a16="http://schemas.microsoft.com/office/drawing/2014/main" id="{97A6B3A7-1D5F-33FA-894B-B8DFBBE73CAF}"/>
                  </a:ext>
                </a:extLst>
              </p:cNvPr>
              <p:cNvSpPr/>
              <p:nvPr/>
            </p:nvSpPr>
            <p:spPr>
              <a:xfrm>
                <a:off x="5344107" y="1086848"/>
                <a:ext cx="473447" cy="473447"/>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5950" y="147906"/>
                      <a:pt x="147906" y="221614"/>
                      <a:pt x="147906" y="317001"/>
                    </a:cubicBezTo>
                    <a:cubicBezTo>
                      <a:pt x="147906" y="408053"/>
                      <a:pt x="221614" y="486097"/>
                      <a:pt x="317001" y="486097"/>
                    </a:cubicBezTo>
                    <a:close/>
                  </a:path>
                </a:pathLst>
              </a:custGeom>
              <a:grpFill/>
              <a:ln w="43323" cap="flat">
                <a:noFill/>
                <a:prstDash val="solid"/>
                <a:miter/>
              </a:ln>
            </p:spPr>
            <p:txBody>
              <a:bodyPr rtlCol="0" anchor="ctr"/>
              <a:lstStyle/>
              <a:p>
                <a:endParaRPr lang="en-US"/>
              </a:p>
            </p:txBody>
          </p:sp>
          <p:sp>
            <p:nvSpPr>
              <p:cNvPr id="115" name="Rectangle 114">
                <a:extLst>
                  <a:ext uri="{FF2B5EF4-FFF2-40B4-BE49-F238E27FC236}">
                    <a16:creationId xmlns:a16="http://schemas.microsoft.com/office/drawing/2014/main" id="{DD02D647-9FC8-16E9-5F44-3A4B982F3824}"/>
                  </a:ext>
                </a:extLst>
              </p:cNvPr>
              <p:cNvSpPr/>
              <p:nvPr/>
            </p:nvSpPr>
            <p:spPr>
              <a:xfrm rot="18000269" flipH="1">
                <a:off x="4709115" y="1170501"/>
                <a:ext cx="106964" cy="75009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 name="Freeform: Shape 115">
                <a:extLst>
                  <a:ext uri="{FF2B5EF4-FFF2-40B4-BE49-F238E27FC236}">
                    <a16:creationId xmlns:a16="http://schemas.microsoft.com/office/drawing/2014/main" id="{5B3C7D64-0EA1-3623-1C7F-3DC706921F7F}"/>
                  </a:ext>
                </a:extLst>
              </p:cNvPr>
              <p:cNvSpPr/>
              <p:nvPr/>
            </p:nvSpPr>
            <p:spPr>
              <a:xfrm flipH="1">
                <a:off x="4121211" y="1005238"/>
                <a:ext cx="607009" cy="607009"/>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5950" y="147906"/>
                      <a:pt x="147906" y="221614"/>
                      <a:pt x="147906" y="317001"/>
                    </a:cubicBezTo>
                    <a:cubicBezTo>
                      <a:pt x="147906" y="408053"/>
                      <a:pt x="221614" y="486097"/>
                      <a:pt x="317001" y="486097"/>
                    </a:cubicBezTo>
                    <a:close/>
                  </a:path>
                </a:pathLst>
              </a:custGeom>
              <a:grpFill/>
              <a:ln w="43323" cap="flat">
                <a:noFill/>
                <a:prstDash val="solid"/>
                <a:miter/>
              </a:ln>
            </p:spPr>
            <p:txBody>
              <a:bodyPr rtlCol="0" anchor="ctr"/>
              <a:lstStyle/>
              <a:p>
                <a:endParaRPr lang="en-US"/>
              </a:p>
            </p:txBody>
          </p:sp>
          <p:sp>
            <p:nvSpPr>
              <p:cNvPr id="117" name="Freeform: Shape 116">
                <a:extLst>
                  <a:ext uri="{FF2B5EF4-FFF2-40B4-BE49-F238E27FC236}">
                    <a16:creationId xmlns:a16="http://schemas.microsoft.com/office/drawing/2014/main" id="{A4FD6614-6251-C3D2-A5A8-26ECCEA3D83F}"/>
                  </a:ext>
                </a:extLst>
              </p:cNvPr>
              <p:cNvSpPr/>
              <p:nvPr/>
            </p:nvSpPr>
            <p:spPr>
              <a:xfrm>
                <a:off x="4860364" y="1440904"/>
                <a:ext cx="607009" cy="607009"/>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5950" y="147906"/>
                      <a:pt x="147906" y="221614"/>
                      <a:pt x="147906" y="317001"/>
                    </a:cubicBezTo>
                    <a:cubicBezTo>
                      <a:pt x="147906" y="408053"/>
                      <a:pt x="221614" y="486097"/>
                      <a:pt x="317001" y="486097"/>
                    </a:cubicBezTo>
                    <a:close/>
                  </a:path>
                </a:pathLst>
              </a:custGeom>
              <a:grpFill/>
              <a:ln w="43323" cap="flat">
                <a:noFill/>
                <a:prstDash val="solid"/>
                <a:miter/>
              </a:ln>
            </p:spPr>
            <p:txBody>
              <a:bodyPr rtlCol="0" anchor="ctr"/>
              <a:lstStyle/>
              <a:p>
                <a:endParaRPr lang="en-US"/>
              </a:p>
            </p:txBody>
          </p:sp>
        </p:grpSp>
        <p:grpSp>
          <p:nvGrpSpPr>
            <p:cNvPr id="27" name="Group 26">
              <a:extLst>
                <a:ext uri="{FF2B5EF4-FFF2-40B4-BE49-F238E27FC236}">
                  <a16:creationId xmlns:a16="http://schemas.microsoft.com/office/drawing/2014/main" id="{3816DB27-0BB2-EF27-1DD9-DA0BB0277ADC}"/>
                </a:ext>
              </a:extLst>
            </p:cNvPr>
            <p:cNvGrpSpPr/>
            <p:nvPr/>
          </p:nvGrpSpPr>
          <p:grpSpPr>
            <a:xfrm rot="3638152">
              <a:off x="911272" y="2746735"/>
              <a:ext cx="1815715" cy="1627961"/>
              <a:chOff x="7643465" y="1330780"/>
              <a:chExt cx="2350271" cy="2107241"/>
            </a:xfrm>
            <a:grpFill/>
          </p:grpSpPr>
          <p:grpSp>
            <p:nvGrpSpPr>
              <p:cNvPr id="92" name="Group 91">
                <a:extLst>
                  <a:ext uri="{FF2B5EF4-FFF2-40B4-BE49-F238E27FC236}">
                    <a16:creationId xmlns:a16="http://schemas.microsoft.com/office/drawing/2014/main" id="{9501E69E-A2B2-0009-4F21-3B20A862697D}"/>
                  </a:ext>
                </a:extLst>
              </p:cNvPr>
              <p:cNvGrpSpPr/>
              <p:nvPr/>
            </p:nvGrpSpPr>
            <p:grpSpPr>
              <a:xfrm rot="14189974" flipH="1">
                <a:off x="7820788" y="2761873"/>
                <a:ext cx="449297" cy="803943"/>
                <a:chOff x="4860364" y="1440904"/>
                <a:chExt cx="607009" cy="1086144"/>
              </a:xfrm>
              <a:grpFill/>
            </p:grpSpPr>
            <p:sp>
              <p:nvSpPr>
                <p:cNvPr id="109" name="Rectangle 108">
                  <a:extLst>
                    <a:ext uri="{FF2B5EF4-FFF2-40B4-BE49-F238E27FC236}">
                      <a16:creationId xmlns:a16="http://schemas.microsoft.com/office/drawing/2014/main" id="{0327ACEA-8EE3-02BB-6C50-1817E7BA3C6E}"/>
                    </a:ext>
                  </a:extLst>
                </p:cNvPr>
                <p:cNvSpPr/>
                <p:nvPr/>
              </p:nvSpPr>
              <p:spPr>
                <a:xfrm>
                  <a:off x="5133776" y="1776958"/>
                  <a:ext cx="106964" cy="75009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0" name="Freeform: Shape 109">
                  <a:extLst>
                    <a:ext uri="{FF2B5EF4-FFF2-40B4-BE49-F238E27FC236}">
                      <a16:creationId xmlns:a16="http://schemas.microsoft.com/office/drawing/2014/main" id="{C1EB3BF1-6908-223B-1371-1E8BABF42F2F}"/>
                    </a:ext>
                  </a:extLst>
                </p:cNvPr>
                <p:cNvSpPr/>
                <p:nvPr/>
              </p:nvSpPr>
              <p:spPr>
                <a:xfrm>
                  <a:off x="4860364" y="1440904"/>
                  <a:ext cx="607009" cy="607009"/>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5950" y="147906"/>
                        <a:pt x="147906" y="221614"/>
                        <a:pt x="147906" y="317001"/>
                      </a:cubicBezTo>
                      <a:cubicBezTo>
                        <a:pt x="147906" y="408053"/>
                        <a:pt x="221614" y="486097"/>
                        <a:pt x="317001" y="486097"/>
                      </a:cubicBezTo>
                      <a:close/>
                    </a:path>
                  </a:pathLst>
                </a:custGeom>
                <a:grpFill/>
                <a:ln w="43323" cap="flat">
                  <a:noFill/>
                  <a:prstDash val="solid"/>
                  <a:miter/>
                </a:ln>
              </p:spPr>
              <p:txBody>
                <a:bodyPr rtlCol="0" anchor="ctr"/>
                <a:lstStyle/>
                <a:p>
                  <a:endParaRPr lang="en-US"/>
                </a:p>
              </p:txBody>
            </p:sp>
          </p:grpSp>
          <p:grpSp>
            <p:nvGrpSpPr>
              <p:cNvPr id="93" name="Group 92">
                <a:extLst>
                  <a:ext uri="{FF2B5EF4-FFF2-40B4-BE49-F238E27FC236}">
                    <a16:creationId xmlns:a16="http://schemas.microsoft.com/office/drawing/2014/main" id="{B6826CD7-9B52-9CFB-EF9F-27BF641F6B71}"/>
                  </a:ext>
                </a:extLst>
              </p:cNvPr>
              <p:cNvGrpSpPr/>
              <p:nvPr/>
            </p:nvGrpSpPr>
            <p:grpSpPr>
              <a:xfrm>
                <a:off x="8590072" y="1330780"/>
                <a:ext cx="449297" cy="803943"/>
                <a:chOff x="4860364" y="1440904"/>
                <a:chExt cx="607009" cy="1086144"/>
              </a:xfrm>
              <a:grpFill/>
            </p:grpSpPr>
            <p:sp>
              <p:nvSpPr>
                <p:cNvPr id="107" name="Rectangle 106">
                  <a:extLst>
                    <a:ext uri="{FF2B5EF4-FFF2-40B4-BE49-F238E27FC236}">
                      <a16:creationId xmlns:a16="http://schemas.microsoft.com/office/drawing/2014/main" id="{FA8AC610-C787-93D1-B1CA-3473A08B0BDB}"/>
                    </a:ext>
                  </a:extLst>
                </p:cNvPr>
                <p:cNvSpPr/>
                <p:nvPr/>
              </p:nvSpPr>
              <p:spPr>
                <a:xfrm>
                  <a:off x="5133776" y="1776958"/>
                  <a:ext cx="106964" cy="75009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Freeform: Shape 107">
                  <a:extLst>
                    <a:ext uri="{FF2B5EF4-FFF2-40B4-BE49-F238E27FC236}">
                      <a16:creationId xmlns:a16="http://schemas.microsoft.com/office/drawing/2014/main" id="{6DC825FB-9307-7CAC-AB06-21D3D2B33B68}"/>
                    </a:ext>
                  </a:extLst>
                </p:cNvPr>
                <p:cNvSpPr/>
                <p:nvPr/>
              </p:nvSpPr>
              <p:spPr>
                <a:xfrm>
                  <a:off x="4860364" y="1440904"/>
                  <a:ext cx="607009" cy="607009"/>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5950" y="147906"/>
                        <a:pt x="147906" y="221614"/>
                        <a:pt x="147906" y="317001"/>
                      </a:cubicBezTo>
                      <a:cubicBezTo>
                        <a:pt x="147906" y="408053"/>
                        <a:pt x="221614" y="486097"/>
                        <a:pt x="317001" y="486097"/>
                      </a:cubicBezTo>
                      <a:close/>
                    </a:path>
                  </a:pathLst>
                </a:custGeom>
                <a:grpFill/>
                <a:ln w="43323" cap="flat">
                  <a:noFill/>
                  <a:prstDash val="solid"/>
                  <a:miter/>
                </a:ln>
              </p:spPr>
              <p:txBody>
                <a:bodyPr rtlCol="0" anchor="ctr"/>
                <a:lstStyle/>
                <a:p>
                  <a:endParaRPr lang="en-US"/>
                </a:p>
              </p:txBody>
            </p:sp>
          </p:grpSp>
          <p:sp>
            <p:nvSpPr>
              <p:cNvPr id="94" name="Freeform: Shape 93">
                <a:extLst>
                  <a:ext uri="{FF2B5EF4-FFF2-40B4-BE49-F238E27FC236}">
                    <a16:creationId xmlns:a16="http://schemas.microsoft.com/office/drawing/2014/main" id="{241714CB-4B5A-9C7A-ADF1-3F6E6CAFE717}"/>
                  </a:ext>
                </a:extLst>
              </p:cNvPr>
              <p:cNvSpPr/>
              <p:nvPr/>
            </p:nvSpPr>
            <p:spPr>
              <a:xfrm>
                <a:off x="8243473" y="2027766"/>
                <a:ext cx="1155334" cy="1315798"/>
              </a:xfrm>
              <a:custGeom>
                <a:avLst/>
                <a:gdLst>
                  <a:gd name="connsiteX0" fmla="*/ 789601 w 1560880"/>
                  <a:gd name="connsiteY0" fmla="*/ 147906 h 1777669"/>
                  <a:gd name="connsiteX1" fmla="*/ 1110449 w 1560880"/>
                  <a:gd name="connsiteY1" fmla="*/ 334345 h 1777669"/>
                  <a:gd name="connsiteX2" fmla="*/ 1431297 w 1560880"/>
                  <a:gd name="connsiteY2" fmla="*/ 520783 h 1777669"/>
                  <a:gd name="connsiteX3" fmla="*/ 1431297 w 1560880"/>
                  <a:gd name="connsiteY3" fmla="*/ 889324 h 1777669"/>
                  <a:gd name="connsiteX4" fmla="*/ 1431297 w 1560880"/>
                  <a:gd name="connsiteY4" fmla="*/ 1257866 h 1777669"/>
                  <a:gd name="connsiteX5" fmla="*/ 1110449 w 1560880"/>
                  <a:gd name="connsiteY5" fmla="*/ 1444304 h 1777669"/>
                  <a:gd name="connsiteX6" fmla="*/ 789601 w 1560880"/>
                  <a:gd name="connsiteY6" fmla="*/ 1630743 h 1777669"/>
                  <a:gd name="connsiteX7" fmla="*/ 468754 w 1560880"/>
                  <a:gd name="connsiteY7" fmla="*/ 1444304 h 1777669"/>
                  <a:gd name="connsiteX8" fmla="*/ 147906 w 1560880"/>
                  <a:gd name="connsiteY8" fmla="*/ 1257866 h 1777669"/>
                  <a:gd name="connsiteX9" fmla="*/ 147906 w 1560880"/>
                  <a:gd name="connsiteY9" fmla="*/ 889324 h 1777669"/>
                  <a:gd name="connsiteX10" fmla="*/ 147906 w 1560880"/>
                  <a:gd name="connsiteY10" fmla="*/ 520783 h 1777669"/>
                  <a:gd name="connsiteX11" fmla="*/ 468754 w 1560880"/>
                  <a:gd name="connsiteY11" fmla="*/ 334345 h 1777669"/>
                  <a:gd name="connsiteX12" fmla="*/ 789601 w 1560880"/>
                  <a:gd name="connsiteY12" fmla="*/ 147906 h 1777669"/>
                  <a:gd name="connsiteX13" fmla="*/ 789601 w 1560880"/>
                  <a:gd name="connsiteY13" fmla="*/ 147906 h 1777669"/>
                  <a:gd name="connsiteX14" fmla="*/ 789601 w 1560880"/>
                  <a:gd name="connsiteY14" fmla="*/ 277979 h 1777669"/>
                  <a:gd name="connsiteX15" fmla="*/ 264972 w 1560880"/>
                  <a:gd name="connsiteY15" fmla="*/ 581484 h 1777669"/>
                  <a:gd name="connsiteX16" fmla="*/ 264972 w 1560880"/>
                  <a:gd name="connsiteY16" fmla="*/ 1188493 h 1777669"/>
                  <a:gd name="connsiteX17" fmla="*/ 789601 w 1560880"/>
                  <a:gd name="connsiteY17" fmla="*/ 1491998 h 1777669"/>
                  <a:gd name="connsiteX18" fmla="*/ 1314231 w 1560880"/>
                  <a:gd name="connsiteY18" fmla="*/ 1188493 h 1777669"/>
                  <a:gd name="connsiteX19" fmla="*/ 1314231 w 1560880"/>
                  <a:gd name="connsiteY19" fmla="*/ 581484 h 1777669"/>
                  <a:gd name="connsiteX20" fmla="*/ 789601 w 1560880"/>
                  <a:gd name="connsiteY20" fmla="*/ 277979 h 1777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560880" h="1777669">
                    <a:moveTo>
                      <a:pt x="789601" y="147906"/>
                    </a:moveTo>
                    <a:lnTo>
                      <a:pt x="1110449" y="334345"/>
                    </a:lnTo>
                    <a:lnTo>
                      <a:pt x="1431297" y="520783"/>
                    </a:lnTo>
                    <a:lnTo>
                      <a:pt x="1431297" y="889324"/>
                    </a:lnTo>
                    <a:lnTo>
                      <a:pt x="1431297" y="1257866"/>
                    </a:lnTo>
                    <a:lnTo>
                      <a:pt x="1110449" y="1444304"/>
                    </a:lnTo>
                    <a:lnTo>
                      <a:pt x="789601" y="1630743"/>
                    </a:lnTo>
                    <a:lnTo>
                      <a:pt x="468754" y="1444304"/>
                    </a:lnTo>
                    <a:lnTo>
                      <a:pt x="147906" y="1257866"/>
                    </a:lnTo>
                    <a:lnTo>
                      <a:pt x="147906" y="889324"/>
                    </a:lnTo>
                    <a:lnTo>
                      <a:pt x="147906" y="520783"/>
                    </a:lnTo>
                    <a:lnTo>
                      <a:pt x="468754" y="334345"/>
                    </a:lnTo>
                    <a:lnTo>
                      <a:pt x="789601" y="147906"/>
                    </a:lnTo>
                    <a:lnTo>
                      <a:pt x="789601" y="147906"/>
                    </a:lnTo>
                    <a:close/>
                    <a:moveTo>
                      <a:pt x="789601" y="277979"/>
                    </a:moveTo>
                    <a:lnTo>
                      <a:pt x="264972" y="581484"/>
                    </a:lnTo>
                    <a:lnTo>
                      <a:pt x="264972" y="1188493"/>
                    </a:lnTo>
                    <a:lnTo>
                      <a:pt x="789601" y="1491998"/>
                    </a:lnTo>
                    <a:lnTo>
                      <a:pt x="1314231" y="1188493"/>
                    </a:lnTo>
                    <a:lnTo>
                      <a:pt x="1314231" y="581484"/>
                    </a:lnTo>
                    <a:lnTo>
                      <a:pt x="789601" y="277979"/>
                    </a:lnTo>
                    <a:close/>
                  </a:path>
                </a:pathLst>
              </a:custGeom>
              <a:grpFill/>
              <a:ln w="43323" cap="flat">
                <a:noFill/>
                <a:prstDash val="solid"/>
                <a:miter/>
              </a:ln>
            </p:spPr>
            <p:txBody>
              <a:bodyPr rtlCol="0" anchor="ctr"/>
              <a:lstStyle/>
              <a:p>
                <a:endParaRPr lang="en-US"/>
              </a:p>
            </p:txBody>
          </p:sp>
          <p:sp>
            <p:nvSpPr>
              <p:cNvPr id="95" name="Freeform: Shape 94">
                <a:extLst>
                  <a:ext uri="{FF2B5EF4-FFF2-40B4-BE49-F238E27FC236}">
                    <a16:creationId xmlns:a16="http://schemas.microsoft.com/office/drawing/2014/main" id="{768DC08C-61D7-D742-33E1-2FBBC464041B}"/>
                  </a:ext>
                </a:extLst>
              </p:cNvPr>
              <p:cNvSpPr/>
              <p:nvPr/>
            </p:nvSpPr>
            <p:spPr>
              <a:xfrm>
                <a:off x="8595937" y="1959818"/>
                <a:ext cx="449297" cy="449297"/>
              </a:xfrm>
              <a:custGeom>
                <a:avLst/>
                <a:gdLst>
                  <a:gd name="connsiteX0" fmla="*/ 486846 w 607009"/>
                  <a:gd name="connsiteY0" fmla="*/ 317351 h 607009"/>
                  <a:gd name="connsiteX1" fmla="*/ 318150 w 607009"/>
                  <a:gd name="connsiteY1" fmla="*/ 486846 h 607009"/>
                  <a:gd name="connsiteX2" fmla="*/ 148655 w 607009"/>
                  <a:gd name="connsiteY2" fmla="*/ 318150 h 607009"/>
                  <a:gd name="connsiteX3" fmla="*/ 317351 w 607009"/>
                  <a:gd name="connsiteY3" fmla="*/ 148655 h 607009"/>
                  <a:gd name="connsiteX4" fmla="*/ 486846 w 607009"/>
                  <a:gd name="connsiteY4" fmla="*/ 317351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486846" y="317351"/>
                    </a:moveTo>
                    <a:cubicBezTo>
                      <a:pt x="487066" y="410740"/>
                      <a:pt x="411538" y="486625"/>
                      <a:pt x="318150" y="486846"/>
                    </a:cubicBezTo>
                    <a:cubicBezTo>
                      <a:pt x="224761" y="487066"/>
                      <a:pt x="148875" y="411538"/>
                      <a:pt x="148655" y="318150"/>
                    </a:cubicBezTo>
                    <a:cubicBezTo>
                      <a:pt x="148434" y="224761"/>
                      <a:pt x="223962" y="148875"/>
                      <a:pt x="317351" y="148655"/>
                    </a:cubicBezTo>
                    <a:cubicBezTo>
                      <a:pt x="410740" y="148434"/>
                      <a:pt x="486625" y="223962"/>
                      <a:pt x="486846" y="317351"/>
                    </a:cubicBezTo>
                    <a:close/>
                  </a:path>
                </a:pathLst>
              </a:custGeom>
              <a:grpFill/>
              <a:ln w="43323" cap="flat">
                <a:noFill/>
                <a:prstDash val="solid"/>
                <a:miter/>
              </a:ln>
            </p:spPr>
            <p:txBody>
              <a:bodyPr rtlCol="0" anchor="ctr"/>
              <a:lstStyle/>
              <a:p>
                <a:endParaRPr lang="en-US"/>
              </a:p>
            </p:txBody>
          </p:sp>
          <p:sp>
            <p:nvSpPr>
              <p:cNvPr id="96" name="Freeform: Shape 95">
                <a:extLst>
                  <a:ext uri="{FF2B5EF4-FFF2-40B4-BE49-F238E27FC236}">
                    <a16:creationId xmlns:a16="http://schemas.microsoft.com/office/drawing/2014/main" id="{AC92F6D9-C2AE-D2C6-941A-1D083524BC2E}"/>
                  </a:ext>
                </a:extLst>
              </p:cNvPr>
              <p:cNvSpPr/>
              <p:nvPr/>
            </p:nvSpPr>
            <p:spPr>
              <a:xfrm>
                <a:off x="9023323" y="2704920"/>
                <a:ext cx="449297" cy="449297"/>
              </a:xfrm>
              <a:custGeom>
                <a:avLst/>
                <a:gdLst>
                  <a:gd name="connsiteX0" fmla="*/ 308330 w 607009"/>
                  <a:gd name="connsiteY0" fmla="*/ 468754 h 607009"/>
                  <a:gd name="connsiteX1" fmla="*/ 468754 w 607009"/>
                  <a:gd name="connsiteY1" fmla="*/ 308330 h 607009"/>
                  <a:gd name="connsiteX2" fmla="*/ 308330 w 607009"/>
                  <a:gd name="connsiteY2" fmla="*/ 147906 h 607009"/>
                  <a:gd name="connsiteX3" fmla="*/ 147906 w 607009"/>
                  <a:gd name="connsiteY3" fmla="*/ 308330 h 607009"/>
                  <a:gd name="connsiteX4" fmla="*/ 308330 w 607009"/>
                  <a:gd name="connsiteY4" fmla="*/ 468754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08330" y="468754"/>
                    </a:moveTo>
                    <a:cubicBezTo>
                      <a:pt x="395045" y="468754"/>
                      <a:pt x="468754" y="395045"/>
                      <a:pt x="468754" y="308330"/>
                    </a:cubicBezTo>
                    <a:cubicBezTo>
                      <a:pt x="468754" y="221614"/>
                      <a:pt x="395045" y="147906"/>
                      <a:pt x="308330" y="147906"/>
                    </a:cubicBezTo>
                    <a:cubicBezTo>
                      <a:pt x="221614" y="147906"/>
                      <a:pt x="147906" y="221614"/>
                      <a:pt x="147906" y="308330"/>
                    </a:cubicBezTo>
                    <a:cubicBezTo>
                      <a:pt x="147906" y="395045"/>
                      <a:pt x="221614" y="468754"/>
                      <a:pt x="308330" y="468754"/>
                    </a:cubicBezTo>
                    <a:close/>
                  </a:path>
                </a:pathLst>
              </a:custGeom>
              <a:grpFill/>
              <a:ln w="43323" cap="flat">
                <a:noFill/>
                <a:prstDash val="solid"/>
                <a:miter/>
              </a:ln>
            </p:spPr>
            <p:txBody>
              <a:bodyPr rtlCol="0" anchor="ctr"/>
              <a:lstStyle/>
              <a:p>
                <a:endParaRPr lang="en-US"/>
              </a:p>
            </p:txBody>
          </p:sp>
          <p:sp>
            <p:nvSpPr>
              <p:cNvPr id="97" name="Freeform: Shape 96">
                <a:extLst>
                  <a:ext uri="{FF2B5EF4-FFF2-40B4-BE49-F238E27FC236}">
                    <a16:creationId xmlns:a16="http://schemas.microsoft.com/office/drawing/2014/main" id="{6958384B-50B0-B066-2B09-C4EDAC053B40}"/>
                  </a:ext>
                </a:extLst>
              </p:cNvPr>
              <p:cNvSpPr/>
              <p:nvPr/>
            </p:nvSpPr>
            <p:spPr>
              <a:xfrm>
                <a:off x="9142066" y="2704920"/>
                <a:ext cx="320926" cy="449297"/>
              </a:xfrm>
              <a:custGeom>
                <a:avLst/>
                <a:gdLst>
                  <a:gd name="connsiteX0" fmla="*/ 147906 w 433577"/>
                  <a:gd name="connsiteY0" fmla="*/ 468754 h 607009"/>
                  <a:gd name="connsiteX1" fmla="*/ 147906 w 433577"/>
                  <a:gd name="connsiteY1" fmla="*/ 147906 h 607009"/>
                  <a:gd name="connsiteX2" fmla="*/ 308330 w 433577"/>
                  <a:gd name="connsiteY2" fmla="*/ 308330 h 607009"/>
                  <a:gd name="connsiteX3" fmla="*/ 147906 w 433577"/>
                  <a:gd name="connsiteY3" fmla="*/ 468754 h 607009"/>
                </a:gdLst>
                <a:ahLst/>
                <a:cxnLst>
                  <a:cxn ang="0">
                    <a:pos x="connsiteX0" y="connsiteY0"/>
                  </a:cxn>
                  <a:cxn ang="0">
                    <a:pos x="connsiteX1" y="connsiteY1"/>
                  </a:cxn>
                  <a:cxn ang="0">
                    <a:pos x="connsiteX2" y="connsiteY2"/>
                  </a:cxn>
                  <a:cxn ang="0">
                    <a:pos x="connsiteX3" y="connsiteY3"/>
                  </a:cxn>
                </a:cxnLst>
                <a:rect l="l" t="t" r="r" b="b"/>
                <a:pathLst>
                  <a:path w="433577" h="607009">
                    <a:moveTo>
                      <a:pt x="147906" y="468754"/>
                    </a:moveTo>
                    <a:lnTo>
                      <a:pt x="147906" y="147906"/>
                    </a:lnTo>
                    <a:cubicBezTo>
                      <a:pt x="234622" y="147906"/>
                      <a:pt x="308330" y="221614"/>
                      <a:pt x="308330" y="308330"/>
                    </a:cubicBezTo>
                    <a:cubicBezTo>
                      <a:pt x="308330" y="395045"/>
                      <a:pt x="238957" y="468754"/>
                      <a:pt x="147906" y="468754"/>
                    </a:cubicBezTo>
                    <a:close/>
                  </a:path>
                </a:pathLst>
              </a:custGeom>
              <a:grpFill/>
              <a:ln w="43323" cap="flat">
                <a:noFill/>
                <a:prstDash val="solid"/>
                <a:miter/>
              </a:ln>
            </p:spPr>
            <p:txBody>
              <a:bodyPr rtlCol="0" anchor="ctr"/>
              <a:lstStyle/>
              <a:p>
                <a:endParaRPr lang="en-US"/>
              </a:p>
            </p:txBody>
          </p:sp>
          <p:sp>
            <p:nvSpPr>
              <p:cNvPr id="98" name="Freeform: Shape 97">
                <a:extLst>
                  <a:ext uri="{FF2B5EF4-FFF2-40B4-BE49-F238E27FC236}">
                    <a16:creationId xmlns:a16="http://schemas.microsoft.com/office/drawing/2014/main" id="{56E75577-3DA2-7044-B750-3CB6A80972B8}"/>
                  </a:ext>
                </a:extLst>
              </p:cNvPr>
              <p:cNvSpPr/>
              <p:nvPr/>
            </p:nvSpPr>
            <p:spPr>
              <a:xfrm>
                <a:off x="8166450" y="2708130"/>
                <a:ext cx="449297" cy="449297"/>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1614" y="147906"/>
                      <a:pt x="147906" y="221614"/>
                      <a:pt x="147906" y="317001"/>
                    </a:cubicBezTo>
                    <a:cubicBezTo>
                      <a:pt x="147906" y="408053"/>
                      <a:pt x="221614" y="486097"/>
                      <a:pt x="317001" y="486097"/>
                    </a:cubicBezTo>
                    <a:close/>
                  </a:path>
                </a:pathLst>
              </a:custGeom>
              <a:grpFill/>
              <a:ln w="43323" cap="flat">
                <a:noFill/>
                <a:prstDash val="solid"/>
                <a:miter/>
              </a:ln>
            </p:spPr>
            <p:txBody>
              <a:bodyPr rtlCol="0" anchor="ctr"/>
              <a:lstStyle/>
              <a:p>
                <a:endParaRPr lang="en-US"/>
              </a:p>
            </p:txBody>
          </p:sp>
          <p:sp>
            <p:nvSpPr>
              <p:cNvPr id="99" name="Freeform: Shape 98">
                <a:extLst>
                  <a:ext uri="{FF2B5EF4-FFF2-40B4-BE49-F238E27FC236}">
                    <a16:creationId xmlns:a16="http://schemas.microsoft.com/office/drawing/2014/main" id="{43BAF15E-5D1D-DFBD-6999-AD126EF9E4E5}"/>
                  </a:ext>
                </a:extLst>
              </p:cNvPr>
              <p:cNvSpPr/>
              <p:nvPr/>
            </p:nvSpPr>
            <p:spPr>
              <a:xfrm>
                <a:off x="8166450" y="2204275"/>
                <a:ext cx="449297" cy="449297"/>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1614" y="147906"/>
                      <a:pt x="147906" y="225950"/>
                      <a:pt x="147906" y="317001"/>
                    </a:cubicBezTo>
                    <a:cubicBezTo>
                      <a:pt x="147906" y="412389"/>
                      <a:pt x="221614" y="486097"/>
                      <a:pt x="317001" y="486097"/>
                    </a:cubicBezTo>
                    <a:close/>
                  </a:path>
                </a:pathLst>
              </a:custGeom>
              <a:grpFill/>
              <a:ln w="43323" cap="flat">
                <a:noFill/>
                <a:prstDash val="solid"/>
                <a:miter/>
              </a:ln>
            </p:spPr>
            <p:txBody>
              <a:bodyPr rtlCol="0" anchor="ctr"/>
              <a:lstStyle/>
              <a:p>
                <a:endParaRPr lang="en-US"/>
              </a:p>
            </p:txBody>
          </p:sp>
          <p:sp>
            <p:nvSpPr>
              <p:cNvPr id="100" name="Freeform: Shape 99">
                <a:extLst>
                  <a:ext uri="{FF2B5EF4-FFF2-40B4-BE49-F238E27FC236}">
                    <a16:creationId xmlns:a16="http://schemas.microsoft.com/office/drawing/2014/main" id="{519D0DCB-C836-323C-F3E7-E0AB3F0C78E4}"/>
                  </a:ext>
                </a:extLst>
              </p:cNvPr>
              <p:cNvSpPr/>
              <p:nvPr/>
            </p:nvSpPr>
            <p:spPr>
              <a:xfrm>
                <a:off x="9142066" y="2704920"/>
                <a:ext cx="320926" cy="449297"/>
              </a:xfrm>
              <a:custGeom>
                <a:avLst/>
                <a:gdLst>
                  <a:gd name="connsiteX0" fmla="*/ 147906 w 433577"/>
                  <a:gd name="connsiteY0" fmla="*/ 468754 h 607009"/>
                  <a:gd name="connsiteX1" fmla="*/ 147906 w 433577"/>
                  <a:gd name="connsiteY1" fmla="*/ 147906 h 607009"/>
                  <a:gd name="connsiteX2" fmla="*/ 308330 w 433577"/>
                  <a:gd name="connsiteY2" fmla="*/ 308330 h 607009"/>
                  <a:gd name="connsiteX3" fmla="*/ 147906 w 433577"/>
                  <a:gd name="connsiteY3" fmla="*/ 468754 h 607009"/>
                </a:gdLst>
                <a:ahLst/>
                <a:cxnLst>
                  <a:cxn ang="0">
                    <a:pos x="connsiteX0" y="connsiteY0"/>
                  </a:cxn>
                  <a:cxn ang="0">
                    <a:pos x="connsiteX1" y="connsiteY1"/>
                  </a:cxn>
                  <a:cxn ang="0">
                    <a:pos x="connsiteX2" y="connsiteY2"/>
                  </a:cxn>
                  <a:cxn ang="0">
                    <a:pos x="connsiteX3" y="connsiteY3"/>
                  </a:cxn>
                </a:cxnLst>
                <a:rect l="l" t="t" r="r" b="b"/>
                <a:pathLst>
                  <a:path w="433577" h="607009">
                    <a:moveTo>
                      <a:pt x="147906" y="468754"/>
                    </a:moveTo>
                    <a:lnTo>
                      <a:pt x="147906" y="147906"/>
                    </a:lnTo>
                    <a:cubicBezTo>
                      <a:pt x="234622" y="147906"/>
                      <a:pt x="308330" y="221614"/>
                      <a:pt x="308330" y="308330"/>
                    </a:cubicBezTo>
                    <a:cubicBezTo>
                      <a:pt x="308330" y="395045"/>
                      <a:pt x="238957" y="468754"/>
                      <a:pt x="147906" y="468754"/>
                    </a:cubicBezTo>
                    <a:close/>
                  </a:path>
                </a:pathLst>
              </a:custGeom>
              <a:grpFill/>
              <a:ln w="43323" cap="flat">
                <a:noFill/>
                <a:prstDash val="solid"/>
                <a:miter/>
              </a:ln>
            </p:spPr>
            <p:txBody>
              <a:bodyPr rtlCol="0" anchor="ctr"/>
              <a:lstStyle/>
              <a:p>
                <a:endParaRPr lang="en-US"/>
              </a:p>
            </p:txBody>
          </p:sp>
          <p:sp>
            <p:nvSpPr>
              <p:cNvPr id="101" name="Freeform: Shape 100">
                <a:extLst>
                  <a:ext uri="{FF2B5EF4-FFF2-40B4-BE49-F238E27FC236}">
                    <a16:creationId xmlns:a16="http://schemas.microsoft.com/office/drawing/2014/main" id="{0D178198-CBD2-6FEF-4A5A-2E6428E7DCF2}"/>
                  </a:ext>
                </a:extLst>
              </p:cNvPr>
              <p:cNvSpPr/>
              <p:nvPr/>
            </p:nvSpPr>
            <p:spPr>
              <a:xfrm>
                <a:off x="9016905" y="2197857"/>
                <a:ext cx="449297" cy="449297"/>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8" y="147906"/>
                      <a:pt x="317001" y="147906"/>
                    </a:cubicBezTo>
                    <a:cubicBezTo>
                      <a:pt x="225950" y="147906"/>
                      <a:pt x="147906" y="221614"/>
                      <a:pt x="147906" y="317001"/>
                    </a:cubicBezTo>
                    <a:cubicBezTo>
                      <a:pt x="147906" y="412389"/>
                      <a:pt x="225950" y="486097"/>
                      <a:pt x="317001" y="486097"/>
                    </a:cubicBezTo>
                    <a:close/>
                  </a:path>
                </a:pathLst>
              </a:custGeom>
              <a:grpFill/>
              <a:ln w="43323" cap="flat">
                <a:noFill/>
                <a:prstDash val="solid"/>
                <a:miter/>
              </a:ln>
            </p:spPr>
            <p:txBody>
              <a:bodyPr rtlCol="0" anchor="ctr"/>
              <a:lstStyle/>
              <a:p>
                <a:endParaRPr lang="en-US"/>
              </a:p>
            </p:txBody>
          </p:sp>
          <p:sp>
            <p:nvSpPr>
              <p:cNvPr id="102" name="Freeform: Shape 101">
                <a:extLst>
                  <a:ext uri="{FF2B5EF4-FFF2-40B4-BE49-F238E27FC236}">
                    <a16:creationId xmlns:a16="http://schemas.microsoft.com/office/drawing/2014/main" id="{3A9412F3-73ED-58F2-7CD9-582468C44937}"/>
                  </a:ext>
                </a:extLst>
              </p:cNvPr>
              <p:cNvSpPr/>
              <p:nvPr/>
            </p:nvSpPr>
            <p:spPr>
              <a:xfrm>
                <a:off x="9016905" y="2692083"/>
                <a:ext cx="449297" cy="449297"/>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8" y="147906"/>
                      <a:pt x="317001" y="147906"/>
                    </a:cubicBezTo>
                    <a:cubicBezTo>
                      <a:pt x="225950" y="147906"/>
                      <a:pt x="147906" y="221614"/>
                      <a:pt x="147906" y="317001"/>
                    </a:cubicBezTo>
                    <a:cubicBezTo>
                      <a:pt x="147906" y="408053"/>
                      <a:pt x="225950" y="486097"/>
                      <a:pt x="317001" y="486097"/>
                    </a:cubicBezTo>
                    <a:close/>
                  </a:path>
                </a:pathLst>
              </a:custGeom>
              <a:grpFill/>
              <a:ln w="43323" cap="flat">
                <a:noFill/>
                <a:prstDash val="solid"/>
                <a:miter/>
              </a:ln>
            </p:spPr>
            <p:txBody>
              <a:bodyPr rtlCol="0" anchor="ctr"/>
              <a:lstStyle/>
              <a:p>
                <a:endParaRPr lang="en-US"/>
              </a:p>
            </p:txBody>
          </p:sp>
          <p:sp>
            <p:nvSpPr>
              <p:cNvPr id="103" name="Freeform: Shape 102">
                <a:extLst>
                  <a:ext uri="{FF2B5EF4-FFF2-40B4-BE49-F238E27FC236}">
                    <a16:creationId xmlns:a16="http://schemas.microsoft.com/office/drawing/2014/main" id="{0EF16D26-716C-E5DB-3C71-9AC2F51C99E6}"/>
                  </a:ext>
                </a:extLst>
              </p:cNvPr>
              <p:cNvSpPr/>
              <p:nvPr/>
            </p:nvSpPr>
            <p:spPr>
              <a:xfrm>
                <a:off x="8590073" y="2939196"/>
                <a:ext cx="449297" cy="449297"/>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5950" y="147906"/>
                      <a:pt x="147906" y="221614"/>
                      <a:pt x="147906" y="317001"/>
                    </a:cubicBezTo>
                    <a:cubicBezTo>
                      <a:pt x="147906" y="412389"/>
                      <a:pt x="225950" y="486097"/>
                      <a:pt x="317001" y="486097"/>
                    </a:cubicBezTo>
                    <a:close/>
                  </a:path>
                </a:pathLst>
              </a:custGeom>
              <a:grpFill/>
              <a:ln w="43323" cap="flat">
                <a:noFill/>
                <a:prstDash val="solid"/>
                <a:miter/>
              </a:ln>
            </p:spPr>
            <p:txBody>
              <a:bodyPr rtlCol="0" anchor="ctr"/>
              <a:lstStyle/>
              <a:p>
                <a:endParaRPr lang="en-US"/>
              </a:p>
            </p:txBody>
          </p:sp>
          <p:grpSp>
            <p:nvGrpSpPr>
              <p:cNvPr id="104" name="Group 103">
                <a:extLst>
                  <a:ext uri="{FF2B5EF4-FFF2-40B4-BE49-F238E27FC236}">
                    <a16:creationId xmlns:a16="http://schemas.microsoft.com/office/drawing/2014/main" id="{375B36D5-05EC-EA64-B3E3-60C8A60D4577}"/>
                  </a:ext>
                </a:extLst>
              </p:cNvPr>
              <p:cNvGrpSpPr/>
              <p:nvPr/>
            </p:nvGrpSpPr>
            <p:grpSpPr>
              <a:xfrm rot="7661305" flipH="1">
                <a:off x="9367116" y="2811401"/>
                <a:ext cx="449297" cy="803943"/>
                <a:chOff x="4860364" y="1440904"/>
                <a:chExt cx="607009" cy="1086144"/>
              </a:xfrm>
              <a:grpFill/>
            </p:grpSpPr>
            <p:sp>
              <p:nvSpPr>
                <p:cNvPr id="105" name="Rectangle 104">
                  <a:extLst>
                    <a:ext uri="{FF2B5EF4-FFF2-40B4-BE49-F238E27FC236}">
                      <a16:creationId xmlns:a16="http://schemas.microsoft.com/office/drawing/2014/main" id="{14EEF7BE-F21E-0D25-15B5-1E7B4FC77CE1}"/>
                    </a:ext>
                  </a:extLst>
                </p:cNvPr>
                <p:cNvSpPr/>
                <p:nvPr/>
              </p:nvSpPr>
              <p:spPr>
                <a:xfrm>
                  <a:off x="5133776" y="1776958"/>
                  <a:ext cx="106964" cy="75009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Freeform: Shape 105">
                  <a:extLst>
                    <a:ext uri="{FF2B5EF4-FFF2-40B4-BE49-F238E27FC236}">
                      <a16:creationId xmlns:a16="http://schemas.microsoft.com/office/drawing/2014/main" id="{14B69EE7-077B-B1E8-818B-F9CF1BB8AD3F}"/>
                    </a:ext>
                  </a:extLst>
                </p:cNvPr>
                <p:cNvSpPr/>
                <p:nvPr/>
              </p:nvSpPr>
              <p:spPr>
                <a:xfrm>
                  <a:off x="4860364" y="1440904"/>
                  <a:ext cx="607009" cy="607009"/>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5950" y="147906"/>
                        <a:pt x="147906" y="221614"/>
                        <a:pt x="147906" y="317001"/>
                      </a:cubicBezTo>
                      <a:cubicBezTo>
                        <a:pt x="147906" y="408053"/>
                        <a:pt x="221614" y="486097"/>
                        <a:pt x="317001" y="486097"/>
                      </a:cubicBezTo>
                      <a:close/>
                    </a:path>
                  </a:pathLst>
                </a:custGeom>
                <a:grpFill/>
                <a:ln w="43323" cap="flat">
                  <a:noFill/>
                  <a:prstDash val="solid"/>
                  <a:miter/>
                </a:ln>
              </p:spPr>
              <p:txBody>
                <a:bodyPr rtlCol="0" anchor="ctr"/>
                <a:lstStyle/>
                <a:p>
                  <a:endParaRPr lang="en-US"/>
                </a:p>
              </p:txBody>
            </p:sp>
          </p:grpSp>
        </p:grpSp>
        <p:grpSp>
          <p:nvGrpSpPr>
            <p:cNvPr id="28" name="Group 27">
              <a:extLst>
                <a:ext uri="{FF2B5EF4-FFF2-40B4-BE49-F238E27FC236}">
                  <a16:creationId xmlns:a16="http://schemas.microsoft.com/office/drawing/2014/main" id="{0DC8469C-E54F-64AA-CABC-B06A1C982889}"/>
                </a:ext>
              </a:extLst>
            </p:cNvPr>
            <p:cNvGrpSpPr/>
            <p:nvPr/>
          </p:nvGrpSpPr>
          <p:grpSpPr>
            <a:xfrm rot="10800000">
              <a:off x="1822888" y="1226175"/>
              <a:ext cx="1815715" cy="1627961"/>
              <a:chOff x="7643465" y="1330780"/>
              <a:chExt cx="2350271" cy="2107241"/>
            </a:xfrm>
            <a:grpFill/>
          </p:grpSpPr>
          <p:grpSp>
            <p:nvGrpSpPr>
              <p:cNvPr id="73" name="Group 72">
                <a:extLst>
                  <a:ext uri="{FF2B5EF4-FFF2-40B4-BE49-F238E27FC236}">
                    <a16:creationId xmlns:a16="http://schemas.microsoft.com/office/drawing/2014/main" id="{6107A500-3120-C364-D994-FCBE18C9A3DA}"/>
                  </a:ext>
                </a:extLst>
              </p:cNvPr>
              <p:cNvGrpSpPr/>
              <p:nvPr/>
            </p:nvGrpSpPr>
            <p:grpSpPr>
              <a:xfrm rot="14189974" flipH="1">
                <a:off x="7820788" y="2761873"/>
                <a:ext cx="449297" cy="803943"/>
                <a:chOff x="4860364" y="1440904"/>
                <a:chExt cx="607009" cy="1086144"/>
              </a:xfrm>
              <a:grpFill/>
            </p:grpSpPr>
            <p:sp>
              <p:nvSpPr>
                <p:cNvPr id="90" name="Rectangle 89">
                  <a:extLst>
                    <a:ext uri="{FF2B5EF4-FFF2-40B4-BE49-F238E27FC236}">
                      <a16:creationId xmlns:a16="http://schemas.microsoft.com/office/drawing/2014/main" id="{31C5A4AD-7006-A8DF-C996-6DE0930FF77E}"/>
                    </a:ext>
                  </a:extLst>
                </p:cNvPr>
                <p:cNvSpPr/>
                <p:nvPr/>
              </p:nvSpPr>
              <p:spPr>
                <a:xfrm>
                  <a:off x="5133776" y="1776958"/>
                  <a:ext cx="106964" cy="75009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 name="Freeform: Shape 90">
                  <a:extLst>
                    <a:ext uri="{FF2B5EF4-FFF2-40B4-BE49-F238E27FC236}">
                      <a16:creationId xmlns:a16="http://schemas.microsoft.com/office/drawing/2014/main" id="{EF8EDCD8-888D-4E9B-C28E-F221441782D0}"/>
                    </a:ext>
                  </a:extLst>
                </p:cNvPr>
                <p:cNvSpPr/>
                <p:nvPr/>
              </p:nvSpPr>
              <p:spPr>
                <a:xfrm>
                  <a:off x="4860364" y="1440904"/>
                  <a:ext cx="607009" cy="607009"/>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5950" y="147906"/>
                        <a:pt x="147906" y="221614"/>
                        <a:pt x="147906" y="317001"/>
                      </a:cubicBezTo>
                      <a:cubicBezTo>
                        <a:pt x="147906" y="408053"/>
                        <a:pt x="221614" y="486097"/>
                        <a:pt x="317001" y="486097"/>
                      </a:cubicBezTo>
                      <a:close/>
                    </a:path>
                  </a:pathLst>
                </a:custGeom>
                <a:grpFill/>
                <a:ln w="43323" cap="flat">
                  <a:noFill/>
                  <a:prstDash val="solid"/>
                  <a:miter/>
                </a:ln>
              </p:spPr>
              <p:txBody>
                <a:bodyPr rtlCol="0" anchor="ctr"/>
                <a:lstStyle/>
                <a:p>
                  <a:endParaRPr lang="en-US"/>
                </a:p>
              </p:txBody>
            </p:sp>
          </p:grpSp>
          <p:grpSp>
            <p:nvGrpSpPr>
              <p:cNvPr id="74" name="Group 73">
                <a:extLst>
                  <a:ext uri="{FF2B5EF4-FFF2-40B4-BE49-F238E27FC236}">
                    <a16:creationId xmlns:a16="http://schemas.microsoft.com/office/drawing/2014/main" id="{E5C10096-B6F4-37FA-D99B-1B4D8DC36074}"/>
                  </a:ext>
                </a:extLst>
              </p:cNvPr>
              <p:cNvGrpSpPr/>
              <p:nvPr/>
            </p:nvGrpSpPr>
            <p:grpSpPr>
              <a:xfrm>
                <a:off x="8590072" y="1330780"/>
                <a:ext cx="449297" cy="803943"/>
                <a:chOff x="4860364" y="1440904"/>
                <a:chExt cx="607009" cy="1086144"/>
              </a:xfrm>
              <a:grpFill/>
            </p:grpSpPr>
            <p:sp>
              <p:nvSpPr>
                <p:cNvPr id="88" name="Rectangle 87">
                  <a:extLst>
                    <a:ext uri="{FF2B5EF4-FFF2-40B4-BE49-F238E27FC236}">
                      <a16:creationId xmlns:a16="http://schemas.microsoft.com/office/drawing/2014/main" id="{8AD350DD-013E-E30B-6444-165C0E50FC85}"/>
                    </a:ext>
                  </a:extLst>
                </p:cNvPr>
                <p:cNvSpPr/>
                <p:nvPr/>
              </p:nvSpPr>
              <p:spPr>
                <a:xfrm>
                  <a:off x="5133776" y="1776958"/>
                  <a:ext cx="106964" cy="75009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Freeform: Shape 88">
                  <a:extLst>
                    <a:ext uri="{FF2B5EF4-FFF2-40B4-BE49-F238E27FC236}">
                      <a16:creationId xmlns:a16="http://schemas.microsoft.com/office/drawing/2014/main" id="{5CADC3FD-91FD-5F4C-3989-B87CA02F572E}"/>
                    </a:ext>
                  </a:extLst>
                </p:cNvPr>
                <p:cNvSpPr/>
                <p:nvPr/>
              </p:nvSpPr>
              <p:spPr>
                <a:xfrm>
                  <a:off x="4860364" y="1440904"/>
                  <a:ext cx="607009" cy="607009"/>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5950" y="147906"/>
                        <a:pt x="147906" y="221614"/>
                        <a:pt x="147906" y="317001"/>
                      </a:cubicBezTo>
                      <a:cubicBezTo>
                        <a:pt x="147906" y="408053"/>
                        <a:pt x="221614" y="486097"/>
                        <a:pt x="317001" y="486097"/>
                      </a:cubicBezTo>
                      <a:close/>
                    </a:path>
                  </a:pathLst>
                </a:custGeom>
                <a:grpFill/>
                <a:ln w="43323" cap="flat">
                  <a:noFill/>
                  <a:prstDash val="solid"/>
                  <a:miter/>
                </a:ln>
              </p:spPr>
              <p:txBody>
                <a:bodyPr rtlCol="0" anchor="ctr"/>
                <a:lstStyle/>
                <a:p>
                  <a:endParaRPr lang="en-US"/>
                </a:p>
              </p:txBody>
            </p:sp>
          </p:grpSp>
          <p:sp>
            <p:nvSpPr>
              <p:cNvPr id="75" name="Freeform: Shape 74">
                <a:extLst>
                  <a:ext uri="{FF2B5EF4-FFF2-40B4-BE49-F238E27FC236}">
                    <a16:creationId xmlns:a16="http://schemas.microsoft.com/office/drawing/2014/main" id="{A60E73E0-84D8-EE8E-1D0C-364E108AD79D}"/>
                  </a:ext>
                </a:extLst>
              </p:cNvPr>
              <p:cNvSpPr/>
              <p:nvPr/>
            </p:nvSpPr>
            <p:spPr>
              <a:xfrm>
                <a:off x="8243473" y="2027766"/>
                <a:ext cx="1155334" cy="1315798"/>
              </a:xfrm>
              <a:custGeom>
                <a:avLst/>
                <a:gdLst>
                  <a:gd name="connsiteX0" fmla="*/ 789601 w 1560880"/>
                  <a:gd name="connsiteY0" fmla="*/ 147906 h 1777669"/>
                  <a:gd name="connsiteX1" fmla="*/ 1110449 w 1560880"/>
                  <a:gd name="connsiteY1" fmla="*/ 334345 h 1777669"/>
                  <a:gd name="connsiteX2" fmla="*/ 1431297 w 1560880"/>
                  <a:gd name="connsiteY2" fmla="*/ 520783 h 1777669"/>
                  <a:gd name="connsiteX3" fmla="*/ 1431297 w 1560880"/>
                  <a:gd name="connsiteY3" fmla="*/ 889324 h 1777669"/>
                  <a:gd name="connsiteX4" fmla="*/ 1431297 w 1560880"/>
                  <a:gd name="connsiteY4" fmla="*/ 1257866 h 1777669"/>
                  <a:gd name="connsiteX5" fmla="*/ 1110449 w 1560880"/>
                  <a:gd name="connsiteY5" fmla="*/ 1444304 h 1777669"/>
                  <a:gd name="connsiteX6" fmla="*/ 789601 w 1560880"/>
                  <a:gd name="connsiteY6" fmla="*/ 1630743 h 1777669"/>
                  <a:gd name="connsiteX7" fmla="*/ 468754 w 1560880"/>
                  <a:gd name="connsiteY7" fmla="*/ 1444304 h 1777669"/>
                  <a:gd name="connsiteX8" fmla="*/ 147906 w 1560880"/>
                  <a:gd name="connsiteY8" fmla="*/ 1257866 h 1777669"/>
                  <a:gd name="connsiteX9" fmla="*/ 147906 w 1560880"/>
                  <a:gd name="connsiteY9" fmla="*/ 889324 h 1777669"/>
                  <a:gd name="connsiteX10" fmla="*/ 147906 w 1560880"/>
                  <a:gd name="connsiteY10" fmla="*/ 520783 h 1777669"/>
                  <a:gd name="connsiteX11" fmla="*/ 468754 w 1560880"/>
                  <a:gd name="connsiteY11" fmla="*/ 334345 h 1777669"/>
                  <a:gd name="connsiteX12" fmla="*/ 789601 w 1560880"/>
                  <a:gd name="connsiteY12" fmla="*/ 147906 h 1777669"/>
                  <a:gd name="connsiteX13" fmla="*/ 789601 w 1560880"/>
                  <a:gd name="connsiteY13" fmla="*/ 147906 h 1777669"/>
                  <a:gd name="connsiteX14" fmla="*/ 789601 w 1560880"/>
                  <a:gd name="connsiteY14" fmla="*/ 277979 h 1777669"/>
                  <a:gd name="connsiteX15" fmla="*/ 264972 w 1560880"/>
                  <a:gd name="connsiteY15" fmla="*/ 581484 h 1777669"/>
                  <a:gd name="connsiteX16" fmla="*/ 264972 w 1560880"/>
                  <a:gd name="connsiteY16" fmla="*/ 1188493 h 1777669"/>
                  <a:gd name="connsiteX17" fmla="*/ 789601 w 1560880"/>
                  <a:gd name="connsiteY17" fmla="*/ 1491998 h 1777669"/>
                  <a:gd name="connsiteX18" fmla="*/ 1314231 w 1560880"/>
                  <a:gd name="connsiteY18" fmla="*/ 1188493 h 1777669"/>
                  <a:gd name="connsiteX19" fmla="*/ 1314231 w 1560880"/>
                  <a:gd name="connsiteY19" fmla="*/ 581484 h 1777669"/>
                  <a:gd name="connsiteX20" fmla="*/ 789601 w 1560880"/>
                  <a:gd name="connsiteY20" fmla="*/ 277979 h 1777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560880" h="1777669">
                    <a:moveTo>
                      <a:pt x="789601" y="147906"/>
                    </a:moveTo>
                    <a:lnTo>
                      <a:pt x="1110449" y="334345"/>
                    </a:lnTo>
                    <a:lnTo>
                      <a:pt x="1431297" y="520783"/>
                    </a:lnTo>
                    <a:lnTo>
                      <a:pt x="1431297" y="889324"/>
                    </a:lnTo>
                    <a:lnTo>
                      <a:pt x="1431297" y="1257866"/>
                    </a:lnTo>
                    <a:lnTo>
                      <a:pt x="1110449" y="1444304"/>
                    </a:lnTo>
                    <a:lnTo>
                      <a:pt x="789601" y="1630743"/>
                    </a:lnTo>
                    <a:lnTo>
                      <a:pt x="468754" y="1444304"/>
                    </a:lnTo>
                    <a:lnTo>
                      <a:pt x="147906" y="1257866"/>
                    </a:lnTo>
                    <a:lnTo>
                      <a:pt x="147906" y="889324"/>
                    </a:lnTo>
                    <a:lnTo>
                      <a:pt x="147906" y="520783"/>
                    </a:lnTo>
                    <a:lnTo>
                      <a:pt x="468754" y="334345"/>
                    </a:lnTo>
                    <a:lnTo>
                      <a:pt x="789601" y="147906"/>
                    </a:lnTo>
                    <a:lnTo>
                      <a:pt x="789601" y="147906"/>
                    </a:lnTo>
                    <a:close/>
                    <a:moveTo>
                      <a:pt x="789601" y="277979"/>
                    </a:moveTo>
                    <a:lnTo>
                      <a:pt x="264972" y="581484"/>
                    </a:lnTo>
                    <a:lnTo>
                      <a:pt x="264972" y="1188493"/>
                    </a:lnTo>
                    <a:lnTo>
                      <a:pt x="789601" y="1491998"/>
                    </a:lnTo>
                    <a:lnTo>
                      <a:pt x="1314231" y="1188493"/>
                    </a:lnTo>
                    <a:lnTo>
                      <a:pt x="1314231" y="581484"/>
                    </a:lnTo>
                    <a:lnTo>
                      <a:pt x="789601" y="277979"/>
                    </a:lnTo>
                    <a:close/>
                  </a:path>
                </a:pathLst>
              </a:custGeom>
              <a:grpFill/>
              <a:ln w="43323" cap="flat">
                <a:noFill/>
                <a:prstDash val="solid"/>
                <a:miter/>
              </a:ln>
            </p:spPr>
            <p:txBody>
              <a:bodyPr rtlCol="0" anchor="ctr"/>
              <a:lstStyle/>
              <a:p>
                <a:endParaRPr lang="en-US"/>
              </a:p>
            </p:txBody>
          </p:sp>
          <p:sp>
            <p:nvSpPr>
              <p:cNvPr id="76" name="Freeform: Shape 75">
                <a:extLst>
                  <a:ext uri="{FF2B5EF4-FFF2-40B4-BE49-F238E27FC236}">
                    <a16:creationId xmlns:a16="http://schemas.microsoft.com/office/drawing/2014/main" id="{51308C61-0FCC-0327-2558-19BDBCAD0780}"/>
                  </a:ext>
                </a:extLst>
              </p:cNvPr>
              <p:cNvSpPr/>
              <p:nvPr/>
            </p:nvSpPr>
            <p:spPr>
              <a:xfrm>
                <a:off x="8595937" y="1959818"/>
                <a:ext cx="449297" cy="449297"/>
              </a:xfrm>
              <a:custGeom>
                <a:avLst/>
                <a:gdLst>
                  <a:gd name="connsiteX0" fmla="*/ 486846 w 607009"/>
                  <a:gd name="connsiteY0" fmla="*/ 317351 h 607009"/>
                  <a:gd name="connsiteX1" fmla="*/ 318150 w 607009"/>
                  <a:gd name="connsiteY1" fmla="*/ 486846 h 607009"/>
                  <a:gd name="connsiteX2" fmla="*/ 148655 w 607009"/>
                  <a:gd name="connsiteY2" fmla="*/ 318150 h 607009"/>
                  <a:gd name="connsiteX3" fmla="*/ 317351 w 607009"/>
                  <a:gd name="connsiteY3" fmla="*/ 148655 h 607009"/>
                  <a:gd name="connsiteX4" fmla="*/ 486846 w 607009"/>
                  <a:gd name="connsiteY4" fmla="*/ 317351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486846" y="317351"/>
                    </a:moveTo>
                    <a:cubicBezTo>
                      <a:pt x="487066" y="410740"/>
                      <a:pt x="411538" y="486625"/>
                      <a:pt x="318150" y="486846"/>
                    </a:cubicBezTo>
                    <a:cubicBezTo>
                      <a:pt x="224761" y="487066"/>
                      <a:pt x="148875" y="411538"/>
                      <a:pt x="148655" y="318150"/>
                    </a:cubicBezTo>
                    <a:cubicBezTo>
                      <a:pt x="148434" y="224761"/>
                      <a:pt x="223962" y="148875"/>
                      <a:pt x="317351" y="148655"/>
                    </a:cubicBezTo>
                    <a:cubicBezTo>
                      <a:pt x="410740" y="148434"/>
                      <a:pt x="486625" y="223962"/>
                      <a:pt x="486846" y="317351"/>
                    </a:cubicBezTo>
                    <a:close/>
                  </a:path>
                </a:pathLst>
              </a:custGeom>
              <a:grpFill/>
              <a:ln w="43323" cap="flat">
                <a:noFill/>
                <a:prstDash val="solid"/>
                <a:miter/>
              </a:ln>
            </p:spPr>
            <p:txBody>
              <a:bodyPr rtlCol="0" anchor="ctr"/>
              <a:lstStyle/>
              <a:p>
                <a:endParaRPr lang="en-US"/>
              </a:p>
            </p:txBody>
          </p:sp>
          <p:sp>
            <p:nvSpPr>
              <p:cNvPr id="77" name="Freeform: Shape 76">
                <a:extLst>
                  <a:ext uri="{FF2B5EF4-FFF2-40B4-BE49-F238E27FC236}">
                    <a16:creationId xmlns:a16="http://schemas.microsoft.com/office/drawing/2014/main" id="{8689FEDF-39C8-1855-B206-F002DFB4F8A6}"/>
                  </a:ext>
                </a:extLst>
              </p:cNvPr>
              <p:cNvSpPr/>
              <p:nvPr/>
            </p:nvSpPr>
            <p:spPr>
              <a:xfrm>
                <a:off x="9023323" y="2704920"/>
                <a:ext cx="449297" cy="449297"/>
              </a:xfrm>
              <a:custGeom>
                <a:avLst/>
                <a:gdLst>
                  <a:gd name="connsiteX0" fmla="*/ 308330 w 607009"/>
                  <a:gd name="connsiteY0" fmla="*/ 468754 h 607009"/>
                  <a:gd name="connsiteX1" fmla="*/ 468754 w 607009"/>
                  <a:gd name="connsiteY1" fmla="*/ 308330 h 607009"/>
                  <a:gd name="connsiteX2" fmla="*/ 308330 w 607009"/>
                  <a:gd name="connsiteY2" fmla="*/ 147906 h 607009"/>
                  <a:gd name="connsiteX3" fmla="*/ 147906 w 607009"/>
                  <a:gd name="connsiteY3" fmla="*/ 308330 h 607009"/>
                  <a:gd name="connsiteX4" fmla="*/ 308330 w 607009"/>
                  <a:gd name="connsiteY4" fmla="*/ 468754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08330" y="468754"/>
                    </a:moveTo>
                    <a:cubicBezTo>
                      <a:pt x="395045" y="468754"/>
                      <a:pt x="468754" y="395045"/>
                      <a:pt x="468754" y="308330"/>
                    </a:cubicBezTo>
                    <a:cubicBezTo>
                      <a:pt x="468754" y="221614"/>
                      <a:pt x="395045" y="147906"/>
                      <a:pt x="308330" y="147906"/>
                    </a:cubicBezTo>
                    <a:cubicBezTo>
                      <a:pt x="221614" y="147906"/>
                      <a:pt x="147906" y="221614"/>
                      <a:pt x="147906" y="308330"/>
                    </a:cubicBezTo>
                    <a:cubicBezTo>
                      <a:pt x="147906" y="395045"/>
                      <a:pt x="221614" y="468754"/>
                      <a:pt x="308330" y="468754"/>
                    </a:cubicBezTo>
                    <a:close/>
                  </a:path>
                </a:pathLst>
              </a:custGeom>
              <a:grpFill/>
              <a:ln w="43323" cap="flat">
                <a:noFill/>
                <a:prstDash val="solid"/>
                <a:miter/>
              </a:ln>
            </p:spPr>
            <p:txBody>
              <a:bodyPr rtlCol="0" anchor="ctr"/>
              <a:lstStyle/>
              <a:p>
                <a:endParaRPr lang="en-US"/>
              </a:p>
            </p:txBody>
          </p:sp>
          <p:sp>
            <p:nvSpPr>
              <p:cNvPr id="78" name="Freeform: Shape 77">
                <a:extLst>
                  <a:ext uri="{FF2B5EF4-FFF2-40B4-BE49-F238E27FC236}">
                    <a16:creationId xmlns:a16="http://schemas.microsoft.com/office/drawing/2014/main" id="{DA454AAC-8A4A-ECEC-1C11-0E64F998F0BF}"/>
                  </a:ext>
                </a:extLst>
              </p:cNvPr>
              <p:cNvSpPr/>
              <p:nvPr/>
            </p:nvSpPr>
            <p:spPr>
              <a:xfrm>
                <a:off x="9142066" y="2704920"/>
                <a:ext cx="320926" cy="449297"/>
              </a:xfrm>
              <a:custGeom>
                <a:avLst/>
                <a:gdLst>
                  <a:gd name="connsiteX0" fmla="*/ 147906 w 433577"/>
                  <a:gd name="connsiteY0" fmla="*/ 468754 h 607009"/>
                  <a:gd name="connsiteX1" fmla="*/ 147906 w 433577"/>
                  <a:gd name="connsiteY1" fmla="*/ 147906 h 607009"/>
                  <a:gd name="connsiteX2" fmla="*/ 308330 w 433577"/>
                  <a:gd name="connsiteY2" fmla="*/ 308330 h 607009"/>
                  <a:gd name="connsiteX3" fmla="*/ 147906 w 433577"/>
                  <a:gd name="connsiteY3" fmla="*/ 468754 h 607009"/>
                </a:gdLst>
                <a:ahLst/>
                <a:cxnLst>
                  <a:cxn ang="0">
                    <a:pos x="connsiteX0" y="connsiteY0"/>
                  </a:cxn>
                  <a:cxn ang="0">
                    <a:pos x="connsiteX1" y="connsiteY1"/>
                  </a:cxn>
                  <a:cxn ang="0">
                    <a:pos x="connsiteX2" y="connsiteY2"/>
                  </a:cxn>
                  <a:cxn ang="0">
                    <a:pos x="connsiteX3" y="connsiteY3"/>
                  </a:cxn>
                </a:cxnLst>
                <a:rect l="l" t="t" r="r" b="b"/>
                <a:pathLst>
                  <a:path w="433577" h="607009">
                    <a:moveTo>
                      <a:pt x="147906" y="468754"/>
                    </a:moveTo>
                    <a:lnTo>
                      <a:pt x="147906" y="147906"/>
                    </a:lnTo>
                    <a:cubicBezTo>
                      <a:pt x="234622" y="147906"/>
                      <a:pt x="308330" y="221614"/>
                      <a:pt x="308330" y="308330"/>
                    </a:cubicBezTo>
                    <a:cubicBezTo>
                      <a:pt x="308330" y="395045"/>
                      <a:pt x="238957" y="468754"/>
                      <a:pt x="147906" y="468754"/>
                    </a:cubicBezTo>
                    <a:close/>
                  </a:path>
                </a:pathLst>
              </a:custGeom>
              <a:grpFill/>
              <a:ln w="43323" cap="flat">
                <a:noFill/>
                <a:prstDash val="solid"/>
                <a:miter/>
              </a:ln>
            </p:spPr>
            <p:txBody>
              <a:bodyPr rtlCol="0" anchor="ctr"/>
              <a:lstStyle/>
              <a:p>
                <a:endParaRPr lang="en-US"/>
              </a:p>
            </p:txBody>
          </p:sp>
          <p:sp>
            <p:nvSpPr>
              <p:cNvPr id="79" name="Freeform: Shape 78">
                <a:extLst>
                  <a:ext uri="{FF2B5EF4-FFF2-40B4-BE49-F238E27FC236}">
                    <a16:creationId xmlns:a16="http://schemas.microsoft.com/office/drawing/2014/main" id="{52B87268-3AC7-A741-EF9D-D2EDF04263ED}"/>
                  </a:ext>
                </a:extLst>
              </p:cNvPr>
              <p:cNvSpPr/>
              <p:nvPr/>
            </p:nvSpPr>
            <p:spPr>
              <a:xfrm>
                <a:off x="8166450" y="2708130"/>
                <a:ext cx="449297" cy="449297"/>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1614" y="147906"/>
                      <a:pt x="147906" y="221614"/>
                      <a:pt x="147906" y="317001"/>
                    </a:cubicBezTo>
                    <a:cubicBezTo>
                      <a:pt x="147906" y="408053"/>
                      <a:pt x="221614" y="486097"/>
                      <a:pt x="317001" y="486097"/>
                    </a:cubicBezTo>
                    <a:close/>
                  </a:path>
                </a:pathLst>
              </a:custGeom>
              <a:grpFill/>
              <a:ln w="43323" cap="flat">
                <a:noFill/>
                <a:prstDash val="solid"/>
                <a:miter/>
              </a:ln>
            </p:spPr>
            <p:txBody>
              <a:bodyPr rtlCol="0" anchor="ctr"/>
              <a:lstStyle/>
              <a:p>
                <a:endParaRPr lang="en-US"/>
              </a:p>
            </p:txBody>
          </p:sp>
          <p:sp>
            <p:nvSpPr>
              <p:cNvPr id="80" name="Freeform: Shape 79">
                <a:extLst>
                  <a:ext uri="{FF2B5EF4-FFF2-40B4-BE49-F238E27FC236}">
                    <a16:creationId xmlns:a16="http://schemas.microsoft.com/office/drawing/2014/main" id="{1F2D67F0-97AD-39FD-C98C-4393D5021CFC}"/>
                  </a:ext>
                </a:extLst>
              </p:cNvPr>
              <p:cNvSpPr/>
              <p:nvPr/>
            </p:nvSpPr>
            <p:spPr>
              <a:xfrm>
                <a:off x="8166450" y="2204275"/>
                <a:ext cx="449297" cy="449297"/>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1614" y="147906"/>
                      <a:pt x="147906" y="225950"/>
                      <a:pt x="147906" y="317001"/>
                    </a:cubicBezTo>
                    <a:cubicBezTo>
                      <a:pt x="147906" y="412389"/>
                      <a:pt x="221614" y="486097"/>
                      <a:pt x="317001" y="486097"/>
                    </a:cubicBezTo>
                    <a:close/>
                  </a:path>
                </a:pathLst>
              </a:custGeom>
              <a:grpFill/>
              <a:ln w="43323" cap="flat">
                <a:noFill/>
                <a:prstDash val="solid"/>
                <a:miter/>
              </a:ln>
            </p:spPr>
            <p:txBody>
              <a:bodyPr rtlCol="0" anchor="ctr"/>
              <a:lstStyle/>
              <a:p>
                <a:endParaRPr lang="en-US"/>
              </a:p>
            </p:txBody>
          </p:sp>
          <p:sp>
            <p:nvSpPr>
              <p:cNvPr id="81" name="Freeform: Shape 80">
                <a:extLst>
                  <a:ext uri="{FF2B5EF4-FFF2-40B4-BE49-F238E27FC236}">
                    <a16:creationId xmlns:a16="http://schemas.microsoft.com/office/drawing/2014/main" id="{7B1ABDCF-8D99-6100-B46E-61F799141555}"/>
                  </a:ext>
                </a:extLst>
              </p:cNvPr>
              <p:cNvSpPr/>
              <p:nvPr/>
            </p:nvSpPr>
            <p:spPr>
              <a:xfrm>
                <a:off x="9142066" y="2704920"/>
                <a:ext cx="320926" cy="449297"/>
              </a:xfrm>
              <a:custGeom>
                <a:avLst/>
                <a:gdLst>
                  <a:gd name="connsiteX0" fmla="*/ 147906 w 433577"/>
                  <a:gd name="connsiteY0" fmla="*/ 468754 h 607009"/>
                  <a:gd name="connsiteX1" fmla="*/ 147906 w 433577"/>
                  <a:gd name="connsiteY1" fmla="*/ 147906 h 607009"/>
                  <a:gd name="connsiteX2" fmla="*/ 308330 w 433577"/>
                  <a:gd name="connsiteY2" fmla="*/ 308330 h 607009"/>
                  <a:gd name="connsiteX3" fmla="*/ 147906 w 433577"/>
                  <a:gd name="connsiteY3" fmla="*/ 468754 h 607009"/>
                </a:gdLst>
                <a:ahLst/>
                <a:cxnLst>
                  <a:cxn ang="0">
                    <a:pos x="connsiteX0" y="connsiteY0"/>
                  </a:cxn>
                  <a:cxn ang="0">
                    <a:pos x="connsiteX1" y="connsiteY1"/>
                  </a:cxn>
                  <a:cxn ang="0">
                    <a:pos x="connsiteX2" y="connsiteY2"/>
                  </a:cxn>
                  <a:cxn ang="0">
                    <a:pos x="connsiteX3" y="connsiteY3"/>
                  </a:cxn>
                </a:cxnLst>
                <a:rect l="l" t="t" r="r" b="b"/>
                <a:pathLst>
                  <a:path w="433577" h="607009">
                    <a:moveTo>
                      <a:pt x="147906" y="468754"/>
                    </a:moveTo>
                    <a:lnTo>
                      <a:pt x="147906" y="147906"/>
                    </a:lnTo>
                    <a:cubicBezTo>
                      <a:pt x="234622" y="147906"/>
                      <a:pt x="308330" y="221614"/>
                      <a:pt x="308330" y="308330"/>
                    </a:cubicBezTo>
                    <a:cubicBezTo>
                      <a:pt x="308330" y="395045"/>
                      <a:pt x="238957" y="468754"/>
                      <a:pt x="147906" y="468754"/>
                    </a:cubicBezTo>
                    <a:close/>
                  </a:path>
                </a:pathLst>
              </a:custGeom>
              <a:grpFill/>
              <a:ln w="43323" cap="flat">
                <a:noFill/>
                <a:prstDash val="solid"/>
                <a:miter/>
              </a:ln>
            </p:spPr>
            <p:txBody>
              <a:bodyPr rtlCol="0" anchor="ctr"/>
              <a:lstStyle/>
              <a:p>
                <a:endParaRPr lang="en-US"/>
              </a:p>
            </p:txBody>
          </p:sp>
          <p:sp>
            <p:nvSpPr>
              <p:cNvPr id="82" name="Freeform: Shape 81">
                <a:extLst>
                  <a:ext uri="{FF2B5EF4-FFF2-40B4-BE49-F238E27FC236}">
                    <a16:creationId xmlns:a16="http://schemas.microsoft.com/office/drawing/2014/main" id="{D2D2D58A-BBB8-45F0-B3AE-486EE98081BE}"/>
                  </a:ext>
                </a:extLst>
              </p:cNvPr>
              <p:cNvSpPr/>
              <p:nvPr/>
            </p:nvSpPr>
            <p:spPr>
              <a:xfrm>
                <a:off x="9016905" y="2197857"/>
                <a:ext cx="449297" cy="449297"/>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8" y="147906"/>
                      <a:pt x="317001" y="147906"/>
                    </a:cubicBezTo>
                    <a:cubicBezTo>
                      <a:pt x="225950" y="147906"/>
                      <a:pt x="147906" y="221614"/>
                      <a:pt x="147906" y="317001"/>
                    </a:cubicBezTo>
                    <a:cubicBezTo>
                      <a:pt x="147906" y="412389"/>
                      <a:pt x="225950" y="486097"/>
                      <a:pt x="317001" y="486097"/>
                    </a:cubicBezTo>
                    <a:close/>
                  </a:path>
                </a:pathLst>
              </a:custGeom>
              <a:grpFill/>
              <a:ln w="43323" cap="flat">
                <a:noFill/>
                <a:prstDash val="solid"/>
                <a:miter/>
              </a:ln>
            </p:spPr>
            <p:txBody>
              <a:bodyPr rtlCol="0" anchor="ctr"/>
              <a:lstStyle/>
              <a:p>
                <a:endParaRPr lang="en-US"/>
              </a:p>
            </p:txBody>
          </p:sp>
          <p:sp>
            <p:nvSpPr>
              <p:cNvPr id="83" name="Freeform: Shape 82">
                <a:extLst>
                  <a:ext uri="{FF2B5EF4-FFF2-40B4-BE49-F238E27FC236}">
                    <a16:creationId xmlns:a16="http://schemas.microsoft.com/office/drawing/2014/main" id="{F5BB3D5D-6889-6D46-0B72-738B90DB2C51}"/>
                  </a:ext>
                </a:extLst>
              </p:cNvPr>
              <p:cNvSpPr/>
              <p:nvPr/>
            </p:nvSpPr>
            <p:spPr>
              <a:xfrm>
                <a:off x="9016905" y="2692083"/>
                <a:ext cx="449297" cy="449297"/>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8" y="147906"/>
                      <a:pt x="317001" y="147906"/>
                    </a:cubicBezTo>
                    <a:cubicBezTo>
                      <a:pt x="225950" y="147906"/>
                      <a:pt x="147906" y="221614"/>
                      <a:pt x="147906" y="317001"/>
                    </a:cubicBezTo>
                    <a:cubicBezTo>
                      <a:pt x="147906" y="408053"/>
                      <a:pt x="225950" y="486097"/>
                      <a:pt x="317001" y="486097"/>
                    </a:cubicBezTo>
                    <a:close/>
                  </a:path>
                </a:pathLst>
              </a:custGeom>
              <a:grpFill/>
              <a:ln w="43323" cap="flat">
                <a:noFill/>
                <a:prstDash val="solid"/>
                <a:miter/>
              </a:ln>
            </p:spPr>
            <p:txBody>
              <a:bodyPr rtlCol="0" anchor="ctr"/>
              <a:lstStyle/>
              <a:p>
                <a:endParaRPr lang="en-US"/>
              </a:p>
            </p:txBody>
          </p:sp>
          <p:sp>
            <p:nvSpPr>
              <p:cNvPr id="84" name="Freeform: Shape 83">
                <a:extLst>
                  <a:ext uri="{FF2B5EF4-FFF2-40B4-BE49-F238E27FC236}">
                    <a16:creationId xmlns:a16="http://schemas.microsoft.com/office/drawing/2014/main" id="{E1FCBDF1-B500-9FD4-AFBA-EFD03AFBBCCF}"/>
                  </a:ext>
                </a:extLst>
              </p:cNvPr>
              <p:cNvSpPr/>
              <p:nvPr/>
            </p:nvSpPr>
            <p:spPr>
              <a:xfrm>
                <a:off x="8590073" y="2939196"/>
                <a:ext cx="449297" cy="449297"/>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5950" y="147906"/>
                      <a:pt x="147906" y="221614"/>
                      <a:pt x="147906" y="317001"/>
                    </a:cubicBezTo>
                    <a:cubicBezTo>
                      <a:pt x="147906" y="412389"/>
                      <a:pt x="225950" y="486097"/>
                      <a:pt x="317001" y="486097"/>
                    </a:cubicBezTo>
                    <a:close/>
                  </a:path>
                </a:pathLst>
              </a:custGeom>
              <a:grpFill/>
              <a:ln w="43323" cap="flat">
                <a:noFill/>
                <a:prstDash val="solid"/>
                <a:miter/>
              </a:ln>
            </p:spPr>
            <p:txBody>
              <a:bodyPr rtlCol="0" anchor="ctr"/>
              <a:lstStyle/>
              <a:p>
                <a:endParaRPr lang="en-US"/>
              </a:p>
            </p:txBody>
          </p:sp>
          <p:grpSp>
            <p:nvGrpSpPr>
              <p:cNvPr id="85" name="Group 84">
                <a:extLst>
                  <a:ext uri="{FF2B5EF4-FFF2-40B4-BE49-F238E27FC236}">
                    <a16:creationId xmlns:a16="http://schemas.microsoft.com/office/drawing/2014/main" id="{6F18613C-A1A2-3E9E-A5D9-4C56543EFBE3}"/>
                  </a:ext>
                </a:extLst>
              </p:cNvPr>
              <p:cNvGrpSpPr/>
              <p:nvPr/>
            </p:nvGrpSpPr>
            <p:grpSpPr>
              <a:xfrm rot="7661305" flipH="1">
                <a:off x="9367116" y="2811401"/>
                <a:ext cx="449297" cy="803943"/>
                <a:chOff x="4860364" y="1440904"/>
                <a:chExt cx="607009" cy="1086144"/>
              </a:xfrm>
              <a:grpFill/>
            </p:grpSpPr>
            <p:sp>
              <p:nvSpPr>
                <p:cNvPr id="86" name="Rectangle 85">
                  <a:extLst>
                    <a:ext uri="{FF2B5EF4-FFF2-40B4-BE49-F238E27FC236}">
                      <a16:creationId xmlns:a16="http://schemas.microsoft.com/office/drawing/2014/main" id="{7246CA98-769B-E40D-186B-F913AD72CFC1}"/>
                    </a:ext>
                  </a:extLst>
                </p:cNvPr>
                <p:cNvSpPr/>
                <p:nvPr/>
              </p:nvSpPr>
              <p:spPr>
                <a:xfrm>
                  <a:off x="5133776" y="1776958"/>
                  <a:ext cx="106964" cy="75009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 name="Freeform: Shape 86">
                  <a:extLst>
                    <a:ext uri="{FF2B5EF4-FFF2-40B4-BE49-F238E27FC236}">
                      <a16:creationId xmlns:a16="http://schemas.microsoft.com/office/drawing/2014/main" id="{E550936F-2E8D-4A82-4EC3-9F229334E56F}"/>
                    </a:ext>
                  </a:extLst>
                </p:cNvPr>
                <p:cNvSpPr/>
                <p:nvPr/>
              </p:nvSpPr>
              <p:spPr>
                <a:xfrm>
                  <a:off x="4860364" y="1440904"/>
                  <a:ext cx="607009" cy="607009"/>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5950" y="147906"/>
                        <a:pt x="147906" y="221614"/>
                        <a:pt x="147906" y="317001"/>
                      </a:cubicBezTo>
                      <a:cubicBezTo>
                        <a:pt x="147906" y="408053"/>
                        <a:pt x="221614" y="486097"/>
                        <a:pt x="317001" y="486097"/>
                      </a:cubicBezTo>
                      <a:close/>
                    </a:path>
                  </a:pathLst>
                </a:custGeom>
                <a:grpFill/>
                <a:ln w="43323" cap="flat">
                  <a:noFill/>
                  <a:prstDash val="solid"/>
                  <a:miter/>
                </a:ln>
              </p:spPr>
              <p:txBody>
                <a:bodyPr rtlCol="0" anchor="ctr"/>
                <a:lstStyle/>
                <a:p>
                  <a:endParaRPr lang="en-US"/>
                </a:p>
              </p:txBody>
            </p:sp>
          </p:grpSp>
        </p:grpSp>
        <p:grpSp>
          <p:nvGrpSpPr>
            <p:cNvPr id="29" name="Group 28">
              <a:extLst>
                <a:ext uri="{FF2B5EF4-FFF2-40B4-BE49-F238E27FC236}">
                  <a16:creationId xmlns:a16="http://schemas.microsoft.com/office/drawing/2014/main" id="{37BC2806-CA8C-4DF2-CCC6-2D463409BC10}"/>
                </a:ext>
              </a:extLst>
            </p:cNvPr>
            <p:cNvGrpSpPr/>
            <p:nvPr/>
          </p:nvGrpSpPr>
          <p:grpSpPr>
            <a:xfrm rot="10800000" flipV="1">
              <a:off x="2144331" y="3858068"/>
              <a:ext cx="1815715" cy="1627961"/>
              <a:chOff x="7643465" y="1330780"/>
              <a:chExt cx="2350271" cy="2107241"/>
            </a:xfrm>
            <a:grpFill/>
          </p:grpSpPr>
          <p:grpSp>
            <p:nvGrpSpPr>
              <p:cNvPr id="54" name="Group 53">
                <a:extLst>
                  <a:ext uri="{FF2B5EF4-FFF2-40B4-BE49-F238E27FC236}">
                    <a16:creationId xmlns:a16="http://schemas.microsoft.com/office/drawing/2014/main" id="{EA94A49A-998C-6324-8B5A-42C1292F55A4}"/>
                  </a:ext>
                </a:extLst>
              </p:cNvPr>
              <p:cNvGrpSpPr/>
              <p:nvPr/>
            </p:nvGrpSpPr>
            <p:grpSpPr>
              <a:xfrm rot="14189974" flipH="1">
                <a:off x="7820788" y="2761873"/>
                <a:ext cx="449297" cy="803943"/>
                <a:chOff x="4860364" y="1440904"/>
                <a:chExt cx="607009" cy="1086144"/>
              </a:xfrm>
              <a:grpFill/>
            </p:grpSpPr>
            <p:sp>
              <p:nvSpPr>
                <p:cNvPr id="71" name="Rectangle 70">
                  <a:extLst>
                    <a:ext uri="{FF2B5EF4-FFF2-40B4-BE49-F238E27FC236}">
                      <a16:creationId xmlns:a16="http://schemas.microsoft.com/office/drawing/2014/main" id="{8FE2AEBB-BC5B-63C3-32ED-D7ADE6FE89A8}"/>
                    </a:ext>
                  </a:extLst>
                </p:cNvPr>
                <p:cNvSpPr/>
                <p:nvPr/>
              </p:nvSpPr>
              <p:spPr>
                <a:xfrm>
                  <a:off x="5133776" y="1776958"/>
                  <a:ext cx="106964" cy="75009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Freeform: Shape 71">
                  <a:extLst>
                    <a:ext uri="{FF2B5EF4-FFF2-40B4-BE49-F238E27FC236}">
                      <a16:creationId xmlns:a16="http://schemas.microsoft.com/office/drawing/2014/main" id="{93188F8A-5B67-7258-A8FA-236ECC43CD5D}"/>
                    </a:ext>
                  </a:extLst>
                </p:cNvPr>
                <p:cNvSpPr/>
                <p:nvPr/>
              </p:nvSpPr>
              <p:spPr>
                <a:xfrm>
                  <a:off x="4860364" y="1440904"/>
                  <a:ext cx="607009" cy="607009"/>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5950" y="147906"/>
                        <a:pt x="147906" y="221614"/>
                        <a:pt x="147906" y="317001"/>
                      </a:cubicBezTo>
                      <a:cubicBezTo>
                        <a:pt x="147906" y="408053"/>
                        <a:pt x="221614" y="486097"/>
                        <a:pt x="317001" y="486097"/>
                      </a:cubicBezTo>
                      <a:close/>
                    </a:path>
                  </a:pathLst>
                </a:custGeom>
                <a:grpFill/>
                <a:ln w="43323" cap="flat">
                  <a:noFill/>
                  <a:prstDash val="solid"/>
                  <a:miter/>
                </a:ln>
              </p:spPr>
              <p:txBody>
                <a:bodyPr rtlCol="0" anchor="ctr"/>
                <a:lstStyle/>
                <a:p>
                  <a:endParaRPr lang="en-US"/>
                </a:p>
              </p:txBody>
            </p:sp>
          </p:grpSp>
          <p:grpSp>
            <p:nvGrpSpPr>
              <p:cNvPr id="55" name="Group 54">
                <a:extLst>
                  <a:ext uri="{FF2B5EF4-FFF2-40B4-BE49-F238E27FC236}">
                    <a16:creationId xmlns:a16="http://schemas.microsoft.com/office/drawing/2014/main" id="{74A798E5-CFEA-C80F-BDFD-0A97DC0866F8}"/>
                  </a:ext>
                </a:extLst>
              </p:cNvPr>
              <p:cNvGrpSpPr/>
              <p:nvPr/>
            </p:nvGrpSpPr>
            <p:grpSpPr>
              <a:xfrm>
                <a:off x="8590072" y="1330780"/>
                <a:ext cx="449297" cy="803943"/>
                <a:chOff x="4860364" y="1440904"/>
                <a:chExt cx="607009" cy="1086144"/>
              </a:xfrm>
              <a:grpFill/>
            </p:grpSpPr>
            <p:sp>
              <p:nvSpPr>
                <p:cNvPr id="69" name="Rectangle 68">
                  <a:extLst>
                    <a:ext uri="{FF2B5EF4-FFF2-40B4-BE49-F238E27FC236}">
                      <a16:creationId xmlns:a16="http://schemas.microsoft.com/office/drawing/2014/main" id="{5CB2FF5F-60C1-73BD-E93C-4A9D17FC712F}"/>
                    </a:ext>
                  </a:extLst>
                </p:cNvPr>
                <p:cNvSpPr/>
                <p:nvPr/>
              </p:nvSpPr>
              <p:spPr>
                <a:xfrm>
                  <a:off x="5133776" y="1776958"/>
                  <a:ext cx="106964" cy="75009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Freeform: Shape 69">
                  <a:extLst>
                    <a:ext uri="{FF2B5EF4-FFF2-40B4-BE49-F238E27FC236}">
                      <a16:creationId xmlns:a16="http://schemas.microsoft.com/office/drawing/2014/main" id="{2D1CF31F-69EF-FE74-A03B-D3B75D8A32D9}"/>
                    </a:ext>
                  </a:extLst>
                </p:cNvPr>
                <p:cNvSpPr/>
                <p:nvPr/>
              </p:nvSpPr>
              <p:spPr>
                <a:xfrm>
                  <a:off x="4860364" y="1440904"/>
                  <a:ext cx="607009" cy="607009"/>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5950" y="147906"/>
                        <a:pt x="147906" y="221614"/>
                        <a:pt x="147906" y="317001"/>
                      </a:cubicBezTo>
                      <a:cubicBezTo>
                        <a:pt x="147906" y="408053"/>
                        <a:pt x="221614" y="486097"/>
                        <a:pt x="317001" y="486097"/>
                      </a:cubicBezTo>
                      <a:close/>
                    </a:path>
                  </a:pathLst>
                </a:custGeom>
                <a:grpFill/>
                <a:ln w="43323" cap="flat">
                  <a:noFill/>
                  <a:prstDash val="solid"/>
                  <a:miter/>
                </a:ln>
              </p:spPr>
              <p:txBody>
                <a:bodyPr rtlCol="0" anchor="ctr"/>
                <a:lstStyle/>
                <a:p>
                  <a:endParaRPr lang="en-US"/>
                </a:p>
              </p:txBody>
            </p:sp>
          </p:grpSp>
          <p:sp>
            <p:nvSpPr>
              <p:cNvPr id="56" name="Freeform: Shape 55">
                <a:extLst>
                  <a:ext uri="{FF2B5EF4-FFF2-40B4-BE49-F238E27FC236}">
                    <a16:creationId xmlns:a16="http://schemas.microsoft.com/office/drawing/2014/main" id="{11F6BE64-AFAD-872D-0025-F2B2361C207A}"/>
                  </a:ext>
                </a:extLst>
              </p:cNvPr>
              <p:cNvSpPr/>
              <p:nvPr/>
            </p:nvSpPr>
            <p:spPr>
              <a:xfrm>
                <a:off x="8243473" y="2027766"/>
                <a:ext cx="1155334" cy="1315798"/>
              </a:xfrm>
              <a:custGeom>
                <a:avLst/>
                <a:gdLst>
                  <a:gd name="connsiteX0" fmla="*/ 789601 w 1560880"/>
                  <a:gd name="connsiteY0" fmla="*/ 147906 h 1777669"/>
                  <a:gd name="connsiteX1" fmla="*/ 1110449 w 1560880"/>
                  <a:gd name="connsiteY1" fmla="*/ 334345 h 1777669"/>
                  <a:gd name="connsiteX2" fmla="*/ 1431297 w 1560880"/>
                  <a:gd name="connsiteY2" fmla="*/ 520783 h 1777669"/>
                  <a:gd name="connsiteX3" fmla="*/ 1431297 w 1560880"/>
                  <a:gd name="connsiteY3" fmla="*/ 889324 h 1777669"/>
                  <a:gd name="connsiteX4" fmla="*/ 1431297 w 1560880"/>
                  <a:gd name="connsiteY4" fmla="*/ 1257866 h 1777669"/>
                  <a:gd name="connsiteX5" fmla="*/ 1110449 w 1560880"/>
                  <a:gd name="connsiteY5" fmla="*/ 1444304 h 1777669"/>
                  <a:gd name="connsiteX6" fmla="*/ 789601 w 1560880"/>
                  <a:gd name="connsiteY6" fmla="*/ 1630743 h 1777669"/>
                  <a:gd name="connsiteX7" fmla="*/ 468754 w 1560880"/>
                  <a:gd name="connsiteY7" fmla="*/ 1444304 h 1777669"/>
                  <a:gd name="connsiteX8" fmla="*/ 147906 w 1560880"/>
                  <a:gd name="connsiteY8" fmla="*/ 1257866 h 1777669"/>
                  <a:gd name="connsiteX9" fmla="*/ 147906 w 1560880"/>
                  <a:gd name="connsiteY9" fmla="*/ 889324 h 1777669"/>
                  <a:gd name="connsiteX10" fmla="*/ 147906 w 1560880"/>
                  <a:gd name="connsiteY10" fmla="*/ 520783 h 1777669"/>
                  <a:gd name="connsiteX11" fmla="*/ 468754 w 1560880"/>
                  <a:gd name="connsiteY11" fmla="*/ 334345 h 1777669"/>
                  <a:gd name="connsiteX12" fmla="*/ 789601 w 1560880"/>
                  <a:gd name="connsiteY12" fmla="*/ 147906 h 1777669"/>
                  <a:gd name="connsiteX13" fmla="*/ 789601 w 1560880"/>
                  <a:gd name="connsiteY13" fmla="*/ 147906 h 1777669"/>
                  <a:gd name="connsiteX14" fmla="*/ 789601 w 1560880"/>
                  <a:gd name="connsiteY14" fmla="*/ 277979 h 1777669"/>
                  <a:gd name="connsiteX15" fmla="*/ 264972 w 1560880"/>
                  <a:gd name="connsiteY15" fmla="*/ 581484 h 1777669"/>
                  <a:gd name="connsiteX16" fmla="*/ 264972 w 1560880"/>
                  <a:gd name="connsiteY16" fmla="*/ 1188493 h 1777669"/>
                  <a:gd name="connsiteX17" fmla="*/ 789601 w 1560880"/>
                  <a:gd name="connsiteY17" fmla="*/ 1491998 h 1777669"/>
                  <a:gd name="connsiteX18" fmla="*/ 1314231 w 1560880"/>
                  <a:gd name="connsiteY18" fmla="*/ 1188493 h 1777669"/>
                  <a:gd name="connsiteX19" fmla="*/ 1314231 w 1560880"/>
                  <a:gd name="connsiteY19" fmla="*/ 581484 h 1777669"/>
                  <a:gd name="connsiteX20" fmla="*/ 789601 w 1560880"/>
                  <a:gd name="connsiteY20" fmla="*/ 277979 h 1777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560880" h="1777669">
                    <a:moveTo>
                      <a:pt x="789601" y="147906"/>
                    </a:moveTo>
                    <a:lnTo>
                      <a:pt x="1110449" y="334345"/>
                    </a:lnTo>
                    <a:lnTo>
                      <a:pt x="1431297" y="520783"/>
                    </a:lnTo>
                    <a:lnTo>
                      <a:pt x="1431297" y="889324"/>
                    </a:lnTo>
                    <a:lnTo>
                      <a:pt x="1431297" y="1257866"/>
                    </a:lnTo>
                    <a:lnTo>
                      <a:pt x="1110449" y="1444304"/>
                    </a:lnTo>
                    <a:lnTo>
                      <a:pt x="789601" y="1630743"/>
                    </a:lnTo>
                    <a:lnTo>
                      <a:pt x="468754" y="1444304"/>
                    </a:lnTo>
                    <a:lnTo>
                      <a:pt x="147906" y="1257866"/>
                    </a:lnTo>
                    <a:lnTo>
                      <a:pt x="147906" y="889324"/>
                    </a:lnTo>
                    <a:lnTo>
                      <a:pt x="147906" y="520783"/>
                    </a:lnTo>
                    <a:lnTo>
                      <a:pt x="468754" y="334345"/>
                    </a:lnTo>
                    <a:lnTo>
                      <a:pt x="789601" y="147906"/>
                    </a:lnTo>
                    <a:lnTo>
                      <a:pt x="789601" y="147906"/>
                    </a:lnTo>
                    <a:close/>
                    <a:moveTo>
                      <a:pt x="789601" y="277979"/>
                    </a:moveTo>
                    <a:lnTo>
                      <a:pt x="264972" y="581484"/>
                    </a:lnTo>
                    <a:lnTo>
                      <a:pt x="264972" y="1188493"/>
                    </a:lnTo>
                    <a:lnTo>
                      <a:pt x="789601" y="1491998"/>
                    </a:lnTo>
                    <a:lnTo>
                      <a:pt x="1314231" y="1188493"/>
                    </a:lnTo>
                    <a:lnTo>
                      <a:pt x="1314231" y="581484"/>
                    </a:lnTo>
                    <a:lnTo>
                      <a:pt x="789601" y="277979"/>
                    </a:lnTo>
                    <a:close/>
                  </a:path>
                </a:pathLst>
              </a:custGeom>
              <a:grpFill/>
              <a:ln w="43323" cap="flat">
                <a:noFill/>
                <a:prstDash val="solid"/>
                <a:miter/>
              </a:ln>
            </p:spPr>
            <p:txBody>
              <a:bodyPr rtlCol="0" anchor="ctr"/>
              <a:lstStyle/>
              <a:p>
                <a:endParaRPr lang="en-US"/>
              </a:p>
            </p:txBody>
          </p:sp>
          <p:sp>
            <p:nvSpPr>
              <p:cNvPr id="57" name="Freeform: Shape 56">
                <a:extLst>
                  <a:ext uri="{FF2B5EF4-FFF2-40B4-BE49-F238E27FC236}">
                    <a16:creationId xmlns:a16="http://schemas.microsoft.com/office/drawing/2014/main" id="{68D1AFF0-43B8-10A7-1415-5ABB54C75A47}"/>
                  </a:ext>
                </a:extLst>
              </p:cNvPr>
              <p:cNvSpPr/>
              <p:nvPr/>
            </p:nvSpPr>
            <p:spPr>
              <a:xfrm>
                <a:off x="8595937" y="1959818"/>
                <a:ext cx="449297" cy="449297"/>
              </a:xfrm>
              <a:custGeom>
                <a:avLst/>
                <a:gdLst>
                  <a:gd name="connsiteX0" fmla="*/ 486846 w 607009"/>
                  <a:gd name="connsiteY0" fmla="*/ 317351 h 607009"/>
                  <a:gd name="connsiteX1" fmla="*/ 318150 w 607009"/>
                  <a:gd name="connsiteY1" fmla="*/ 486846 h 607009"/>
                  <a:gd name="connsiteX2" fmla="*/ 148655 w 607009"/>
                  <a:gd name="connsiteY2" fmla="*/ 318150 h 607009"/>
                  <a:gd name="connsiteX3" fmla="*/ 317351 w 607009"/>
                  <a:gd name="connsiteY3" fmla="*/ 148655 h 607009"/>
                  <a:gd name="connsiteX4" fmla="*/ 486846 w 607009"/>
                  <a:gd name="connsiteY4" fmla="*/ 317351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486846" y="317351"/>
                    </a:moveTo>
                    <a:cubicBezTo>
                      <a:pt x="487066" y="410740"/>
                      <a:pt x="411538" y="486625"/>
                      <a:pt x="318150" y="486846"/>
                    </a:cubicBezTo>
                    <a:cubicBezTo>
                      <a:pt x="224761" y="487066"/>
                      <a:pt x="148875" y="411538"/>
                      <a:pt x="148655" y="318150"/>
                    </a:cubicBezTo>
                    <a:cubicBezTo>
                      <a:pt x="148434" y="224761"/>
                      <a:pt x="223962" y="148875"/>
                      <a:pt x="317351" y="148655"/>
                    </a:cubicBezTo>
                    <a:cubicBezTo>
                      <a:pt x="410740" y="148434"/>
                      <a:pt x="486625" y="223962"/>
                      <a:pt x="486846" y="317351"/>
                    </a:cubicBezTo>
                    <a:close/>
                  </a:path>
                </a:pathLst>
              </a:custGeom>
              <a:grpFill/>
              <a:ln w="43323" cap="flat">
                <a:noFill/>
                <a:prstDash val="solid"/>
                <a:miter/>
              </a:ln>
            </p:spPr>
            <p:txBody>
              <a:bodyPr rtlCol="0" anchor="ctr"/>
              <a:lstStyle/>
              <a:p>
                <a:endParaRPr lang="en-US"/>
              </a:p>
            </p:txBody>
          </p:sp>
          <p:sp>
            <p:nvSpPr>
              <p:cNvPr id="58" name="Freeform: Shape 57">
                <a:extLst>
                  <a:ext uri="{FF2B5EF4-FFF2-40B4-BE49-F238E27FC236}">
                    <a16:creationId xmlns:a16="http://schemas.microsoft.com/office/drawing/2014/main" id="{16DA66FC-4B08-134D-F0BD-B7E4CFDE814A}"/>
                  </a:ext>
                </a:extLst>
              </p:cNvPr>
              <p:cNvSpPr/>
              <p:nvPr/>
            </p:nvSpPr>
            <p:spPr>
              <a:xfrm>
                <a:off x="9023323" y="2704920"/>
                <a:ext cx="449297" cy="449297"/>
              </a:xfrm>
              <a:custGeom>
                <a:avLst/>
                <a:gdLst>
                  <a:gd name="connsiteX0" fmla="*/ 308330 w 607009"/>
                  <a:gd name="connsiteY0" fmla="*/ 468754 h 607009"/>
                  <a:gd name="connsiteX1" fmla="*/ 468754 w 607009"/>
                  <a:gd name="connsiteY1" fmla="*/ 308330 h 607009"/>
                  <a:gd name="connsiteX2" fmla="*/ 308330 w 607009"/>
                  <a:gd name="connsiteY2" fmla="*/ 147906 h 607009"/>
                  <a:gd name="connsiteX3" fmla="*/ 147906 w 607009"/>
                  <a:gd name="connsiteY3" fmla="*/ 308330 h 607009"/>
                  <a:gd name="connsiteX4" fmla="*/ 308330 w 607009"/>
                  <a:gd name="connsiteY4" fmla="*/ 468754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08330" y="468754"/>
                    </a:moveTo>
                    <a:cubicBezTo>
                      <a:pt x="395045" y="468754"/>
                      <a:pt x="468754" y="395045"/>
                      <a:pt x="468754" y="308330"/>
                    </a:cubicBezTo>
                    <a:cubicBezTo>
                      <a:pt x="468754" y="221614"/>
                      <a:pt x="395045" y="147906"/>
                      <a:pt x="308330" y="147906"/>
                    </a:cubicBezTo>
                    <a:cubicBezTo>
                      <a:pt x="221614" y="147906"/>
                      <a:pt x="147906" y="221614"/>
                      <a:pt x="147906" y="308330"/>
                    </a:cubicBezTo>
                    <a:cubicBezTo>
                      <a:pt x="147906" y="395045"/>
                      <a:pt x="221614" y="468754"/>
                      <a:pt x="308330" y="468754"/>
                    </a:cubicBezTo>
                    <a:close/>
                  </a:path>
                </a:pathLst>
              </a:custGeom>
              <a:grpFill/>
              <a:ln w="43323" cap="flat">
                <a:noFill/>
                <a:prstDash val="solid"/>
                <a:miter/>
              </a:ln>
            </p:spPr>
            <p:txBody>
              <a:bodyPr rtlCol="0" anchor="ctr"/>
              <a:lstStyle/>
              <a:p>
                <a:endParaRPr lang="en-US"/>
              </a:p>
            </p:txBody>
          </p:sp>
          <p:sp>
            <p:nvSpPr>
              <p:cNvPr id="59" name="Freeform: Shape 58">
                <a:extLst>
                  <a:ext uri="{FF2B5EF4-FFF2-40B4-BE49-F238E27FC236}">
                    <a16:creationId xmlns:a16="http://schemas.microsoft.com/office/drawing/2014/main" id="{45E74CAC-CFC6-11C9-6D6D-F263612AB6B3}"/>
                  </a:ext>
                </a:extLst>
              </p:cNvPr>
              <p:cNvSpPr/>
              <p:nvPr/>
            </p:nvSpPr>
            <p:spPr>
              <a:xfrm>
                <a:off x="9142066" y="2704920"/>
                <a:ext cx="320926" cy="449297"/>
              </a:xfrm>
              <a:custGeom>
                <a:avLst/>
                <a:gdLst>
                  <a:gd name="connsiteX0" fmla="*/ 147906 w 433577"/>
                  <a:gd name="connsiteY0" fmla="*/ 468754 h 607009"/>
                  <a:gd name="connsiteX1" fmla="*/ 147906 w 433577"/>
                  <a:gd name="connsiteY1" fmla="*/ 147906 h 607009"/>
                  <a:gd name="connsiteX2" fmla="*/ 308330 w 433577"/>
                  <a:gd name="connsiteY2" fmla="*/ 308330 h 607009"/>
                  <a:gd name="connsiteX3" fmla="*/ 147906 w 433577"/>
                  <a:gd name="connsiteY3" fmla="*/ 468754 h 607009"/>
                </a:gdLst>
                <a:ahLst/>
                <a:cxnLst>
                  <a:cxn ang="0">
                    <a:pos x="connsiteX0" y="connsiteY0"/>
                  </a:cxn>
                  <a:cxn ang="0">
                    <a:pos x="connsiteX1" y="connsiteY1"/>
                  </a:cxn>
                  <a:cxn ang="0">
                    <a:pos x="connsiteX2" y="connsiteY2"/>
                  </a:cxn>
                  <a:cxn ang="0">
                    <a:pos x="connsiteX3" y="connsiteY3"/>
                  </a:cxn>
                </a:cxnLst>
                <a:rect l="l" t="t" r="r" b="b"/>
                <a:pathLst>
                  <a:path w="433577" h="607009">
                    <a:moveTo>
                      <a:pt x="147906" y="468754"/>
                    </a:moveTo>
                    <a:lnTo>
                      <a:pt x="147906" y="147906"/>
                    </a:lnTo>
                    <a:cubicBezTo>
                      <a:pt x="234622" y="147906"/>
                      <a:pt x="308330" y="221614"/>
                      <a:pt x="308330" y="308330"/>
                    </a:cubicBezTo>
                    <a:cubicBezTo>
                      <a:pt x="308330" y="395045"/>
                      <a:pt x="238957" y="468754"/>
                      <a:pt x="147906" y="468754"/>
                    </a:cubicBezTo>
                    <a:close/>
                  </a:path>
                </a:pathLst>
              </a:custGeom>
              <a:grpFill/>
              <a:ln w="43323" cap="flat">
                <a:noFill/>
                <a:prstDash val="solid"/>
                <a:miter/>
              </a:ln>
            </p:spPr>
            <p:txBody>
              <a:bodyPr rtlCol="0" anchor="ctr"/>
              <a:lstStyle/>
              <a:p>
                <a:endParaRPr lang="en-US"/>
              </a:p>
            </p:txBody>
          </p:sp>
          <p:sp>
            <p:nvSpPr>
              <p:cNvPr id="60" name="Freeform: Shape 59">
                <a:extLst>
                  <a:ext uri="{FF2B5EF4-FFF2-40B4-BE49-F238E27FC236}">
                    <a16:creationId xmlns:a16="http://schemas.microsoft.com/office/drawing/2014/main" id="{45D8C864-3322-B9E6-1CF4-E2FADA4D9E1F}"/>
                  </a:ext>
                </a:extLst>
              </p:cNvPr>
              <p:cNvSpPr/>
              <p:nvPr/>
            </p:nvSpPr>
            <p:spPr>
              <a:xfrm>
                <a:off x="8166450" y="2708130"/>
                <a:ext cx="449297" cy="449297"/>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1614" y="147906"/>
                      <a:pt x="147906" y="221614"/>
                      <a:pt x="147906" y="317001"/>
                    </a:cubicBezTo>
                    <a:cubicBezTo>
                      <a:pt x="147906" y="408053"/>
                      <a:pt x="221614" y="486097"/>
                      <a:pt x="317001" y="486097"/>
                    </a:cubicBezTo>
                    <a:close/>
                  </a:path>
                </a:pathLst>
              </a:custGeom>
              <a:grpFill/>
              <a:ln w="43323" cap="flat">
                <a:noFill/>
                <a:prstDash val="solid"/>
                <a:miter/>
              </a:ln>
            </p:spPr>
            <p:txBody>
              <a:bodyPr rtlCol="0" anchor="ctr"/>
              <a:lstStyle/>
              <a:p>
                <a:endParaRPr lang="en-US"/>
              </a:p>
            </p:txBody>
          </p:sp>
          <p:sp>
            <p:nvSpPr>
              <p:cNvPr id="61" name="Freeform: Shape 60">
                <a:extLst>
                  <a:ext uri="{FF2B5EF4-FFF2-40B4-BE49-F238E27FC236}">
                    <a16:creationId xmlns:a16="http://schemas.microsoft.com/office/drawing/2014/main" id="{D538A38A-C813-FD7B-2A09-A63025D1E5E0}"/>
                  </a:ext>
                </a:extLst>
              </p:cNvPr>
              <p:cNvSpPr/>
              <p:nvPr/>
            </p:nvSpPr>
            <p:spPr>
              <a:xfrm>
                <a:off x="8166450" y="2204275"/>
                <a:ext cx="449297" cy="449297"/>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1614" y="147906"/>
                      <a:pt x="147906" y="225950"/>
                      <a:pt x="147906" y="317001"/>
                    </a:cubicBezTo>
                    <a:cubicBezTo>
                      <a:pt x="147906" y="412389"/>
                      <a:pt x="221614" y="486097"/>
                      <a:pt x="317001" y="486097"/>
                    </a:cubicBezTo>
                    <a:close/>
                  </a:path>
                </a:pathLst>
              </a:custGeom>
              <a:grpFill/>
              <a:ln w="43323" cap="flat">
                <a:noFill/>
                <a:prstDash val="solid"/>
                <a:miter/>
              </a:ln>
            </p:spPr>
            <p:txBody>
              <a:bodyPr rtlCol="0" anchor="ctr"/>
              <a:lstStyle/>
              <a:p>
                <a:endParaRPr lang="en-US"/>
              </a:p>
            </p:txBody>
          </p:sp>
          <p:sp>
            <p:nvSpPr>
              <p:cNvPr id="62" name="Freeform: Shape 61">
                <a:extLst>
                  <a:ext uri="{FF2B5EF4-FFF2-40B4-BE49-F238E27FC236}">
                    <a16:creationId xmlns:a16="http://schemas.microsoft.com/office/drawing/2014/main" id="{8362A8EF-EF4D-7FC4-35D0-74BE4916FA46}"/>
                  </a:ext>
                </a:extLst>
              </p:cNvPr>
              <p:cNvSpPr/>
              <p:nvPr/>
            </p:nvSpPr>
            <p:spPr>
              <a:xfrm>
                <a:off x="9142066" y="2704920"/>
                <a:ext cx="320926" cy="449297"/>
              </a:xfrm>
              <a:custGeom>
                <a:avLst/>
                <a:gdLst>
                  <a:gd name="connsiteX0" fmla="*/ 147906 w 433577"/>
                  <a:gd name="connsiteY0" fmla="*/ 468754 h 607009"/>
                  <a:gd name="connsiteX1" fmla="*/ 147906 w 433577"/>
                  <a:gd name="connsiteY1" fmla="*/ 147906 h 607009"/>
                  <a:gd name="connsiteX2" fmla="*/ 308330 w 433577"/>
                  <a:gd name="connsiteY2" fmla="*/ 308330 h 607009"/>
                  <a:gd name="connsiteX3" fmla="*/ 147906 w 433577"/>
                  <a:gd name="connsiteY3" fmla="*/ 468754 h 607009"/>
                </a:gdLst>
                <a:ahLst/>
                <a:cxnLst>
                  <a:cxn ang="0">
                    <a:pos x="connsiteX0" y="connsiteY0"/>
                  </a:cxn>
                  <a:cxn ang="0">
                    <a:pos x="connsiteX1" y="connsiteY1"/>
                  </a:cxn>
                  <a:cxn ang="0">
                    <a:pos x="connsiteX2" y="connsiteY2"/>
                  </a:cxn>
                  <a:cxn ang="0">
                    <a:pos x="connsiteX3" y="connsiteY3"/>
                  </a:cxn>
                </a:cxnLst>
                <a:rect l="l" t="t" r="r" b="b"/>
                <a:pathLst>
                  <a:path w="433577" h="607009">
                    <a:moveTo>
                      <a:pt x="147906" y="468754"/>
                    </a:moveTo>
                    <a:lnTo>
                      <a:pt x="147906" y="147906"/>
                    </a:lnTo>
                    <a:cubicBezTo>
                      <a:pt x="234622" y="147906"/>
                      <a:pt x="308330" y="221614"/>
                      <a:pt x="308330" y="308330"/>
                    </a:cubicBezTo>
                    <a:cubicBezTo>
                      <a:pt x="308330" y="395045"/>
                      <a:pt x="238957" y="468754"/>
                      <a:pt x="147906" y="468754"/>
                    </a:cubicBezTo>
                    <a:close/>
                  </a:path>
                </a:pathLst>
              </a:custGeom>
              <a:grpFill/>
              <a:ln w="43323" cap="flat">
                <a:noFill/>
                <a:prstDash val="solid"/>
                <a:miter/>
              </a:ln>
            </p:spPr>
            <p:txBody>
              <a:bodyPr rtlCol="0" anchor="ctr"/>
              <a:lstStyle/>
              <a:p>
                <a:endParaRPr lang="en-US"/>
              </a:p>
            </p:txBody>
          </p:sp>
          <p:sp>
            <p:nvSpPr>
              <p:cNvPr id="63" name="Freeform: Shape 62">
                <a:extLst>
                  <a:ext uri="{FF2B5EF4-FFF2-40B4-BE49-F238E27FC236}">
                    <a16:creationId xmlns:a16="http://schemas.microsoft.com/office/drawing/2014/main" id="{483BF873-3411-EB77-2462-E10D7E4C7A5D}"/>
                  </a:ext>
                </a:extLst>
              </p:cNvPr>
              <p:cNvSpPr/>
              <p:nvPr/>
            </p:nvSpPr>
            <p:spPr>
              <a:xfrm>
                <a:off x="9016905" y="2197857"/>
                <a:ext cx="449297" cy="449297"/>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8" y="147906"/>
                      <a:pt x="317001" y="147906"/>
                    </a:cubicBezTo>
                    <a:cubicBezTo>
                      <a:pt x="225950" y="147906"/>
                      <a:pt x="147906" y="221614"/>
                      <a:pt x="147906" y="317001"/>
                    </a:cubicBezTo>
                    <a:cubicBezTo>
                      <a:pt x="147906" y="412389"/>
                      <a:pt x="225950" y="486097"/>
                      <a:pt x="317001" y="486097"/>
                    </a:cubicBezTo>
                    <a:close/>
                  </a:path>
                </a:pathLst>
              </a:custGeom>
              <a:grpFill/>
              <a:ln w="43323" cap="flat">
                <a:noFill/>
                <a:prstDash val="solid"/>
                <a:miter/>
              </a:ln>
            </p:spPr>
            <p:txBody>
              <a:bodyPr rtlCol="0" anchor="ctr"/>
              <a:lstStyle/>
              <a:p>
                <a:endParaRPr lang="en-US"/>
              </a:p>
            </p:txBody>
          </p:sp>
          <p:sp>
            <p:nvSpPr>
              <p:cNvPr id="64" name="Freeform: Shape 63">
                <a:extLst>
                  <a:ext uri="{FF2B5EF4-FFF2-40B4-BE49-F238E27FC236}">
                    <a16:creationId xmlns:a16="http://schemas.microsoft.com/office/drawing/2014/main" id="{F4DF1706-8FCC-CB5F-6B32-F8CB52686876}"/>
                  </a:ext>
                </a:extLst>
              </p:cNvPr>
              <p:cNvSpPr/>
              <p:nvPr/>
            </p:nvSpPr>
            <p:spPr>
              <a:xfrm>
                <a:off x="9016905" y="2692083"/>
                <a:ext cx="449297" cy="449297"/>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8" y="147906"/>
                      <a:pt x="317001" y="147906"/>
                    </a:cubicBezTo>
                    <a:cubicBezTo>
                      <a:pt x="225950" y="147906"/>
                      <a:pt x="147906" y="221614"/>
                      <a:pt x="147906" y="317001"/>
                    </a:cubicBezTo>
                    <a:cubicBezTo>
                      <a:pt x="147906" y="408053"/>
                      <a:pt x="225950" y="486097"/>
                      <a:pt x="317001" y="486097"/>
                    </a:cubicBezTo>
                    <a:close/>
                  </a:path>
                </a:pathLst>
              </a:custGeom>
              <a:grpFill/>
              <a:ln w="43323" cap="flat">
                <a:noFill/>
                <a:prstDash val="solid"/>
                <a:miter/>
              </a:ln>
            </p:spPr>
            <p:txBody>
              <a:bodyPr rtlCol="0" anchor="ctr"/>
              <a:lstStyle/>
              <a:p>
                <a:endParaRPr lang="en-US"/>
              </a:p>
            </p:txBody>
          </p:sp>
          <p:sp>
            <p:nvSpPr>
              <p:cNvPr id="65" name="Freeform: Shape 64">
                <a:extLst>
                  <a:ext uri="{FF2B5EF4-FFF2-40B4-BE49-F238E27FC236}">
                    <a16:creationId xmlns:a16="http://schemas.microsoft.com/office/drawing/2014/main" id="{9C85E5A2-FA8D-AD9B-3D6D-8E80CFD28B80}"/>
                  </a:ext>
                </a:extLst>
              </p:cNvPr>
              <p:cNvSpPr/>
              <p:nvPr/>
            </p:nvSpPr>
            <p:spPr>
              <a:xfrm>
                <a:off x="8590073" y="2939196"/>
                <a:ext cx="449297" cy="449297"/>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5950" y="147906"/>
                      <a:pt x="147906" y="221614"/>
                      <a:pt x="147906" y="317001"/>
                    </a:cubicBezTo>
                    <a:cubicBezTo>
                      <a:pt x="147906" y="412389"/>
                      <a:pt x="225950" y="486097"/>
                      <a:pt x="317001" y="486097"/>
                    </a:cubicBezTo>
                    <a:close/>
                  </a:path>
                </a:pathLst>
              </a:custGeom>
              <a:grpFill/>
              <a:ln w="43323" cap="flat">
                <a:noFill/>
                <a:prstDash val="solid"/>
                <a:miter/>
              </a:ln>
            </p:spPr>
            <p:txBody>
              <a:bodyPr rtlCol="0" anchor="ctr"/>
              <a:lstStyle/>
              <a:p>
                <a:endParaRPr lang="en-US"/>
              </a:p>
            </p:txBody>
          </p:sp>
          <p:grpSp>
            <p:nvGrpSpPr>
              <p:cNvPr id="66" name="Group 65">
                <a:extLst>
                  <a:ext uri="{FF2B5EF4-FFF2-40B4-BE49-F238E27FC236}">
                    <a16:creationId xmlns:a16="http://schemas.microsoft.com/office/drawing/2014/main" id="{512A8F22-1F1A-8025-9E06-66AB08A68F65}"/>
                  </a:ext>
                </a:extLst>
              </p:cNvPr>
              <p:cNvGrpSpPr/>
              <p:nvPr/>
            </p:nvGrpSpPr>
            <p:grpSpPr>
              <a:xfrm rot="7661305" flipH="1">
                <a:off x="9367116" y="2811401"/>
                <a:ext cx="449297" cy="803943"/>
                <a:chOff x="4860364" y="1440904"/>
                <a:chExt cx="607009" cy="1086144"/>
              </a:xfrm>
              <a:grpFill/>
            </p:grpSpPr>
            <p:sp>
              <p:nvSpPr>
                <p:cNvPr id="67" name="Rectangle 66">
                  <a:extLst>
                    <a:ext uri="{FF2B5EF4-FFF2-40B4-BE49-F238E27FC236}">
                      <a16:creationId xmlns:a16="http://schemas.microsoft.com/office/drawing/2014/main" id="{F717C6C7-D1CC-7BAA-4488-98CEC8A7702A}"/>
                    </a:ext>
                  </a:extLst>
                </p:cNvPr>
                <p:cNvSpPr/>
                <p:nvPr/>
              </p:nvSpPr>
              <p:spPr>
                <a:xfrm>
                  <a:off x="5133776" y="1776958"/>
                  <a:ext cx="106964" cy="75009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Freeform: Shape 67">
                  <a:extLst>
                    <a:ext uri="{FF2B5EF4-FFF2-40B4-BE49-F238E27FC236}">
                      <a16:creationId xmlns:a16="http://schemas.microsoft.com/office/drawing/2014/main" id="{22EC76AE-53FF-FDF9-D4AF-16E0D835B912}"/>
                    </a:ext>
                  </a:extLst>
                </p:cNvPr>
                <p:cNvSpPr/>
                <p:nvPr/>
              </p:nvSpPr>
              <p:spPr>
                <a:xfrm>
                  <a:off x="4860364" y="1440904"/>
                  <a:ext cx="607009" cy="607009"/>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5950" y="147906"/>
                        <a:pt x="147906" y="221614"/>
                        <a:pt x="147906" y="317001"/>
                      </a:cubicBezTo>
                      <a:cubicBezTo>
                        <a:pt x="147906" y="408053"/>
                        <a:pt x="221614" y="486097"/>
                        <a:pt x="317001" y="486097"/>
                      </a:cubicBezTo>
                      <a:close/>
                    </a:path>
                  </a:pathLst>
                </a:custGeom>
                <a:grpFill/>
                <a:ln w="43323" cap="flat">
                  <a:noFill/>
                  <a:prstDash val="solid"/>
                  <a:miter/>
                </a:ln>
              </p:spPr>
              <p:txBody>
                <a:bodyPr rtlCol="0" anchor="ctr"/>
                <a:lstStyle/>
                <a:p>
                  <a:endParaRPr lang="en-US"/>
                </a:p>
              </p:txBody>
            </p:sp>
          </p:grpSp>
        </p:grpSp>
        <p:grpSp>
          <p:nvGrpSpPr>
            <p:cNvPr id="30" name="Group 29">
              <a:extLst>
                <a:ext uri="{FF2B5EF4-FFF2-40B4-BE49-F238E27FC236}">
                  <a16:creationId xmlns:a16="http://schemas.microsoft.com/office/drawing/2014/main" id="{CF29DC47-F02E-8A12-BF1D-363C6EE0AAAE}"/>
                </a:ext>
              </a:extLst>
            </p:cNvPr>
            <p:cNvGrpSpPr/>
            <p:nvPr/>
          </p:nvGrpSpPr>
          <p:grpSpPr>
            <a:xfrm rot="5400000" flipV="1">
              <a:off x="3486287" y="4541505"/>
              <a:ext cx="1815715" cy="1627961"/>
              <a:chOff x="7643465" y="1330780"/>
              <a:chExt cx="2350271" cy="2107241"/>
            </a:xfrm>
            <a:grpFill/>
          </p:grpSpPr>
          <p:grpSp>
            <p:nvGrpSpPr>
              <p:cNvPr id="35" name="Group 34">
                <a:extLst>
                  <a:ext uri="{FF2B5EF4-FFF2-40B4-BE49-F238E27FC236}">
                    <a16:creationId xmlns:a16="http://schemas.microsoft.com/office/drawing/2014/main" id="{1D99B981-F5A6-0E13-45F5-E39EADE5DD56}"/>
                  </a:ext>
                </a:extLst>
              </p:cNvPr>
              <p:cNvGrpSpPr/>
              <p:nvPr/>
            </p:nvGrpSpPr>
            <p:grpSpPr>
              <a:xfrm rot="14189974" flipH="1">
                <a:off x="7820788" y="2761873"/>
                <a:ext cx="449297" cy="803943"/>
                <a:chOff x="4860364" y="1440904"/>
                <a:chExt cx="607009" cy="1086144"/>
              </a:xfrm>
              <a:grpFill/>
            </p:grpSpPr>
            <p:sp>
              <p:nvSpPr>
                <p:cNvPr id="52" name="Rectangle 51">
                  <a:extLst>
                    <a:ext uri="{FF2B5EF4-FFF2-40B4-BE49-F238E27FC236}">
                      <a16:creationId xmlns:a16="http://schemas.microsoft.com/office/drawing/2014/main" id="{27189CA6-9208-B101-E3C6-5D68E316F2C0}"/>
                    </a:ext>
                  </a:extLst>
                </p:cNvPr>
                <p:cNvSpPr/>
                <p:nvPr/>
              </p:nvSpPr>
              <p:spPr>
                <a:xfrm>
                  <a:off x="5133776" y="1776958"/>
                  <a:ext cx="106964" cy="75009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Freeform: Shape 52">
                  <a:extLst>
                    <a:ext uri="{FF2B5EF4-FFF2-40B4-BE49-F238E27FC236}">
                      <a16:creationId xmlns:a16="http://schemas.microsoft.com/office/drawing/2014/main" id="{3291BF2E-184A-C737-60E9-D51172C3AACF}"/>
                    </a:ext>
                  </a:extLst>
                </p:cNvPr>
                <p:cNvSpPr/>
                <p:nvPr/>
              </p:nvSpPr>
              <p:spPr>
                <a:xfrm>
                  <a:off x="4860364" y="1440904"/>
                  <a:ext cx="607009" cy="607009"/>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5950" y="147906"/>
                        <a:pt x="147906" y="221614"/>
                        <a:pt x="147906" y="317001"/>
                      </a:cubicBezTo>
                      <a:cubicBezTo>
                        <a:pt x="147906" y="408053"/>
                        <a:pt x="221614" y="486097"/>
                        <a:pt x="317001" y="486097"/>
                      </a:cubicBezTo>
                      <a:close/>
                    </a:path>
                  </a:pathLst>
                </a:custGeom>
                <a:grpFill/>
                <a:ln w="43323" cap="flat">
                  <a:noFill/>
                  <a:prstDash val="solid"/>
                  <a:miter/>
                </a:ln>
              </p:spPr>
              <p:txBody>
                <a:bodyPr rtlCol="0" anchor="ctr"/>
                <a:lstStyle/>
                <a:p>
                  <a:endParaRPr lang="en-US"/>
                </a:p>
              </p:txBody>
            </p:sp>
          </p:grpSp>
          <p:grpSp>
            <p:nvGrpSpPr>
              <p:cNvPr id="36" name="Group 35">
                <a:extLst>
                  <a:ext uri="{FF2B5EF4-FFF2-40B4-BE49-F238E27FC236}">
                    <a16:creationId xmlns:a16="http://schemas.microsoft.com/office/drawing/2014/main" id="{7D229F9B-0D43-8E0A-203E-75ADD322E0E5}"/>
                  </a:ext>
                </a:extLst>
              </p:cNvPr>
              <p:cNvGrpSpPr/>
              <p:nvPr/>
            </p:nvGrpSpPr>
            <p:grpSpPr>
              <a:xfrm>
                <a:off x="8590072" y="1330780"/>
                <a:ext cx="449297" cy="803943"/>
                <a:chOff x="4860364" y="1440904"/>
                <a:chExt cx="607009" cy="1086144"/>
              </a:xfrm>
              <a:grpFill/>
            </p:grpSpPr>
            <p:sp>
              <p:nvSpPr>
                <p:cNvPr id="50" name="Rectangle 49">
                  <a:extLst>
                    <a:ext uri="{FF2B5EF4-FFF2-40B4-BE49-F238E27FC236}">
                      <a16:creationId xmlns:a16="http://schemas.microsoft.com/office/drawing/2014/main" id="{F2404894-2000-2407-C27F-F2994AEE091F}"/>
                    </a:ext>
                  </a:extLst>
                </p:cNvPr>
                <p:cNvSpPr/>
                <p:nvPr/>
              </p:nvSpPr>
              <p:spPr>
                <a:xfrm>
                  <a:off x="5133776" y="1776958"/>
                  <a:ext cx="106964" cy="75009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Freeform: Shape 50">
                  <a:extLst>
                    <a:ext uri="{FF2B5EF4-FFF2-40B4-BE49-F238E27FC236}">
                      <a16:creationId xmlns:a16="http://schemas.microsoft.com/office/drawing/2014/main" id="{55C050EE-986F-7B64-A878-B54A19087DC1}"/>
                    </a:ext>
                  </a:extLst>
                </p:cNvPr>
                <p:cNvSpPr/>
                <p:nvPr/>
              </p:nvSpPr>
              <p:spPr>
                <a:xfrm>
                  <a:off x="4860364" y="1440904"/>
                  <a:ext cx="607009" cy="607009"/>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5950" y="147906"/>
                        <a:pt x="147906" y="221614"/>
                        <a:pt x="147906" y="317001"/>
                      </a:cubicBezTo>
                      <a:cubicBezTo>
                        <a:pt x="147906" y="408053"/>
                        <a:pt x="221614" y="486097"/>
                        <a:pt x="317001" y="486097"/>
                      </a:cubicBezTo>
                      <a:close/>
                    </a:path>
                  </a:pathLst>
                </a:custGeom>
                <a:grpFill/>
                <a:ln w="43323" cap="flat">
                  <a:noFill/>
                  <a:prstDash val="solid"/>
                  <a:miter/>
                </a:ln>
              </p:spPr>
              <p:txBody>
                <a:bodyPr rtlCol="0" anchor="ctr"/>
                <a:lstStyle/>
                <a:p>
                  <a:endParaRPr lang="en-US"/>
                </a:p>
              </p:txBody>
            </p:sp>
          </p:grpSp>
          <p:sp>
            <p:nvSpPr>
              <p:cNvPr id="37" name="Freeform: Shape 36">
                <a:extLst>
                  <a:ext uri="{FF2B5EF4-FFF2-40B4-BE49-F238E27FC236}">
                    <a16:creationId xmlns:a16="http://schemas.microsoft.com/office/drawing/2014/main" id="{5083693F-8468-43C1-4BAE-8B7F1B78ABCF}"/>
                  </a:ext>
                </a:extLst>
              </p:cNvPr>
              <p:cNvSpPr/>
              <p:nvPr/>
            </p:nvSpPr>
            <p:spPr>
              <a:xfrm>
                <a:off x="8243473" y="2027766"/>
                <a:ext cx="1155334" cy="1315798"/>
              </a:xfrm>
              <a:custGeom>
                <a:avLst/>
                <a:gdLst>
                  <a:gd name="connsiteX0" fmla="*/ 789601 w 1560880"/>
                  <a:gd name="connsiteY0" fmla="*/ 147906 h 1777669"/>
                  <a:gd name="connsiteX1" fmla="*/ 1110449 w 1560880"/>
                  <a:gd name="connsiteY1" fmla="*/ 334345 h 1777669"/>
                  <a:gd name="connsiteX2" fmla="*/ 1431297 w 1560880"/>
                  <a:gd name="connsiteY2" fmla="*/ 520783 h 1777669"/>
                  <a:gd name="connsiteX3" fmla="*/ 1431297 w 1560880"/>
                  <a:gd name="connsiteY3" fmla="*/ 889324 h 1777669"/>
                  <a:gd name="connsiteX4" fmla="*/ 1431297 w 1560880"/>
                  <a:gd name="connsiteY4" fmla="*/ 1257866 h 1777669"/>
                  <a:gd name="connsiteX5" fmla="*/ 1110449 w 1560880"/>
                  <a:gd name="connsiteY5" fmla="*/ 1444304 h 1777669"/>
                  <a:gd name="connsiteX6" fmla="*/ 789601 w 1560880"/>
                  <a:gd name="connsiteY6" fmla="*/ 1630743 h 1777669"/>
                  <a:gd name="connsiteX7" fmla="*/ 468754 w 1560880"/>
                  <a:gd name="connsiteY7" fmla="*/ 1444304 h 1777669"/>
                  <a:gd name="connsiteX8" fmla="*/ 147906 w 1560880"/>
                  <a:gd name="connsiteY8" fmla="*/ 1257866 h 1777669"/>
                  <a:gd name="connsiteX9" fmla="*/ 147906 w 1560880"/>
                  <a:gd name="connsiteY9" fmla="*/ 889324 h 1777669"/>
                  <a:gd name="connsiteX10" fmla="*/ 147906 w 1560880"/>
                  <a:gd name="connsiteY10" fmla="*/ 520783 h 1777669"/>
                  <a:gd name="connsiteX11" fmla="*/ 468754 w 1560880"/>
                  <a:gd name="connsiteY11" fmla="*/ 334345 h 1777669"/>
                  <a:gd name="connsiteX12" fmla="*/ 789601 w 1560880"/>
                  <a:gd name="connsiteY12" fmla="*/ 147906 h 1777669"/>
                  <a:gd name="connsiteX13" fmla="*/ 789601 w 1560880"/>
                  <a:gd name="connsiteY13" fmla="*/ 147906 h 1777669"/>
                  <a:gd name="connsiteX14" fmla="*/ 789601 w 1560880"/>
                  <a:gd name="connsiteY14" fmla="*/ 277979 h 1777669"/>
                  <a:gd name="connsiteX15" fmla="*/ 264972 w 1560880"/>
                  <a:gd name="connsiteY15" fmla="*/ 581484 h 1777669"/>
                  <a:gd name="connsiteX16" fmla="*/ 264972 w 1560880"/>
                  <a:gd name="connsiteY16" fmla="*/ 1188493 h 1777669"/>
                  <a:gd name="connsiteX17" fmla="*/ 789601 w 1560880"/>
                  <a:gd name="connsiteY17" fmla="*/ 1491998 h 1777669"/>
                  <a:gd name="connsiteX18" fmla="*/ 1314231 w 1560880"/>
                  <a:gd name="connsiteY18" fmla="*/ 1188493 h 1777669"/>
                  <a:gd name="connsiteX19" fmla="*/ 1314231 w 1560880"/>
                  <a:gd name="connsiteY19" fmla="*/ 581484 h 1777669"/>
                  <a:gd name="connsiteX20" fmla="*/ 789601 w 1560880"/>
                  <a:gd name="connsiteY20" fmla="*/ 277979 h 1777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560880" h="1777669">
                    <a:moveTo>
                      <a:pt x="789601" y="147906"/>
                    </a:moveTo>
                    <a:lnTo>
                      <a:pt x="1110449" y="334345"/>
                    </a:lnTo>
                    <a:lnTo>
                      <a:pt x="1431297" y="520783"/>
                    </a:lnTo>
                    <a:lnTo>
                      <a:pt x="1431297" y="889324"/>
                    </a:lnTo>
                    <a:lnTo>
                      <a:pt x="1431297" y="1257866"/>
                    </a:lnTo>
                    <a:lnTo>
                      <a:pt x="1110449" y="1444304"/>
                    </a:lnTo>
                    <a:lnTo>
                      <a:pt x="789601" y="1630743"/>
                    </a:lnTo>
                    <a:lnTo>
                      <a:pt x="468754" y="1444304"/>
                    </a:lnTo>
                    <a:lnTo>
                      <a:pt x="147906" y="1257866"/>
                    </a:lnTo>
                    <a:lnTo>
                      <a:pt x="147906" y="889324"/>
                    </a:lnTo>
                    <a:lnTo>
                      <a:pt x="147906" y="520783"/>
                    </a:lnTo>
                    <a:lnTo>
                      <a:pt x="468754" y="334345"/>
                    </a:lnTo>
                    <a:lnTo>
                      <a:pt x="789601" y="147906"/>
                    </a:lnTo>
                    <a:lnTo>
                      <a:pt x="789601" y="147906"/>
                    </a:lnTo>
                    <a:close/>
                    <a:moveTo>
                      <a:pt x="789601" y="277979"/>
                    </a:moveTo>
                    <a:lnTo>
                      <a:pt x="264972" y="581484"/>
                    </a:lnTo>
                    <a:lnTo>
                      <a:pt x="264972" y="1188493"/>
                    </a:lnTo>
                    <a:lnTo>
                      <a:pt x="789601" y="1491998"/>
                    </a:lnTo>
                    <a:lnTo>
                      <a:pt x="1314231" y="1188493"/>
                    </a:lnTo>
                    <a:lnTo>
                      <a:pt x="1314231" y="581484"/>
                    </a:lnTo>
                    <a:lnTo>
                      <a:pt x="789601" y="277979"/>
                    </a:lnTo>
                    <a:close/>
                  </a:path>
                </a:pathLst>
              </a:custGeom>
              <a:grpFill/>
              <a:ln w="43323" cap="flat">
                <a:noFill/>
                <a:prstDash val="solid"/>
                <a:miter/>
              </a:ln>
            </p:spPr>
            <p:txBody>
              <a:bodyPr rtlCol="0" anchor="ctr"/>
              <a:lstStyle/>
              <a:p>
                <a:endParaRPr lang="en-US"/>
              </a:p>
            </p:txBody>
          </p:sp>
          <p:sp>
            <p:nvSpPr>
              <p:cNvPr id="38" name="Freeform: Shape 37">
                <a:extLst>
                  <a:ext uri="{FF2B5EF4-FFF2-40B4-BE49-F238E27FC236}">
                    <a16:creationId xmlns:a16="http://schemas.microsoft.com/office/drawing/2014/main" id="{6F03431F-F7EF-B347-B193-0B4D5707186F}"/>
                  </a:ext>
                </a:extLst>
              </p:cNvPr>
              <p:cNvSpPr/>
              <p:nvPr/>
            </p:nvSpPr>
            <p:spPr>
              <a:xfrm>
                <a:off x="8595937" y="1959818"/>
                <a:ext cx="449297" cy="449297"/>
              </a:xfrm>
              <a:custGeom>
                <a:avLst/>
                <a:gdLst>
                  <a:gd name="connsiteX0" fmla="*/ 486846 w 607009"/>
                  <a:gd name="connsiteY0" fmla="*/ 317351 h 607009"/>
                  <a:gd name="connsiteX1" fmla="*/ 318150 w 607009"/>
                  <a:gd name="connsiteY1" fmla="*/ 486846 h 607009"/>
                  <a:gd name="connsiteX2" fmla="*/ 148655 w 607009"/>
                  <a:gd name="connsiteY2" fmla="*/ 318150 h 607009"/>
                  <a:gd name="connsiteX3" fmla="*/ 317351 w 607009"/>
                  <a:gd name="connsiteY3" fmla="*/ 148655 h 607009"/>
                  <a:gd name="connsiteX4" fmla="*/ 486846 w 607009"/>
                  <a:gd name="connsiteY4" fmla="*/ 317351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486846" y="317351"/>
                    </a:moveTo>
                    <a:cubicBezTo>
                      <a:pt x="487066" y="410740"/>
                      <a:pt x="411538" y="486625"/>
                      <a:pt x="318150" y="486846"/>
                    </a:cubicBezTo>
                    <a:cubicBezTo>
                      <a:pt x="224761" y="487066"/>
                      <a:pt x="148875" y="411538"/>
                      <a:pt x="148655" y="318150"/>
                    </a:cubicBezTo>
                    <a:cubicBezTo>
                      <a:pt x="148434" y="224761"/>
                      <a:pt x="223962" y="148875"/>
                      <a:pt x="317351" y="148655"/>
                    </a:cubicBezTo>
                    <a:cubicBezTo>
                      <a:pt x="410740" y="148434"/>
                      <a:pt x="486625" y="223962"/>
                      <a:pt x="486846" y="317351"/>
                    </a:cubicBezTo>
                    <a:close/>
                  </a:path>
                </a:pathLst>
              </a:custGeom>
              <a:grpFill/>
              <a:ln w="43323" cap="flat">
                <a:noFill/>
                <a:prstDash val="solid"/>
                <a:miter/>
              </a:ln>
            </p:spPr>
            <p:txBody>
              <a:bodyPr rtlCol="0" anchor="ctr"/>
              <a:lstStyle/>
              <a:p>
                <a:endParaRPr lang="en-US"/>
              </a:p>
            </p:txBody>
          </p:sp>
          <p:sp>
            <p:nvSpPr>
              <p:cNvPr id="39" name="Freeform: Shape 38">
                <a:extLst>
                  <a:ext uri="{FF2B5EF4-FFF2-40B4-BE49-F238E27FC236}">
                    <a16:creationId xmlns:a16="http://schemas.microsoft.com/office/drawing/2014/main" id="{B1C5B0C3-1118-D7C5-F145-123580DB7DEB}"/>
                  </a:ext>
                </a:extLst>
              </p:cNvPr>
              <p:cNvSpPr/>
              <p:nvPr/>
            </p:nvSpPr>
            <p:spPr>
              <a:xfrm>
                <a:off x="9023323" y="2704920"/>
                <a:ext cx="449297" cy="449297"/>
              </a:xfrm>
              <a:custGeom>
                <a:avLst/>
                <a:gdLst>
                  <a:gd name="connsiteX0" fmla="*/ 308330 w 607009"/>
                  <a:gd name="connsiteY0" fmla="*/ 468754 h 607009"/>
                  <a:gd name="connsiteX1" fmla="*/ 468754 w 607009"/>
                  <a:gd name="connsiteY1" fmla="*/ 308330 h 607009"/>
                  <a:gd name="connsiteX2" fmla="*/ 308330 w 607009"/>
                  <a:gd name="connsiteY2" fmla="*/ 147906 h 607009"/>
                  <a:gd name="connsiteX3" fmla="*/ 147906 w 607009"/>
                  <a:gd name="connsiteY3" fmla="*/ 308330 h 607009"/>
                  <a:gd name="connsiteX4" fmla="*/ 308330 w 607009"/>
                  <a:gd name="connsiteY4" fmla="*/ 468754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08330" y="468754"/>
                    </a:moveTo>
                    <a:cubicBezTo>
                      <a:pt x="395045" y="468754"/>
                      <a:pt x="468754" y="395045"/>
                      <a:pt x="468754" y="308330"/>
                    </a:cubicBezTo>
                    <a:cubicBezTo>
                      <a:pt x="468754" y="221614"/>
                      <a:pt x="395045" y="147906"/>
                      <a:pt x="308330" y="147906"/>
                    </a:cubicBezTo>
                    <a:cubicBezTo>
                      <a:pt x="221614" y="147906"/>
                      <a:pt x="147906" y="221614"/>
                      <a:pt x="147906" y="308330"/>
                    </a:cubicBezTo>
                    <a:cubicBezTo>
                      <a:pt x="147906" y="395045"/>
                      <a:pt x="221614" y="468754"/>
                      <a:pt x="308330" y="468754"/>
                    </a:cubicBezTo>
                    <a:close/>
                  </a:path>
                </a:pathLst>
              </a:custGeom>
              <a:grpFill/>
              <a:ln w="43323" cap="flat">
                <a:noFill/>
                <a:prstDash val="solid"/>
                <a:miter/>
              </a:ln>
            </p:spPr>
            <p:txBody>
              <a:bodyPr rtlCol="0" anchor="ctr"/>
              <a:lstStyle/>
              <a:p>
                <a:endParaRPr lang="en-US"/>
              </a:p>
            </p:txBody>
          </p:sp>
          <p:sp>
            <p:nvSpPr>
              <p:cNvPr id="40" name="Freeform: Shape 39">
                <a:extLst>
                  <a:ext uri="{FF2B5EF4-FFF2-40B4-BE49-F238E27FC236}">
                    <a16:creationId xmlns:a16="http://schemas.microsoft.com/office/drawing/2014/main" id="{EE876845-AA96-CB34-FE90-CAC2E44567CB}"/>
                  </a:ext>
                </a:extLst>
              </p:cNvPr>
              <p:cNvSpPr/>
              <p:nvPr/>
            </p:nvSpPr>
            <p:spPr>
              <a:xfrm>
                <a:off x="9142066" y="2704920"/>
                <a:ext cx="320926" cy="449297"/>
              </a:xfrm>
              <a:custGeom>
                <a:avLst/>
                <a:gdLst>
                  <a:gd name="connsiteX0" fmla="*/ 147906 w 433577"/>
                  <a:gd name="connsiteY0" fmla="*/ 468754 h 607009"/>
                  <a:gd name="connsiteX1" fmla="*/ 147906 w 433577"/>
                  <a:gd name="connsiteY1" fmla="*/ 147906 h 607009"/>
                  <a:gd name="connsiteX2" fmla="*/ 308330 w 433577"/>
                  <a:gd name="connsiteY2" fmla="*/ 308330 h 607009"/>
                  <a:gd name="connsiteX3" fmla="*/ 147906 w 433577"/>
                  <a:gd name="connsiteY3" fmla="*/ 468754 h 607009"/>
                </a:gdLst>
                <a:ahLst/>
                <a:cxnLst>
                  <a:cxn ang="0">
                    <a:pos x="connsiteX0" y="connsiteY0"/>
                  </a:cxn>
                  <a:cxn ang="0">
                    <a:pos x="connsiteX1" y="connsiteY1"/>
                  </a:cxn>
                  <a:cxn ang="0">
                    <a:pos x="connsiteX2" y="connsiteY2"/>
                  </a:cxn>
                  <a:cxn ang="0">
                    <a:pos x="connsiteX3" y="connsiteY3"/>
                  </a:cxn>
                </a:cxnLst>
                <a:rect l="l" t="t" r="r" b="b"/>
                <a:pathLst>
                  <a:path w="433577" h="607009">
                    <a:moveTo>
                      <a:pt x="147906" y="468754"/>
                    </a:moveTo>
                    <a:lnTo>
                      <a:pt x="147906" y="147906"/>
                    </a:lnTo>
                    <a:cubicBezTo>
                      <a:pt x="234622" y="147906"/>
                      <a:pt x="308330" y="221614"/>
                      <a:pt x="308330" y="308330"/>
                    </a:cubicBezTo>
                    <a:cubicBezTo>
                      <a:pt x="308330" y="395045"/>
                      <a:pt x="238957" y="468754"/>
                      <a:pt x="147906" y="468754"/>
                    </a:cubicBezTo>
                    <a:close/>
                  </a:path>
                </a:pathLst>
              </a:custGeom>
              <a:grpFill/>
              <a:ln w="43323" cap="flat">
                <a:noFill/>
                <a:prstDash val="solid"/>
                <a:miter/>
              </a:ln>
            </p:spPr>
            <p:txBody>
              <a:bodyPr rtlCol="0" anchor="ctr"/>
              <a:lstStyle/>
              <a:p>
                <a:endParaRPr lang="en-US"/>
              </a:p>
            </p:txBody>
          </p:sp>
          <p:sp>
            <p:nvSpPr>
              <p:cNvPr id="41" name="Freeform: Shape 40">
                <a:extLst>
                  <a:ext uri="{FF2B5EF4-FFF2-40B4-BE49-F238E27FC236}">
                    <a16:creationId xmlns:a16="http://schemas.microsoft.com/office/drawing/2014/main" id="{EA892154-00E7-B852-CE8D-B5147C5BC551}"/>
                  </a:ext>
                </a:extLst>
              </p:cNvPr>
              <p:cNvSpPr/>
              <p:nvPr/>
            </p:nvSpPr>
            <p:spPr>
              <a:xfrm>
                <a:off x="8166450" y="2708130"/>
                <a:ext cx="449297" cy="449297"/>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1614" y="147906"/>
                      <a:pt x="147906" y="221614"/>
                      <a:pt x="147906" y="317001"/>
                    </a:cubicBezTo>
                    <a:cubicBezTo>
                      <a:pt x="147906" y="408053"/>
                      <a:pt x="221614" y="486097"/>
                      <a:pt x="317001" y="486097"/>
                    </a:cubicBezTo>
                    <a:close/>
                  </a:path>
                </a:pathLst>
              </a:custGeom>
              <a:grpFill/>
              <a:ln w="43323" cap="flat">
                <a:noFill/>
                <a:prstDash val="solid"/>
                <a:miter/>
              </a:ln>
            </p:spPr>
            <p:txBody>
              <a:bodyPr rtlCol="0" anchor="ctr"/>
              <a:lstStyle/>
              <a:p>
                <a:endParaRPr lang="en-US"/>
              </a:p>
            </p:txBody>
          </p:sp>
          <p:sp>
            <p:nvSpPr>
              <p:cNvPr id="42" name="Freeform: Shape 41">
                <a:extLst>
                  <a:ext uri="{FF2B5EF4-FFF2-40B4-BE49-F238E27FC236}">
                    <a16:creationId xmlns:a16="http://schemas.microsoft.com/office/drawing/2014/main" id="{52924292-9581-29E1-BF6C-13AB8258E800}"/>
                  </a:ext>
                </a:extLst>
              </p:cNvPr>
              <p:cNvSpPr/>
              <p:nvPr/>
            </p:nvSpPr>
            <p:spPr>
              <a:xfrm>
                <a:off x="8166450" y="2204275"/>
                <a:ext cx="449297" cy="449297"/>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1614" y="147906"/>
                      <a:pt x="147906" y="225950"/>
                      <a:pt x="147906" y="317001"/>
                    </a:cubicBezTo>
                    <a:cubicBezTo>
                      <a:pt x="147906" y="412389"/>
                      <a:pt x="221614" y="486097"/>
                      <a:pt x="317001" y="486097"/>
                    </a:cubicBezTo>
                    <a:close/>
                  </a:path>
                </a:pathLst>
              </a:custGeom>
              <a:grpFill/>
              <a:ln w="43323" cap="flat">
                <a:noFill/>
                <a:prstDash val="solid"/>
                <a:miter/>
              </a:ln>
            </p:spPr>
            <p:txBody>
              <a:bodyPr rtlCol="0" anchor="ctr"/>
              <a:lstStyle/>
              <a:p>
                <a:endParaRPr lang="en-US"/>
              </a:p>
            </p:txBody>
          </p:sp>
          <p:sp>
            <p:nvSpPr>
              <p:cNvPr id="43" name="Freeform: Shape 42">
                <a:extLst>
                  <a:ext uri="{FF2B5EF4-FFF2-40B4-BE49-F238E27FC236}">
                    <a16:creationId xmlns:a16="http://schemas.microsoft.com/office/drawing/2014/main" id="{5CE5573D-10CB-162C-32BB-CB1FC1C6A9D0}"/>
                  </a:ext>
                </a:extLst>
              </p:cNvPr>
              <p:cNvSpPr/>
              <p:nvPr/>
            </p:nvSpPr>
            <p:spPr>
              <a:xfrm>
                <a:off x="9142066" y="2704920"/>
                <a:ext cx="320926" cy="449297"/>
              </a:xfrm>
              <a:custGeom>
                <a:avLst/>
                <a:gdLst>
                  <a:gd name="connsiteX0" fmla="*/ 147906 w 433577"/>
                  <a:gd name="connsiteY0" fmla="*/ 468754 h 607009"/>
                  <a:gd name="connsiteX1" fmla="*/ 147906 w 433577"/>
                  <a:gd name="connsiteY1" fmla="*/ 147906 h 607009"/>
                  <a:gd name="connsiteX2" fmla="*/ 308330 w 433577"/>
                  <a:gd name="connsiteY2" fmla="*/ 308330 h 607009"/>
                  <a:gd name="connsiteX3" fmla="*/ 147906 w 433577"/>
                  <a:gd name="connsiteY3" fmla="*/ 468754 h 607009"/>
                </a:gdLst>
                <a:ahLst/>
                <a:cxnLst>
                  <a:cxn ang="0">
                    <a:pos x="connsiteX0" y="connsiteY0"/>
                  </a:cxn>
                  <a:cxn ang="0">
                    <a:pos x="connsiteX1" y="connsiteY1"/>
                  </a:cxn>
                  <a:cxn ang="0">
                    <a:pos x="connsiteX2" y="connsiteY2"/>
                  </a:cxn>
                  <a:cxn ang="0">
                    <a:pos x="connsiteX3" y="connsiteY3"/>
                  </a:cxn>
                </a:cxnLst>
                <a:rect l="l" t="t" r="r" b="b"/>
                <a:pathLst>
                  <a:path w="433577" h="607009">
                    <a:moveTo>
                      <a:pt x="147906" y="468754"/>
                    </a:moveTo>
                    <a:lnTo>
                      <a:pt x="147906" y="147906"/>
                    </a:lnTo>
                    <a:cubicBezTo>
                      <a:pt x="234622" y="147906"/>
                      <a:pt x="308330" y="221614"/>
                      <a:pt x="308330" y="308330"/>
                    </a:cubicBezTo>
                    <a:cubicBezTo>
                      <a:pt x="308330" y="395045"/>
                      <a:pt x="238957" y="468754"/>
                      <a:pt x="147906" y="468754"/>
                    </a:cubicBezTo>
                    <a:close/>
                  </a:path>
                </a:pathLst>
              </a:custGeom>
              <a:grpFill/>
              <a:ln w="43323" cap="flat">
                <a:noFill/>
                <a:prstDash val="solid"/>
                <a:miter/>
              </a:ln>
            </p:spPr>
            <p:txBody>
              <a:bodyPr rtlCol="0" anchor="ctr"/>
              <a:lstStyle/>
              <a:p>
                <a:endParaRPr lang="en-US"/>
              </a:p>
            </p:txBody>
          </p:sp>
          <p:sp>
            <p:nvSpPr>
              <p:cNvPr id="44" name="Freeform: Shape 43">
                <a:extLst>
                  <a:ext uri="{FF2B5EF4-FFF2-40B4-BE49-F238E27FC236}">
                    <a16:creationId xmlns:a16="http://schemas.microsoft.com/office/drawing/2014/main" id="{ECF7BF01-DB6D-4218-DF28-BBC74A662685}"/>
                  </a:ext>
                </a:extLst>
              </p:cNvPr>
              <p:cNvSpPr/>
              <p:nvPr/>
            </p:nvSpPr>
            <p:spPr>
              <a:xfrm>
                <a:off x="9016905" y="2197857"/>
                <a:ext cx="449297" cy="449297"/>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8" y="147906"/>
                      <a:pt x="317001" y="147906"/>
                    </a:cubicBezTo>
                    <a:cubicBezTo>
                      <a:pt x="225950" y="147906"/>
                      <a:pt x="147906" y="221614"/>
                      <a:pt x="147906" y="317001"/>
                    </a:cubicBezTo>
                    <a:cubicBezTo>
                      <a:pt x="147906" y="412389"/>
                      <a:pt x="225950" y="486097"/>
                      <a:pt x="317001" y="486097"/>
                    </a:cubicBezTo>
                    <a:close/>
                  </a:path>
                </a:pathLst>
              </a:custGeom>
              <a:grpFill/>
              <a:ln w="43323" cap="flat">
                <a:noFill/>
                <a:prstDash val="solid"/>
                <a:miter/>
              </a:ln>
            </p:spPr>
            <p:txBody>
              <a:bodyPr rtlCol="0" anchor="ctr"/>
              <a:lstStyle/>
              <a:p>
                <a:endParaRPr lang="en-US"/>
              </a:p>
            </p:txBody>
          </p:sp>
          <p:sp>
            <p:nvSpPr>
              <p:cNvPr id="45" name="Freeform: Shape 44">
                <a:extLst>
                  <a:ext uri="{FF2B5EF4-FFF2-40B4-BE49-F238E27FC236}">
                    <a16:creationId xmlns:a16="http://schemas.microsoft.com/office/drawing/2014/main" id="{A490A1D1-EF57-CB3D-1103-2D5471433FD1}"/>
                  </a:ext>
                </a:extLst>
              </p:cNvPr>
              <p:cNvSpPr/>
              <p:nvPr/>
            </p:nvSpPr>
            <p:spPr>
              <a:xfrm>
                <a:off x="9016905" y="2692083"/>
                <a:ext cx="449297" cy="449297"/>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8" y="147906"/>
                      <a:pt x="317001" y="147906"/>
                    </a:cubicBezTo>
                    <a:cubicBezTo>
                      <a:pt x="225950" y="147906"/>
                      <a:pt x="147906" y="221614"/>
                      <a:pt x="147906" y="317001"/>
                    </a:cubicBezTo>
                    <a:cubicBezTo>
                      <a:pt x="147906" y="408053"/>
                      <a:pt x="225950" y="486097"/>
                      <a:pt x="317001" y="486097"/>
                    </a:cubicBezTo>
                    <a:close/>
                  </a:path>
                </a:pathLst>
              </a:custGeom>
              <a:grpFill/>
              <a:ln w="43323" cap="flat">
                <a:noFill/>
                <a:prstDash val="solid"/>
                <a:miter/>
              </a:ln>
            </p:spPr>
            <p:txBody>
              <a:bodyPr rtlCol="0" anchor="ctr"/>
              <a:lstStyle/>
              <a:p>
                <a:endParaRPr lang="en-US"/>
              </a:p>
            </p:txBody>
          </p:sp>
          <p:sp>
            <p:nvSpPr>
              <p:cNvPr id="46" name="Freeform: Shape 45">
                <a:extLst>
                  <a:ext uri="{FF2B5EF4-FFF2-40B4-BE49-F238E27FC236}">
                    <a16:creationId xmlns:a16="http://schemas.microsoft.com/office/drawing/2014/main" id="{A83A39D4-66D3-1A26-5504-599D8AD47AB2}"/>
                  </a:ext>
                </a:extLst>
              </p:cNvPr>
              <p:cNvSpPr/>
              <p:nvPr/>
            </p:nvSpPr>
            <p:spPr>
              <a:xfrm>
                <a:off x="8590073" y="2939196"/>
                <a:ext cx="449297" cy="449297"/>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5950" y="147906"/>
                      <a:pt x="147906" y="221614"/>
                      <a:pt x="147906" y="317001"/>
                    </a:cubicBezTo>
                    <a:cubicBezTo>
                      <a:pt x="147906" y="412389"/>
                      <a:pt x="225950" y="486097"/>
                      <a:pt x="317001" y="486097"/>
                    </a:cubicBezTo>
                    <a:close/>
                  </a:path>
                </a:pathLst>
              </a:custGeom>
              <a:grpFill/>
              <a:ln w="43323" cap="flat">
                <a:noFill/>
                <a:prstDash val="solid"/>
                <a:miter/>
              </a:ln>
            </p:spPr>
            <p:txBody>
              <a:bodyPr rtlCol="0" anchor="ctr"/>
              <a:lstStyle/>
              <a:p>
                <a:endParaRPr lang="en-US"/>
              </a:p>
            </p:txBody>
          </p:sp>
          <p:grpSp>
            <p:nvGrpSpPr>
              <p:cNvPr id="47" name="Group 46">
                <a:extLst>
                  <a:ext uri="{FF2B5EF4-FFF2-40B4-BE49-F238E27FC236}">
                    <a16:creationId xmlns:a16="http://schemas.microsoft.com/office/drawing/2014/main" id="{60215DFD-85AC-1DC6-A66E-A4C8FF33D613}"/>
                  </a:ext>
                </a:extLst>
              </p:cNvPr>
              <p:cNvGrpSpPr/>
              <p:nvPr/>
            </p:nvGrpSpPr>
            <p:grpSpPr>
              <a:xfrm rot="7661305" flipH="1">
                <a:off x="9367116" y="2811401"/>
                <a:ext cx="449297" cy="803943"/>
                <a:chOff x="4860364" y="1440904"/>
                <a:chExt cx="607009" cy="1086144"/>
              </a:xfrm>
              <a:grpFill/>
            </p:grpSpPr>
            <p:sp>
              <p:nvSpPr>
                <p:cNvPr id="48" name="Rectangle 47">
                  <a:extLst>
                    <a:ext uri="{FF2B5EF4-FFF2-40B4-BE49-F238E27FC236}">
                      <a16:creationId xmlns:a16="http://schemas.microsoft.com/office/drawing/2014/main" id="{ECBF70F0-DFFE-5545-3293-634476F2650E}"/>
                    </a:ext>
                  </a:extLst>
                </p:cNvPr>
                <p:cNvSpPr/>
                <p:nvPr/>
              </p:nvSpPr>
              <p:spPr>
                <a:xfrm>
                  <a:off x="5133776" y="1776958"/>
                  <a:ext cx="106964" cy="75009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Freeform: Shape 48">
                  <a:extLst>
                    <a:ext uri="{FF2B5EF4-FFF2-40B4-BE49-F238E27FC236}">
                      <a16:creationId xmlns:a16="http://schemas.microsoft.com/office/drawing/2014/main" id="{2876D22A-8784-442C-02BE-27815612F1CC}"/>
                    </a:ext>
                  </a:extLst>
                </p:cNvPr>
                <p:cNvSpPr/>
                <p:nvPr/>
              </p:nvSpPr>
              <p:spPr>
                <a:xfrm>
                  <a:off x="4860364" y="1440904"/>
                  <a:ext cx="607009" cy="607009"/>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5950" y="147906"/>
                        <a:pt x="147906" y="221614"/>
                        <a:pt x="147906" y="317001"/>
                      </a:cubicBezTo>
                      <a:cubicBezTo>
                        <a:pt x="147906" y="408053"/>
                        <a:pt x="221614" y="486097"/>
                        <a:pt x="317001" y="486097"/>
                      </a:cubicBezTo>
                      <a:close/>
                    </a:path>
                  </a:pathLst>
                </a:custGeom>
                <a:grpFill/>
                <a:ln w="43323" cap="flat">
                  <a:noFill/>
                  <a:prstDash val="solid"/>
                  <a:miter/>
                </a:ln>
              </p:spPr>
              <p:txBody>
                <a:bodyPr rtlCol="0" anchor="ctr"/>
                <a:lstStyle/>
                <a:p>
                  <a:endParaRPr lang="en-US"/>
                </a:p>
              </p:txBody>
            </p:sp>
          </p:grpSp>
        </p:grpSp>
        <p:grpSp>
          <p:nvGrpSpPr>
            <p:cNvPr id="31" name="Group 30">
              <a:extLst>
                <a:ext uri="{FF2B5EF4-FFF2-40B4-BE49-F238E27FC236}">
                  <a16:creationId xmlns:a16="http://schemas.microsoft.com/office/drawing/2014/main" id="{DB2DA698-C53F-818C-D73D-42A741211D07}"/>
                </a:ext>
              </a:extLst>
            </p:cNvPr>
            <p:cNvGrpSpPr/>
            <p:nvPr/>
          </p:nvGrpSpPr>
          <p:grpSpPr>
            <a:xfrm>
              <a:off x="1257348" y="4876976"/>
              <a:ext cx="826550" cy="358906"/>
              <a:chOff x="7658774" y="5514706"/>
              <a:chExt cx="826550" cy="358906"/>
            </a:xfrm>
            <a:grpFill/>
          </p:grpSpPr>
          <p:sp>
            <p:nvSpPr>
              <p:cNvPr id="32" name="Rectangle 31">
                <a:extLst>
                  <a:ext uri="{FF2B5EF4-FFF2-40B4-BE49-F238E27FC236}">
                    <a16:creationId xmlns:a16="http://schemas.microsoft.com/office/drawing/2014/main" id="{C68515E6-F00C-3BBF-3921-B382A43F66D9}"/>
                  </a:ext>
                </a:extLst>
              </p:cNvPr>
              <p:cNvSpPr/>
              <p:nvPr/>
            </p:nvSpPr>
            <p:spPr>
              <a:xfrm rot="16053454" flipH="1">
                <a:off x="8032513" y="5501122"/>
                <a:ext cx="60369" cy="42333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Freeform: Shape 32">
                <a:extLst>
                  <a:ext uri="{FF2B5EF4-FFF2-40B4-BE49-F238E27FC236}">
                    <a16:creationId xmlns:a16="http://schemas.microsoft.com/office/drawing/2014/main" id="{C94617ED-1CD3-E40F-1F1B-3D3E37EEA6CC}"/>
                  </a:ext>
                </a:extLst>
              </p:cNvPr>
              <p:cNvSpPr/>
              <p:nvPr/>
            </p:nvSpPr>
            <p:spPr>
              <a:xfrm rot="19653185" flipH="1">
                <a:off x="7658774" y="5531026"/>
                <a:ext cx="342587" cy="342586"/>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5950" y="147906"/>
                      <a:pt x="147906" y="221614"/>
                      <a:pt x="147906" y="317001"/>
                    </a:cubicBezTo>
                    <a:cubicBezTo>
                      <a:pt x="147906" y="408053"/>
                      <a:pt x="221614" y="486097"/>
                      <a:pt x="317001" y="486097"/>
                    </a:cubicBezTo>
                    <a:close/>
                  </a:path>
                </a:pathLst>
              </a:custGeom>
              <a:grpFill/>
              <a:ln w="43323" cap="flat">
                <a:noFill/>
                <a:prstDash val="solid"/>
                <a:miter/>
              </a:ln>
            </p:spPr>
            <p:txBody>
              <a:bodyPr rtlCol="0" anchor="ctr"/>
              <a:lstStyle/>
              <a:p>
                <a:endParaRPr lang="en-US"/>
              </a:p>
            </p:txBody>
          </p:sp>
          <p:sp>
            <p:nvSpPr>
              <p:cNvPr id="34" name="Freeform: Shape 33">
                <a:extLst>
                  <a:ext uri="{FF2B5EF4-FFF2-40B4-BE49-F238E27FC236}">
                    <a16:creationId xmlns:a16="http://schemas.microsoft.com/office/drawing/2014/main" id="{1CCB0F65-8A92-93B4-B817-96DE22811FF8}"/>
                  </a:ext>
                </a:extLst>
              </p:cNvPr>
              <p:cNvSpPr/>
              <p:nvPr/>
            </p:nvSpPr>
            <p:spPr>
              <a:xfrm rot="19653185">
                <a:off x="8142737" y="5514706"/>
                <a:ext cx="342587" cy="342586"/>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5950" y="147906"/>
                      <a:pt x="147906" y="221614"/>
                      <a:pt x="147906" y="317001"/>
                    </a:cubicBezTo>
                    <a:cubicBezTo>
                      <a:pt x="147906" y="408053"/>
                      <a:pt x="221614" y="486097"/>
                      <a:pt x="317001" y="486097"/>
                    </a:cubicBezTo>
                    <a:close/>
                  </a:path>
                </a:pathLst>
              </a:custGeom>
              <a:grpFill/>
              <a:ln w="43323" cap="flat">
                <a:noFill/>
                <a:prstDash val="solid"/>
                <a:miter/>
              </a:ln>
            </p:spPr>
            <p:txBody>
              <a:bodyPr rtlCol="0" anchor="ctr"/>
              <a:lstStyle/>
              <a:p>
                <a:endParaRPr lang="en-US"/>
              </a:p>
            </p:txBody>
          </p:sp>
        </p:grpSp>
      </p:grpSp>
      <p:grpSp>
        <p:nvGrpSpPr>
          <p:cNvPr id="161" name="Group 160">
            <a:extLst>
              <a:ext uri="{FF2B5EF4-FFF2-40B4-BE49-F238E27FC236}">
                <a16:creationId xmlns:a16="http://schemas.microsoft.com/office/drawing/2014/main" id="{41C9D9F3-79E1-56E0-66A0-86B0867B89C5}"/>
              </a:ext>
            </a:extLst>
          </p:cNvPr>
          <p:cNvGrpSpPr/>
          <p:nvPr/>
        </p:nvGrpSpPr>
        <p:grpSpPr>
          <a:xfrm rot="7523209">
            <a:off x="12010666" y="2323081"/>
            <a:ext cx="769829" cy="815241"/>
            <a:chOff x="4121211" y="1005238"/>
            <a:chExt cx="1696343" cy="1796411"/>
          </a:xfrm>
          <a:solidFill>
            <a:schemeClr val="accent5">
              <a:lumMod val="75000"/>
            </a:schemeClr>
          </a:solidFill>
        </p:grpSpPr>
        <p:sp>
          <p:nvSpPr>
            <p:cNvPr id="162" name="Rectangle 161">
              <a:extLst>
                <a:ext uri="{FF2B5EF4-FFF2-40B4-BE49-F238E27FC236}">
                  <a16:creationId xmlns:a16="http://schemas.microsoft.com/office/drawing/2014/main" id="{CF5E9B2E-588A-267E-CF89-BD33A522E5D8}"/>
                </a:ext>
              </a:extLst>
            </p:cNvPr>
            <p:cNvSpPr/>
            <p:nvPr/>
          </p:nvSpPr>
          <p:spPr>
            <a:xfrm rot="2613694">
              <a:off x="5367631" y="1259674"/>
              <a:ext cx="65631" cy="542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3" name="Rectangle 162">
              <a:extLst>
                <a:ext uri="{FF2B5EF4-FFF2-40B4-BE49-F238E27FC236}">
                  <a16:creationId xmlns:a16="http://schemas.microsoft.com/office/drawing/2014/main" id="{FCF31EA9-CFFB-C1AE-45CB-7C92176277D7}"/>
                </a:ext>
              </a:extLst>
            </p:cNvPr>
            <p:cNvSpPr/>
            <p:nvPr/>
          </p:nvSpPr>
          <p:spPr>
            <a:xfrm>
              <a:off x="5132704" y="1776958"/>
              <a:ext cx="99918" cy="52155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4" name="Freeform: Shape 163">
              <a:extLst>
                <a:ext uri="{FF2B5EF4-FFF2-40B4-BE49-F238E27FC236}">
                  <a16:creationId xmlns:a16="http://schemas.microsoft.com/office/drawing/2014/main" id="{46B10D27-CF3A-E951-05E1-22AD805353DD}"/>
                </a:ext>
              </a:extLst>
            </p:cNvPr>
            <p:cNvSpPr/>
            <p:nvPr/>
          </p:nvSpPr>
          <p:spPr>
            <a:xfrm>
              <a:off x="4763010" y="1958882"/>
              <a:ext cx="842767" cy="842767"/>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5950" y="147906"/>
                    <a:pt x="147906" y="221614"/>
                    <a:pt x="147906" y="317001"/>
                  </a:cubicBezTo>
                  <a:cubicBezTo>
                    <a:pt x="147906" y="408053"/>
                    <a:pt x="221614" y="486097"/>
                    <a:pt x="317001" y="486097"/>
                  </a:cubicBezTo>
                  <a:close/>
                </a:path>
              </a:pathLst>
            </a:custGeom>
            <a:grpFill/>
            <a:ln w="43323" cap="flat">
              <a:noFill/>
              <a:prstDash val="solid"/>
              <a:miter/>
            </a:ln>
          </p:spPr>
          <p:txBody>
            <a:bodyPr rtlCol="0" anchor="ctr"/>
            <a:lstStyle/>
            <a:p>
              <a:endParaRPr lang="en-US"/>
            </a:p>
          </p:txBody>
        </p:sp>
        <p:sp>
          <p:nvSpPr>
            <p:cNvPr id="165" name="Freeform: Shape 164">
              <a:extLst>
                <a:ext uri="{FF2B5EF4-FFF2-40B4-BE49-F238E27FC236}">
                  <a16:creationId xmlns:a16="http://schemas.microsoft.com/office/drawing/2014/main" id="{35606F4F-2CCD-EB6C-4279-38EF9C97E023}"/>
                </a:ext>
              </a:extLst>
            </p:cNvPr>
            <p:cNvSpPr/>
            <p:nvPr/>
          </p:nvSpPr>
          <p:spPr>
            <a:xfrm>
              <a:off x="5344107" y="1086848"/>
              <a:ext cx="473447" cy="473447"/>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5950" y="147906"/>
                    <a:pt x="147906" y="221614"/>
                    <a:pt x="147906" y="317001"/>
                  </a:cubicBezTo>
                  <a:cubicBezTo>
                    <a:pt x="147906" y="408053"/>
                    <a:pt x="221614" y="486097"/>
                    <a:pt x="317001" y="486097"/>
                  </a:cubicBezTo>
                  <a:close/>
                </a:path>
              </a:pathLst>
            </a:custGeom>
            <a:grpFill/>
            <a:ln w="43323" cap="flat">
              <a:noFill/>
              <a:prstDash val="solid"/>
              <a:miter/>
            </a:ln>
          </p:spPr>
          <p:txBody>
            <a:bodyPr rtlCol="0" anchor="ctr"/>
            <a:lstStyle/>
            <a:p>
              <a:endParaRPr lang="en-US"/>
            </a:p>
          </p:txBody>
        </p:sp>
        <p:sp>
          <p:nvSpPr>
            <p:cNvPr id="166" name="Rectangle 165">
              <a:extLst>
                <a:ext uri="{FF2B5EF4-FFF2-40B4-BE49-F238E27FC236}">
                  <a16:creationId xmlns:a16="http://schemas.microsoft.com/office/drawing/2014/main" id="{427A4BBD-9F92-9C6D-E83F-F2FD2CE089A6}"/>
                </a:ext>
              </a:extLst>
            </p:cNvPr>
            <p:cNvSpPr/>
            <p:nvPr/>
          </p:nvSpPr>
          <p:spPr>
            <a:xfrm rot="18000269" flipH="1">
              <a:off x="4709115" y="1170501"/>
              <a:ext cx="106964" cy="75009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7" name="Freeform: Shape 166">
              <a:extLst>
                <a:ext uri="{FF2B5EF4-FFF2-40B4-BE49-F238E27FC236}">
                  <a16:creationId xmlns:a16="http://schemas.microsoft.com/office/drawing/2014/main" id="{1615D699-6E49-A774-A8FF-ED264CCB6FD2}"/>
                </a:ext>
              </a:extLst>
            </p:cNvPr>
            <p:cNvSpPr/>
            <p:nvPr/>
          </p:nvSpPr>
          <p:spPr>
            <a:xfrm flipH="1">
              <a:off x="4121211" y="1005238"/>
              <a:ext cx="607009" cy="607009"/>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5950" y="147906"/>
                    <a:pt x="147906" y="221614"/>
                    <a:pt x="147906" y="317001"/>
                  </a:cubicBezTo>
                  <a:cubicBezTo>
                    <a:pt x="147906" y="408053"/>
                    <a:pt x="221614" y="486097"/>
                    <a:pt x="317001" y="486097"/>
                  </a:cubicBezTo>
                  <a:close/>
                </a:path>
              </a:pathLst>
            </a:custGeom>
            <a:grpFill/>
            <a:ln w="43323" cap="flat">
              <a:noFill/>
              <a:prstDash val="solid"/>
              <a:miter/>
            </a:ln>
          </p:spPr>
          <p:txBody>
            <a:bodyPr rtlCol="0" anchor="ctr"/>
            <a:lstStyle/>
            <a:p>
              <a:endParaRPr lang="en-US"/>
            </a:p>
          </p:txBody>
        </p:sp>
        <p:sp>
          <p:nvSpPr>
            <p:cNvPr id="168" name="Freeform: Shape 167">
              <a:extLst>
                <a:ext uri="{FF2B5EF4-FFF2-40B4-BE49-F238E27FC236}">
                  <a16:creationId xmlns:a16="http://schemas.microsoft.com/office/drawing/2014/main" id="{286706B4-BF58-C574-CA42-CA8D3C30C6A0}"/>
                </a:ext>
              </a:extLst>
            </p:cNvPr>
            <p:cNvSpPr/>
            <p:nvPr/>
          </p:nvSpPr>
          <p:spPr>
            <a:xfrm>
              <a:off x="4860364" y="1440904"/>
              <a:ext cx="607009" cy="607009"/>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5950" y="147906"/>
                    <a:pt x="147906" y="221614"/>
                    <a:pt x="147906" y="317001"/>
                  </a:cubicBezTo>
                  <a:cubicBezTo>
                    <a:pt x="147906" y="408053"/>
                    <a:pt x="221614" y="486097"/>
                    <a:pt x="317001" y="486097"/>
                  </a:cubicBezTo>
                  <a:close/>
                </a:path>
              </a:pathLst>
            </a:custGeom>
            <a:grpFill/>
            <a:ln w="43323" cap="flat">
              <a:noFill/>
              <a:prstDash val="solid"/>
              <a:miter/>
            </a:ln>
          </p:spPr>
          <p:txBody>
            <a:bodyPr rtlCol="0" anchor="ctr"/>
            <a:lstStyle/>
            <a:p>
              <a:endParaRPr lang="en-US"/>
            </a:p>
          </p:txBody>
        </p:sp>
      </p:grpSp>
      <p:grpSp>
        <p:nvGrpSpPr>
          <p:cNvPr id="169" name="Group 168">
            <a:extLst>
              <a:ext uri="{FF2B5EF4-FFF2-40B4-BE49-F238E27FC236}">
                <a16:creationId xmlns:a16="http://schemas.microsoft.com/office/drawing/2014/main" id="{85383953-1CE2-F94D-5679-CB01FE648588}"/>
              </a:ext>
            </a:extLst>
          </p:cNvPr>
          <p:cNvGrpSpPr/>
          <p:nvPr/>
        </p:nvGrpSpPr>
        <p:grpSpPr>
          <a:xfrm rot="18886007">
            <a:off x="10380189" y="3101793"/>
            <a:ext cx="826550" cy="358906"/>
            <a:chOff x="7658774" y="5514706"/>
            <a:chExt cx="826550" cy="358906"/>
          </a:xfrm>
          <a:solidFill>
            <a:schemeClr val="accent5">
              <a:lumMod val="75000"/>
            </a:schemeClr>
          </a:solidFill>
        </p:grpSpPr>
        <p:sp>
          <p:nvSpPr>
            <p:cNvPr id="170" name="Rectangle 169">
              <a:extLst>
                <a:ext uri="{FF2B5EF4-FFF2-40B4-BE49-F238E27FC236}">
                  <a16:creationId xmlns:a16="http://schemas.microsoft.com/office/drawing/2014/main" id="{2AF95054-B6CC-9FEE-3119-C2AF14B71A98}"/>
                </a:ext>
              </a:extLst>
            </p:cNvPr>
            <p:cNvSpPr/>
            <p:nvPr/>
          </p:nvSpPr>
          <p:spPr>
            <a:xfrm rot="16053454" flipH="1">
              <a:off x="8032513" y="5501122"/>
              <a:ext cx="60369" cy="42333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1" name="Freeform: Shape 170">
              <a:extLst>
                <a:ext uri="{FF2B5EF4-FFF2-40B4-BE49-F238E27FC236}">
                  <a16:creationId xmlns:a16="http://schemas.microsoft.com/office/drawing/2014/main" id="{CE884A31-583C-7F29-AE6C-7BBB6888B07D}"/>
                </a:ext>
              </a:extLst>
            </p:cNvPr>
            <p:cNvSpPr/>
            <p:nvPr/>
          </p:nvSpPr>
          <p:spPr>
            <a:xfrm rot="19653185" flipH="1">
              <a:off x="7658774" y="5531026"/>
              <a:ext cx="342587" cy="342586"/>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5950" y="147906"/>
                    <a:pt x="147906" y="221614"/>
                    <a:pt x="147906" y="317001"/>
                  </a:cubicBezTo>
                  <a:cubicBezTo>
                    <a:pt x="147906" y="408053"/>
                    <a:pt x="221614" y="486097"/>
                    <a:pt x="317001" y="486097"/>
                  </a:cubicBezTo>
                  <a:close/>
                </a:path>
              </a:pathLst>
            </a:custGeom>
            <a:grpFill/>
            <a:ln w="43323" cap="flat">
              <a:noFill/>
              <a:prstDash val="solid"/>
              <a:miter/>
            </a:ln>
          </p:spPr>
          <p:txBody>
            <a:bodyPr rtlCol="0" anchor="ctr"/>
            <a:lstStyle/>
            <a:p>
              <a:endParaRPr lang="en-US"/>
            </a:p>
          </p:txBody>
        </p:sp>
        <p:sp>
          <p:nvSpPr>
            <p:cNvPr id="172" name="Freeform: Shape 171">
              <a:extLst>
                <a:ext uri="{FF2B5EF4-FFF2-40B4-BE49-F238E27FC236}">
                  <a16:creationId xmlns:a16="http://schemas.microsoft.com/office/drawing/2014/main" id="{B4F47E59-8EA5-38F5-0E99-76D4EDE10428}"/>
                </a:ext>
              </a:extLst>
            </p:cNvPr>
            <p:cNvSpPr/>
            <p:nvPr/>
          </p:nvSpPr>
          <p:spPr>
            <a:xfrm rot="19653185">
              <a:off x="8142737" y="5514706"/>
              <a:ext cx="342587" cy="342586"/>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5950" y="147906"/>
                    <a:pt x="147906" y="221614"/>
                    <a:pt x="147906" y="317001"/>
                  </a:cubicBezTo>
                  <a:cubicBezTo>
                    <a:pt x="147906" y="408053"/>
                    <a:pt x="221614" y="486097"/>
                    <a:pt x="317001" y="486097"/>
                  </a:cubicBezTo>
                  <a:close/>
                </a:path>
              </a:pathLst>
            </a:custGeom>
            <a:grpFill/>
            <a:ln w="43323" cap="flat">
              <a:noFill/>
              <a:prstDash val="solid"/>
              <a:miter/>
            </a:ln>
          </p:spPr>
          <p:txBody>
            <a:bodyPr rtlCol="0" anchor="ctr"/>
            <a:lstStyle/>
            <a:p>
              <a:endParaRPr lang="en-US"/>
            </a:p>
          </p:txBody>
        </p:sp>
      </p:grpSp>
      <p:grpSp>
        <p:nvGrpSpPr>
          <p:cNvPr id="173" name="Group 172">
            <a:extLst>
              <a:ext uri="{FF2B5EF4-FFF2-40B4-BE49-F238E27FC236}">
                <a16:creationId xmlns:a16="http://schemas.microsoft.com/office/drawing/2014/main" id="{54760A43-3969-5067-1B0B-4B20E1343610}"/>
              </a:ext>
            </a:extLst>
          </p:cNvPr>
          <p:cNvGrpSpPr/>
          <p:nvPr/>
        </p:nvGrpSpPr>
        <p:grpSpPr>
          <a:xfrm rot="5400000" flipV="1">
            <a:off x="10802602" y="3637899"/>
            <a:ext cx="1274057" cy="1142313"/>
            <a:chOff x="7643465" y="1330780"/>
            <a:chExt cx="2350271" cy="2107241"/>
          </a:xfrm>
          <a:solidFill>
            <a:schemeClr val="accent5">
              <a:lumMod val="75000"/>
            </a:schemeClr>
          </a:solidFill>
        </p:grpSpPr>
        <p:grpSp>
          <p:nvGrpSpPr>
            <p:cNvPr id="174" name="Group 173">
              <a:extLst>
                <a:ext uri="{FF2B5EF4-FFF2-40B4-BE49-F238E27FC236}">
                  <a16:creationId xmlns:a16="http://schemas.microsoft.com/office/drawing/2014/main" id="{54976218-4B1B-6693-7DD4-AF7C3522029A}"/>
                </a:ext>
              </a:extLst>
            </p:cNvPr>
            <p:cNvGrpSpPr/>
            <p:nvPr/>
          </p:nvGrpSpPr>
          <p:grpSpPr>
            <a:xfrm rot="14189974" flipH="1">
              <a:off x="7820788" y="2761873"/>
              <a:ext cx="449297" cy="803943"/>
              <a:chOff x="4860364" y="1440904"/>
              <a:chExt cx="607009" cy="1086144"/>
            </a:xfrm>
            <a:grpFill/>
          </p:grpSpPr>
          <p:sp>
            <p:nvSpPr>
              <p:cNvPr id="191" name="Rectangle 190">
                <a:extLst>
                  <a:ext uri="{FF2B5EF4-FFF2-40B4-BE49-F238E27FC236}">
                    <a16:creationId xmlns:a16="http://schemas.microsoft.com/office/drawing/2014/main" id="{8B8D1074-3279-F9F3-6B69-55D6C52438EA}"/>
                  </a:ext>
                </a:extLst>
              </p:cNvPr>
              <p:cNvSpPr/>
              <p:nvPr/>
            </p:nvSpPr>
            <p:spPr>
              <a:xfrm>
                <a:off x="5133776" y="1776958"/>
                <a:ext cx="106964" cy="75009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2" name="Freeform: Shape 191">
                <a:extLst>
                  <a:ext uri="{FF2B5EF4-FFF2-40B4-BE49-F238E27FC236}">
                    <a16:creationId xmlns:a16="http://schemas.microsoft.com/office/drawing/2014/main" id="{36C76D85-C482-F9F7-C6B8-FE71A980B8F5}"/>
                  </a:ext>
                </a:extLst>
              </p:cNvPr>
              <p:cNvSpPr/>
              <p:nvPr/>
            </p:nvSpPr>
            <p:spPr>
              <a:xfrm>
                <a:off x="4860364" y="1440904"/>
                <a:ext cx="607009" cy="607009"/>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5950" y="147906"/>
                      <a:pt x="147906" y="221614"/>
                      <a:pt x="147906" y="317001"/>
                    </a:cubicBezTo>
                    <a:cubicBezTo>
                      <a:pt x="147906" y="408053"/>
                      <a:pt x="221614" y="486097"/>
                      <a:pt x="317001" y="486097"/>
                    </a:cubicBezTo>
                    <a:close/>
                  </a:path>
                </a:pathLst>
              </a:custGeom>
              <a:grpFill/>
              <a:ln w="43323" cap="flat">
                <a:noFill/>
                <a:prstDash val="solid"/>
                <a:miter/>
              </a:ln>
            </p:spPr>
            <p:txBody>
              <a:bodyPr rtlCol="0" anchor="ctr"/>
              <a:lstStyle/>
              <a:p>
                <a:endParaRPr lang="en-US"/>
              </a:p>
            </p:txBody>
          </p:sp>
        </p:grpSp>
        <p:grpSp>
          <p:nvGrpSpPr>
            <p:cNvPr id="175" name="Group 174">
              <a:extLst>
                <a:ext uri="{FF2B5EF4-FFF2-40B4-BE49-F238E27FC236}">
                  <a16:creationId xmlns:a16="http://schemas.microsoft.com/office/drawing/2014/main" id="{DDF2A611-F615-012F-5512-DCB73A67A2D1}"/>
                </a:ext>
              </a:extLst>
            </p:cNvPr>
            <p:cNvGrpSpPr/>
            <p:nvPr/>
          </p:nvGrpSpPr>
          <p:grpSpPr>
            <a:xfrm>
              <a:off x="8590072" y="1330780"/>
              <a:ext cx="449297" cy="803943"/>
              <a:chOff x="4860364" y="1440904"/>
              <a:chExt cx="607009" cy="1086144"/>
            </a:xfrm>
            <a:grpFill/>
          </p:grpSpPr>
          <p:sp>
            <p:nvSpPr>
              <p:cNvPr id="189" name="Rectangle 188">
                <a:extLst>
                  <a:ext uri="{FF2B5EF4-FFF2-40B4-BE49-F238E27FC236}">
                    <a16:creationId xmlns:a16="http://schemas.microsoft.com/office/drawing/2014/main" id="{DFABAB39-4416-4E08-5D5A-70AE5A71B831}"/>
                  </a:ext>
                </a:extLst>
              </p:cNvPr>
              <p:cNvSpPr/>
              <p:nvPr/>
            </p:nvSpPr>
            <p:spPr>
              <a:xfrm>
                <a:off x="5133776" y="1776958"/>
                <a:ext cx="106964" cy="75009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0" name="Freeform: Shape 189">
                <a:extLst>
                  <a:ext uri="{FF2B5EF4-FFF2-40B4-BE49-F238E27FC236}">
                    <a16:creationId xmlns:a16="http://schemas.microsoft.com/office/drawing/2014/main" id="{B43FD2B0-F3B7-DA80-C725-D53172359272}"/>
                  </a:ext>
                </a:extLst>
              </p:cNvPr>
              <p:cNvSpPr/>
              <p:nvPr/>
            </p:nvSpPr>
            <p:spPr>
              <a:xfrm>
                <a:off x="4860364" y="1440904"/>
                <a:ext cx="607009" cy="607009"/>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5950" y="147906"/>
                      <a:pt x="147906" y="221614"/>
                      <a:pt x="147906" y="317001"/>
                    </a:cubicBezTo>
                    <a:cubicBezTo>
                      <a:pt x="147906" y="408053"/>
                      <a:pt x="221614" y="486097"/>
                      <a:pt x="317001" y="486097"/>
                    </a:cubicBezTo>
                    <a:close/>
                  </a:path>
                </a:pathLst>
              </a:custGeom>
              <a:grpFill/>
              <a:ln w="43323" cap="flat">
                <a:noFill/>
                <a:prstDash val="solid"/>
                <a:miter/>
              </a:ln>
            </p:spPr>
            <p:txBody>
              <a:bodyPr rtlCol="0" anchor="ctr"/>
              <a:lstStyle/>
              <a:p>
                <a:endParaRPr lang="en-US"/>
              </a:p>
            </p:txBody>
          </p:sp>
        </p:grpSp>
        <p:sp>
          <p:nvSpPr>
            <p:cNvPr id="176" name="Freeform: Shape 175">
              <a:extLst>
                <a:ext uri="{FF2B5EF4-FFF2-40B4-BE49-F238E27FC236}">
                  <a16:creationId xmlns:a16="http://schemas.microsoft.com/office/drawing/2014/main" id="{3F18A8B2-58E6-7F7B-690A-629E16914D82}"/>
                </a:ext>
              </a:extLst>
            </p:cNvPr>
            <p:cNvSpPr/>
            <p:nvPr/>
          </p:nvSpPr>
          <p:spPr>
            <a:xfrm>
              <a:off x="8243473" y="2027766"/>
              <a:ext cx="1155334" cy="1315798"/>
            </a:xfrm>
            <a:custGeom>
              <a:avLst/>
              <a:gdLst>
                <a:gd name="connsiteX0" fmla="*/ 789601 w 1560880"/>
                <a:gd name="connsiteY0" fmla="*/ 147906 h 1777669"/>
                <a:gd name="connsiteX1" fmla="*/ 1110449 w 1560880"/>
                <a:gd name="connsiteY1" fmla="*/ 334345 h 1777669"/>
                <a:gd name="connsiteX2" fmla="*/ 1431297 w 1560880"/>
                <a:gd name="connsiteY2" fmla="*/ 520783 h 1777669"/>
                <a:gd name="connsiteX3" fmla="*/ 1431297 w 1560880"/>
                <a:gd name="connsiteY3" fmla="*/ 889324 h 1777669"/>
                <a:gd name="connsiteX4" fmla="*/ 1431297 w 1560880"/>
                <a:gd name="connsiteY4" fmla="*/ 1257866 h 1777669"/>
                <a:gd name="connsiteX5" fmla="*/ 1110449 w 1560880"/>
                <a:gd name="connsiteY5" fmla="*/ 1444304 h 1777669"/>
                <a:gd name="connsiteX6" fmla="*/ 789601 w 1560880"/>
                <a:gd name="connsiteY6" fmla="*/ 1630743 h 1777669"/>
                <a:gd name="connsiteX7" fmla="*/ 468754 w 1560880"/>
                <a:gd name="connsiteY7" fmla="*/ 1444304 h 1777669"/>
                <a:gd name="connsiteX8" fmla="*/ 147906 w 1560880"/>
                <a:gd name="connsiteY8" fmla="*/ 1257866 h 1777669"/>
                <a:gd name="connsiteX9" fmla="*/ 147906 w 1560880"/>
                <a:gd name="connsiteY9" fmla="*/ 889324 h 1777669"/>
                <a:gd name="connsiteX10" fmla="*/ 147906 w 1560880"/>
                <a:gd name="connsiteY10" fmla="*/ 520783 h 1777669"/>
                <a:gd name="connsiteX11" fmla="*/ 468754 w 1560880"/>
                <a:gd name="connsiteY11" fmla="*/ 334345 h 1777669"/>
                <a:gd name="connsiteX12" fmla="*/ 789601 w 1560880"/>
                <a:gd name="connsiteY12" fmla="*/ 147906 h 1777669"/>
                <a:gd name="connsiteX13" fmla="*/ 789601 w 1560880"/>
                <a:gd name="connsiteY13" fmla="*/ 147906 h 1777669"/>
                <a:gd name="connsiteX14" fmla="*/ 789601 w 1560880"/>
                <a:gd name="connsiteY14" fmla="*/ 277979 h 1777669"/>
                <a:gd name="connsiteX15" fmla="*/ 264972 w 1560880"/>
                <a:gd name="connsiteY15" fmla="*/ 581484 h 1777669"/>
                <a:gd name="connsiteX16" fmla="*/ 264972 w 1560880"/>
                <a:gd name="connsiteY16" fmla="*/ 1188493 h 1777669"/>
                <a:gd name="connsiteX17" fmla="*/ 789601 w 1560880"/>
                <a:gd name="connsiteY17" fmla="*/ 1491998 h 1777669"/>
                <a:gd name="connsiteX18" fmla="*/ 1314231 w 1560880"/>
                <a:gd name="connsiteY18" fmla="*/ 1188493 h 1777669"/>
                <a:gd name="connsiteX19" fmla="*/ 1314231 w 1560880"/>
                <a:gd name="connsiteY19" fmla="*/ 581484 h 1777669"/>
                <a:gd name="connsiteX20" fmla="*/ 789601 w 1560880"/>
                <a:gd name="connsiteY20" fmla="*/ 277979 h 1777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560880" h="1777669">
                  <a:moveTo>
                    <a:pt x="789601" y="147906"/>
                  </a:moveTo>
                  <a:lnTo>
                    <a:pt x="1110449" y="334345"/>
                  </a:lnTo>
                  <a:lnTo>
                    <a:pt x="1431297" y="520783"/>
                  </a:lnTo>
                  <a:lnTo>
                    <a:pt x="1431297" y="889324"/>
                  </a:lnTo>
                  <a:lnTo>
                    <a:pt x="1431297" y="1257866"/>
                  </a:lnTo>
                  <a:lnTo>
                    <a:pt x="1110449" y="1444304"/>
                  </a:lnTo>
                  <a:lnTo>
                    <a:pt x="789601" y="1630743"/>
                  </a:lnTo>
                  <a:lnTo>
                    <a:pt x="468754" y="1444304"/>
                  </a:lnTo>
                  <a:lnTo>
                    <a:pt x="147906" y="1257866"/>
                  </a:lnTo>
                  <a:lnTo>
                    <a:pt x="147906" y="889324"/>
                  </a:lnTo>
                  <a:lnTo>
                    <a:pt x="147906" y="520783"/>
                  </a:lnTo>
                  <a:lnTo>
                    <a:pt x="468754" y="334345"/>
                  </a:lnTo>
                  <a:lnTo>
                    <a:pt x="789601" y="147906"/>
                  </a:lnTo>
                  <a:lnTo>
                    <a:pt x="789601" y="147906"/>
                  </a:lnTo>
                  <a:close/>
                  <a:moveTo>
                    <a:pt x="789601" y="277979"/>
                  </a:moveTo>
                  <a:lnTo>
                    <a:pt x="264972" y="581484"/>
                  </a:lnTo>
                  <a:lnTo>
                    <a:pt x="264972" y="1188493"/>
                  </a:lnTo>
                  <a:lnTo>
                    <a:pt x="789601" y="1491998"/>
                  </a:lnTo>
                  <a:lnTo>
                    <a:pt x="1314231" y="1188493"/>
                  </a:lnTo>
                  <a:lnTo>
                    <a:pt x="1314231" y="581484"/>
                  </a:lnTo>
                  <a:lnTo>
                    <a:pt x="789601" y="277979"/>
                  </a:lnTo>
                  <a:close/>
                </a:path>
              </a:pathLst>
            </a:custGeom>
            <a:grpFill/>
            <a:ln w="43323" cap="flat">
              <a:noFill/>
              <a:prstDash val="solid"/>
              <a:miter/>
            </a:ln>
          </p:spPr>
          <p:txBody>
            <a:bodyPr rtlCol="0" anchor="ctr"/>
            <a:lstStyle/>
            <a:p>
              <a:endParaRPr lang="en-US"/>
            </a:p>
          </p:txBody>
        </p:sp>
        <p:sp>
          <p:nvSpPr>
            <p:cNvPr id="177" name="Freeform: Shape 176">
              <a:extLst>
                <a:ext uri="{FF2B5EF4-FFF2-40B4-BE49-F238E27FC236}">
                  <a16:creationId xmlns:a16="http://schemas.microsoft.com/office/drawing/2014/main" id="{60A26FD2-266B-6A05-5596-154FBAC3F003}"/>
                </a:ext>
              </a:extLst>
            </p:cNvPr>
            <p:cNvSpPr/>
            <p:nvPr/>
          </p:nvSpPr>
          <p:spPr>
            <a:xfrm>
              <a:off x="8595937" y="1959818"/>
              <a:ext cx="449297" cy="449297"/>
            </a:xfrm>
            <a:custGeom>
              <a:avLst/>
              <a:gdLst>
                <a:gd name="connsiteX0" fmla="*/ 486846 w 607009"/>
                <a:gd name="connsiteY0" fmla="*/ 317351 h 607009"/>
                <a:gd name="connsiteX1" fmla="*/ 318150 w 607009"/>
                <a:gd name="connsiteY1" fmla="*/ 486846 h 607009"/>
                <a:gd name="connsiteX2" fmla="*/ 148655 w 607009"/>
                <a:gd name="connsiteY2" fmla="*/ 318150 h 607009"/>
                <a:gd name="connsiteX3" fmla="*/ 317351 w 607009"/>
                <a:gd name="connsiteY3" fmla="*/ 148655 h 607009"/>
                <a:gd name="connsiteX4" fmla="*/ 486846 w 607009"/>
                <a:gd name="connsiteY4" fmla="*/ 317351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486846" y="317351"/>
                  </a:moveTo>
                  <a:cubicBezTo>
                    <a:pt x="487066" y="410740"/>
                    <a:pt x="411538" y="486625"/>
                    <a:pt x="318150" y="486846"/>
                  </a:cubicBezTo>
                  <a:cubicBezTo>
                    <a:pt x="224761" y="487066"/>
                    <a:pt x="148875" y="411538"/>
                    <a:pt x="148655" y="318150"/>
                  </a:cubicBezTo>
                  <a:cubicBezTo>
                    <a:pt x="148434" y="224761"/>
                    <a:pt x="223962" y="148875"/>
                    <a:pt x="317351" y="148655"/>
                  </a:cubicBezTo>
                  <a:cubicBezTo>
                    <a:pt x="410740" y="148434"/>
                    <a:pt x="486625" y="223962"/>
                    <a:pt x="486846" y="317351"/>
                  </a:cubicBezTo>
                  <a:close/>
                </a:path>
              </a:pathLst>
            </a:custGeom>
            <a:grpFill/>
            <a:ln w="43323" cap="flat">
              <a:noFill/>
              <a:prstDash val="solid"/>
              <a:miter/>
            </a:ln>
          </p:spPr>
          <p:txBody>
            <a:bodyPr rtlCol="0" anchor="ctr"/>
            <a:lstStyle/>
            <a:p>
              <a:endParaRPr lang="en-US"/>
            </a:p>
          </p:txBody>
        </p:sp>
        <p:sp>
          <p:nvSpPr>
            <p:cNvPr id="178" name="Freeform: Shape 177">
              <a:extLst>
                <a:ext uri="{FF2B5EF4-FFF2-40B4-BE49-F238E27FC236}">
                  <a16:creationId xmlns:a16="http://schemas.microsoft.com/office/drawing/2014/main" id="{9CA02FB7-9FDF-40F5-0AD4-C2E0EE782E4E}"/>
                </a:ext>
              </a:extLst>
            </p:cNvPr>
            <p:cNvSpPr/>
            <p:nvPr/>
          </p:nvSpPr>
          <p:spPr>
            <a:xfrm>
              <a:off x="9023323" y="2704920"/>
              <a:ext cx="449297" cy="449297"/>
            </a:xfrm>
            <a:custGeom>
              <a:avLst/>
              <a:gdLst>
                <a:gd name="connsiteX0" fmla="*/ 308330 w 607009"/>
                <a:gd name="connsiteY0" fmla="*/ 468754 h 607009"/>
                <a:gd name="connsiteX1" fmla="*/ 468754 w 607009"/>
                <a:gd name="connsiteY1" fmla="*/ 308330 h 607009"/>
                <a:gd name="connsiteX2" fmla="*/ 308330 w 607009"/>
                <a:gd name="connsiteY2" fmla="*/ 147906 h 607009"/>
                <a:gd name="connsiteX3" fmla="*/ 147906 w 607009"/>
                <a:gd name="connsiteY3" fmla="*/ 308330 h 607009"/>
                <a:gd name="connsiteX4" fmla="*/ 308330 w 607009"/>
                <a:gd name="connsiteY4" fmla="*/ 468754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08330" y="468754"/>
                  </a:moveTo>
                  <a:cubicBezTo>
                    <a:pt x="395045" y="468754"/>
                    <a:pt x="468754" y="395045"/>
                    <a:pt x="468754" y="308330"/>
                  </a:cubicBezTo>
                  <a:cubicBezTo>
                    <a:pt x="468754" y="221614"/>
                    <a:pt x="395045" y="147906"/>
                    <a:pt x="308330" y="147906"/>
                  </a:cubicBezTo>
                  <a:cubicBezTo>
                    <a:pt x="221614" y="147906"/>
                    <a:pt x="147906" y="221614"/>
                    <a:pt x="147906" y="308330"/>
                  </a:cubicBezTo>
                  <a:cubicBezTo>
                    <a:pt x="147906" y="395045"/>
                    <a:pt x="221614" y="468754"/>
                    <a:pt x="308330" y="468754"/>
                  </a:cubicBezTo>
                  <a:close/>
                </a:path>
              </a:pathLst>
            </a:custGeom>
            <a:grpFill/>
            <a:ln w="43323" cap="flat">
              <a:noFill/>
              <a:prstDash val="solid"/>
              <a:miter/>
            </a:ln>
          </p:spPr>
          <p:txBody>
            <a:bodyPr rtlCol="0" anchor="ctr"/>
            <a:lstStyle/>
            <a:p>
              <a:endParaRPr lang="en-US"/>
            </a:p>
          </p:txBody>
        </p:sp>
        <p:sp>
          <p:nvSpPr>
            <p:cNvPr id="179" name="Freeform: Shape 178">
              <a:extLst>
                <a:ext uri="{FF2B5EF4-FFF2-40B4-BE49-F238E27FC236}">
                  <a16:creationId xmlns:a16="http://schemas.microsoft.com/office/drawing/2014/main" id="{A29229DD-5F68-1594-73C2-5EF85C28628F}"/>
                </a:ext>
              </a:extLst>
            </p:cNvPr>
            <p:cNvSpPr/>
            <p:nvPr/>
          </p:nvSpPr>
          <p:spPr>
            <a:xfrm>
              <a:off x="9142066" y="2704920"/>
              <a:ext cx="320926" cy="449297"/>
            </a:xfrm>
            <a:custGeom>
              <a:avLst/>
              <a:gdLst>
                <a:gd name="connsiteX0" fmla="*/ 147906 w 433577"/>
                <a:gd name="connsiteY0" fmla="*/ 468754 h 607009"/>
                <a:gd name="connsiteX1" fmla="*/ 147906 w 433577"/>
                <a:gd name="connsiteY1" fmla="*/ 147906 h 607009"/>
                <a:gd name="connsiteX2" fmla="*/ 308330 w 433577"/>
                <a:gd name="connsiteY2" fmla="*/ 308330 h 607009"/>
                <a:gd name="connsiteX3" fmla="*/ 147906 w 433577"/>
                <a:gd name="connsiteY3" fmla="*/ 468754 h 607009"/>
              </a:gdLst>
              <a:ahLst/>
              <a:cxnLst>
                <a:cxn ang="0">
                  <a:pos x="connsiteX0" y="connsiteY0"/>
                </a:cxn>
                <a:cxn ang="0">
                  <a:pos x="connsiteX1" y="connsiteY1"/>
                </a:cxn>
                <a:cxn ang="0">
                  <a:pos x="connsiteX2" y="connsiteY2"/>
                </a:cxn>
                <a:cxn ang="0">
                  <a:pos x="connsiteX3" y="connsiteY3"/>
                </a:cxn>
              </a:cxnLst>
              <a:rect l="l" t="t" r="r" b="b"/>
              <a:pathLst>
                <a:path w="433577" h="607009">
                  <a:moveTo>
                    <a:pt x="147906" y="468754"/>
                  </a:moveTo>
                  <a:lnTo>
                    <a:pt x="147906" y="147906"/>
                  </a:lnTo>
                  <a:cubicBezTo>
                    <a:pt x="234622" y="147906"/>
                    <a:pt x="308330" y="221614"/>
                    <a:pt x="308330" y="308330"/>
                  </a:cubicBezTo>
                  <a:cubicBezTo>
                    <a:pt x="308330" y="395045"/>
                    <a:pt x="238957" y="468754"/>
                    <a:pt x="147906" y="468754"/>
                  </a:cubicBezTo>
                  <a:close/>
                </a:path>
              </a:pathLst>
            </a:custGeom>
            <a:grpFill/>
            <a:ln w="43323" cap="flat">
              <a:noFill/>
              <a:prstDash val="solid"/>
              <a:miter/>
            </a:ln>
          </p:spPr>
          <p:txBody>
            <a:bodyPr rtlCol="0" anchor="ctr"/>
            <a:lstStyle/>
            <a:p>
              <a:endParaRPr lang="en-US"/>
            </a:p>
          </p:txBody>
        </p:sp>
        <p:sp>
          <p:nvSpPr>
            <p:cNvPr id="180" name="Freeform: Shape 179">
              <a:extLst>
                <a:ext uri="{FF2B5EF4-FFF2-40B4-BE49-F238E27FC236}">
                  <a16:creationId xmlns:a16="http://schemas.microsoft.com/office/drawing/2014/main" id="{9F1A62D6-A62F-9EA1-346A-109D4312A57A}"/>
                </a:ext>
              </a:extLst>
            </p:cNvPr>
            <p:cNvSpPr/>
            <p:nvPr/>
          </p:nvSpPr>
          <p:spPr>
            <a:xfrm>
              <a:off x="8166450" y="2708130"/>
              <a:ext cx="449297" cy="449297"/>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1614" y="147906"/>
                    <a:pt x="147906" y="221614"/>
                    <a:pt x="147906" y="317001"/>
                  </a:cubicBezTo>
                  <a:cubicBezTo>
                    <a:pt x="147906" y="408053"/>
                    <a:pt x="221614" y="486097"/>
                    <a:pt x="317001" y="486097"/>
                  </a:cubicBezTo>
                  <a:close/>
                </a:path>
              </a:pathLst>
            </a:custGeom>
            <a:grpFill/>
            <a:ln w="43323" cap="flat">
              <a:noFill/>
              <a:prstDash val="solid"/>
              <a:miter/>
            </a:ln>
          </p:spPr>
          <p:txBody>
            <a:bodyPr rtlCol="0" anchor="ctr"/>
            <a:lstStyle/>
            <a:p>
              <a:endParaRPr lang="en-US"/>
            </a:p>
          </p:txBody>
        </p:sp>
        <p:sp>
          <p:nvSpPr>
            <p:cNvPr id="181" name="Freeform: Shape 180">
              <a:extLst>
                <a:ext uri="{FF2B5EF4-FFF2-40B4-BE49-F238E27FC236}">
                  <a16:creationId xmlns:a16="http://schemas.microsoft.com/office/drawing/2014/main" id="{327CEC43-7E5C-2FB6-B334-3E2FD7B65ADB}"/>
                </a:ext>
              </a:extLst>
            </p:cNvPr>
            <p:cNvSpPr/>
            <p:nvPr/>
          </p:nvSpPr>
          <p:spPr>
            <a:xfrm>
              <a:off x="8166450" y="2204275"/>
              <a:ext cx="449297" cy="449297"/>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1614" y="147906"/>
                    <a:pt x="147906" y="225950"/>
                    <a:pt x="147906" y="317001"/>
                  </a:cubicBezTo>
                  <a:cubicBezTo>
                    <a:pt x="147906" y="412389"/>
                    <a:pt x="221614" y="486097"/>
                    <a:pt x="317001" y="486097"/>
                  </a:cubicBezTo>
                  <a:close/>
                </a:path>
              </a:pathLst>
            </a:custGeom>
            <a:grpFill/>
            <a:ln w="43323" cap="flat">
              <a:noFill/>
              <a:prstDash val="solid"/>
              <a:miter/>
            </a:ln>
          </p:spPr>
          <p:txBody>
            <a:bodyPr rtlCol="0" anchor="ctr"/>
            <a:lstStyle/>
            <a:p>
              <a:endParaRPr lang="en-US"/>
            </a:p>
          </p:txBody>
        </p:sp>
        <p:sp>
          <p:nvSpPr>
            <p:cNvPr id="182" name="Freeform: Shape 181">
              <a:extLst>
                <a:ext uri="{FF2B5EF4-FFF2-40B4-BE49-F238E27FC236}">
                  <a16:creationId xmlns:a16="http://schemas.microsoft.com/office/drawing/2014/main" id="{BA0F075F-1022-6463-B84E-1E75C22E91CA}"/>
                </a:ext>
              </a:extLst>
            </p:cNvPr>
            <p:cNvSpPr/>
            <p:nvPr/>
          </p:nvSpPr>
          <p:spPr>
            <a:xfrm>
              <a:off x="9142066" y="2704920"/>
              <a:ext cx="320926" cy="449297"/>
            </a:xfrm>
            <a:custGeom>
              <a:avLst/>
              <a:gdLst>
                <a:gd name="connsiteX0" fmla="*/ 147906 w 433577"/>
                <a:gd name="connsiteY0" fmla="*/ 468754 h 607009"/>
                <a:gd name="connsiteX1" fmla="*/ 147906 w 433577"/>
                <a:gd name="connsiteY1" fmla="*/ 147906 h 607009"/>
                <a:gd name="connsiteX2" fmla="*/ 308330 w 433577"/>
                <a:gd name="connsiteY2" fmla="*/ 308330 h 607009"/>
                <a:gd name="connsiteX3" fmla="*/ 147906 w 433577"/>
                <a:gd name="connsiteY3" fmla="*/ 468754 h 607009"/>
              </a:gdLst>
              <a:ahLst/>
              <a:cxnLst>
                <a:cxn ang="0">
                  <a:pos x="connsiteX0" y="connsiteY0"/>
                </a:cxn>
                <a:cxn ang="0">
                  <a:pos x="connsiteX1" y="connsiteY1"/>
                </a:cxn>
                <a:cxn ang="0">
                  <a:pos x="connsiteX2" y="connsiteY2"/>
                </a:cxn>
                <a:cxn ang="0">
                  <a:pos x="connsiteX3" y="connsiteY3"/>
                </a:cxn>
              </a:cxnLst>
              <a:rect l="l" t="t" r="r" b="b"/>
              <a:pathLst>
                <a:path w="433577" h="607009">
                  <a:moveTo>
                    <a:pt x="147906" y="468754"/>
                  </a:moveTo>
                  <a:lnTo>
                    <a:pt x="147906" y="147906"/>
                  </a:lnTo>
                  <a:cubicBezTo>
                    <a:pt x="234622" y="147906"/>
                    <a:pt x="308330" y="221614"/>
                    <a:pt x="308330" y="308330"/>
                  </a:cubicBezTo>
                  <a:cubicBezTo>
                    <a:pt x="308330" y="395045"/>
                    <a:pt x="238957" y="468754"/>
                    <a:pt x="147906" y="468754"/>
                  </a:cubicBezTo>
                  <a:close/>
                </a:path>
              </a:pathLst>
            </a:custGeom>
            <a:grpFill/>
            <a:ln w="43323" cap="flat">
              <a:noFill/>
              <a:prstDash val="solid"/>
              <a:miter/>
            </a:ln>
          </p:spPr>
          <p:txBody>
            <a:bodyPr rtlCol="0" anchor="ctr"/>
            <a:lstStyle/>
            <a:p>
              <a:endParaRPr lang="en-US"/>
            </a:p>
          </p:txBody>
        </p:sp>
        <p:sp>
          <p:nvSpPr>
            <p:cNvPr id="183" name="Freeform: Shape 182">
              <a:extLst>
                <a:ext uri="{FF2B5EF4-FFF2-40B4-BE49-F238E27FC236}">
                  <a16:creationId xmlns:a16="http://schemas.microsoft.com/office/drawing/2014/main" id="{02C520D1-D85E-D8AE-935A-CB92A510D499}"/>
                </a:ext>
              </a:extLst>
            </p:cNvPr>
            <p:cNvSpPr/>
            <p:nvPr/>
          </p:nvSpPr>
          <p:spPr>
            <a:xfrm>
              <a:off x="9016905" y="2197857"/>
              <a:ext cx="449297" cy="449297"/>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8" y="147906"/>
                    <a:pt x="317001" y="147906"/>
                  </a:cubicBezTo>
                  <a:cubicBezTo>
                    <a:pt x="225950" y="147906"/>
                    <a:pt x="147906" y="221614"/>
                    <a:pt x="147906" y="317001"/>
                  </a:cubicBezTo>
                  <a:cubicBezTo>
                    <a:pt x="147906" y="412389"/>
                    <a:pt x="225950" y="486097"/>
                    <a:pt x="317001" y="486097"/>
                  </a:cubicBezTo>
                  <a:close/>
                </a:path>
              </a:pathLst>
            </a:custGeom>
            <a:grpFill/>
            <a:ln w="43323" cap="flat">
              <a:noFill/>
              <a:prstDash val="solid"/>
              <a:miter/>
            </a:ln>
          </p:spPr>
          <p:txBody>
            <a:bodyPr rtlCol="0" anchor="ctr"/>
            <a:lstStyle/>
            <a:p>
              <a:endParaRPr lang="en-US"/>
            </a:p>
          </p:txBody>
        </p:sp>
        <p:sp>
          <p:nvSpPr>
            <p:cNvPr id="184" name="Freeform: Shape 183">
              <a:extLst>
                <a:ext uri="{FF2B5EF4-FFF2-40B4-BE49-F238E27FC236}">
                  <a16:creationId xmlns:a16="http://schemas.microsoft.com/office/drawing/2014/main" id="{FAC48240-1BFA-6F8C-9DD9-776B146333B8}"/>
                </a:ext>
              </a:extLst>
            </p:cNvPr>
            <p:cNvSpPr/>
            <p:nvPr/>
          </p:nvSpPr>
          <p:spPr>
            <a:xfrm>
              <a:off x="9016905" y="2692083"/>
              <a:ext cx="449297" cy="449297"/>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8" y="147906"/>
                    <a:pt x="317001" y="147906"/>
                  </a:cubicBezTo>
                  <a:cubicBezTo>
                    <a:pt x="225950" y="147906"/>
                    <a:pt x="147906" y="221614"/>
                    <a:pt x="147906" y="317001"/>
                  </a:cubicBezTo>
                  <a:cubicBezTo>
                    <a:pt x="147906" y="408053"/>
                    <a:pt x="225950" y="486097"/>
                    <a:pt x="317001" y="486097"/>
                  </a:cubicBezTo>
                  <a:close/>
                </a:path>
              </a:pathLst>
            </a:custGeom>
            <a:grpFill/>
            <a:ln w="43323" cap="flat">
              <a:noFill/>
              <a:prstDash val="solid"/>
              <a:miter/>
            </a:ln>
          </p:spPr>
          <p:txBody>
            <a:bodyPr rtlCol="0" anchor="ctr"/>
            <a:lstStyle/>
            <a:p>
              <a:endParaRPr lang="en-US"/>
            </a:p>
          </p:txBody>
        </p:sp>
        <p:sp>
          <p:nvSpPr>
            <p:cNvPr id="185" name="Freeform: Shape 184">
              <a:extLst>
                <a:ext uri="{FF2B5EF4-FFF2-40B4-BE49-F238E27FC236}">
                  <a16:creationId xmlns:a16="http://schemas.microsoft.com/office/drawing/2014/main" id="{9515139D-2BCA-EE52-4236-9A621A57D229}"/>
                </a:ext>
              </a:extLst>
            </p:cNvPr>
            <p:cNvSpPr/>
            <p:nvPr/>
          </p:nvSpPr>
          <p:spPr>
            <a:xfrm>
              <a:off x="8590073" y="2939196"/>
              <a:ext cx="449297" cy="449297"/>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5950" y="147906"/>
                    <a:pt x="147906" y="221614"/>
                    <a:pt x="147906" y="317001"/>
                  </a:cubicBezTo>
                  <a:cubicBezTo>
                    <a:pt x="147906" y="412389"/>
                    <a:pt x="225950" y="486097"/>
                    <a:pt x="317001" y="486097"/>
                  </a:cubicBezTo>
                  <a:close/>
                </a:path>
              </a:pathLst>
            </a:custGeom>
            <a:grpFill/>
            <a:ln w="43323" cap="flat">
              <a:noFill/>
              <a:prstDash val="solid"/>
              <a:miter/>
            </a:ln>
          </p:spPr>
          <p:txBody>
            <a:bodyPr rtlCol="0" anchor="ctr"/>
            <a:lstStyle/>
            <a:p>
              <a:endParaRPr lang="en-US"/>
            </a:p>
          </p:txBody>
        </p:sp>
        <p:grpSp>
          <p:nvGrpSpPr>
            <p:cNvPr id="186" name="Group 185">
              <a:extLst>
                <a:ext uri="{FF2B5EF4-FFF2-40B4-BE49-F238E27FC236}">
                  <a16:creationId xmlns:a16="http://schemas.microsoft.com/office/drawing/2014/main" id="{CEEFC866-088D-930E-DCA6-6314FC4A249C}"/>
                </a:ext>
              </a:extLst>
            </p:cNvPr>
            <p:cNvGrpSpPr/>
            <p:nvPr/>
          </p:nvGrpSpPr>
          <p:grpSpPr>
            <a:xfrm rot="7661305" flipH="1">
              <a:off x="9367116" y="2811401"/>
              <a:ext cx="449297" cy="803943"/>
              <a:chOff x="4860364" y="1440904"/>
              <a:chExt cx="607009" cy="1086144"/>
            </a:xfrm>
            <a:grpFill/>
          </p:grpSpPr>
          <p:sp>
            <p:nvSpPr>
              <p:cNvPr id="187" name="Rectangle 186">
                <a:extLst>
                  <a:ext uri="{FF2B5EF4-FFF2-40B4-BE49-F238E27FC236}">
                    <a16:creationId xmlns:a16="http://schemas.microsoft.com/office/drawing/2014/main" id="{C5AC46A9-9274-F0C5-6FE3-4835B9BC0282}"/>
                  </a:ext>
                </a:extLst>
              </p:cNvPr>
              <p:cNvSpPr/>
              <p:nvPr/>
            </p:nvSpPr>
            <p:spPr>
              <a:xfrm>
                <a:off x="5133776" y="1776958"/>
                <a:ext cx="106964" cy="75009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8" name="Freeform: Shape 187">
                <a:extLst>
                  <a:ext uri="{FF2B5EF4-FFF2-40B4-BE49-F238E27FC236}">
                    <a16:creationId xmlns:a16="http://schemas.microsoft.com/office/drawing/2014/main" id="{D6989417-588B-B114-DF81-13D8456E3F86}"/>
                  </a:ext>
                </a:extLst>
              </p:cNvPr>
              <p:cNvSpPr/>
              <p:nvPr/>
            </p:nvSpPr>
            <p:spPr>
              <a:xfrm>
                <a:off x="4860364" y="1440904"/>
                <a:ext cx="607009" cy="607009"/>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5950" y="147906"/>
                      <a:pt x="147906" y="221614"/>
                      <a:pt x="147906" y="317001"/>
                    </a:cubicBezTo>
                    <a:cubicBezTo>
                      <a:pt x="147906" y="408053"/>
                      <a:pt x="221614" y="486097"/>
                      <a:pt x="317001" y="486097"/>
                    </a:cubicBezTo>
                    <a:close/>
                  </a:path>
                </a:pathLst>
              </a:custGeom>
              <a:grpFill/>
              <a:ln w="43323" cap="flat">
                <a:noFill/>
                <a:prstDash val="solid"/>
                <a:miter/>
              </a:ln>
            </p:spPr>
            <p:txBody>
              <a:bodyPr rtlCol="0" anchor="ctr"/>
              <a:lstStyle/>
              <a:p>
                <a:endParaRPr lang="en-US"/>
              </a:p>
            </p:txBody>
          </p:sp>
        </p:grpSp>
      </p:gr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2" presetClass="entr" presetSubtype="1"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0-#ppt_h/2"/>
                                          </p:val>
                                        </p:tav>
                                        <p:tav tm="100000">
                                          <p:val>
                                            <p:strVal val="#ppt_y"/>
                                          </p:val>
                                        </p:tav>
                                      </p:tavLst>
                                    </p:anim>
                                  </p:childTnLst>
                                </p:cTn>
                              </p:par>
                            </p:childTnLst>
                          </p:cTn>
                        </p:par>
                        <p:par>
                          <p:cTn id="13" fill="hold">
                            <p:stCondLst>
                              <p:cond delay="1000"/>
                            </p:stCondLst>
                            <p:childTnLst>
                              <p:par>
                                <p:cTn id="14" presetID="42" presetClass="entr" presetSubtype="0" fill="hold"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1000"/>
                                        <p:tgtEl>
                                          <p:spTgt spid="4"/>
                                        </p:tgtEl>
                                      </p:cBhvr>
                                    </p:animEffect>
                                    <p:anim calcmode="lin" valueType="num">
                                      <p:cBhvr>
                                        <p:cTn id="17" dur="1000" fill="hold"/>
                                        <p:tgtEl>
                                          <p:spTgt spid="4"/>
                                        </p:tgtEl>
                                        <p:attrNameLst>
                                          <p:attrName>ppt_x</p:attrName>
                                        </p:attrNameLst>
                                      </p:cBhvr>
                                      <p:tavLst>
                                        <p:tav tm="0">
                                          <p:val>
                                            <p:strVal val="#ppt_x"/>
                                          </p:val>
                                        </p:tav>
                                        <p:tav tm="100000">
                                          <p:val>
                                            <p:strVal val="#ppt_x"/>
                                          </p:val>
                                        </p:tav>
                                      </p:tavLst>
                                    </p:anim>
                                    <p:anim calcmode="lin" valueType="num">
                                      <p:cBhvr>
                                        <p:cTn id="18" dur="1000" fill="hold"/>
                                        <p:tgtEl>
                                          <p:spTgt spid="4"/>
                                        </p:tgtEl>
                                        <p:attrNameLst>
                                          <p:attrName>ppt_y</p:attrName>
                                        </p:attrNameLst>
                                      </p:cBhvr>
                                      <p:tavLst>
                                        <p:tav tm="0">
                                          <p:val>
                                            <p:strVal val="#ppt_y+.1"/>
                                          </p:val>
                                        </p:tav>
                                        <p:tav tm="100000">
                                          <p:val>
                                            <p:strVal val="#ppt_y"/>
                                          </p:val>
                                        </p:tav>
                                      </p:tavLst>
                                    </p:anim>
                                  </p:childTnLst>
                                </p:cTn>
                              </p:par>
                            </p:childTnLst>
                          </p:cTn>
                        </p:par>
                        <p:par>
                          <p:cTn id="19" fill="hold">
                            <p:stCondLst>
                              <p:cond delay="2000"/>
                            </p:stCondLst>
                            <p:childTnLst>
                              <p:par>
                                <p:cTn id="20" presetID="42" presetClass="entr" presetSubtype="0" fill="hold" nodeType="after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1000"/>
                                        <p:tgtEl>
                                          <p:spTgt spid="7"/>
                                        </p:tgtEl>
                                      </p:cBhvr>
                                    </p:animEffect>
                                    <p:anim calcmode="lin" valueType="num">
                                      <p:cBhvr>
                                        <p:cTn id="23" dur="1000" fill="hold"/>
                                        <p:tgtEl>
                                          <p:spTgt spid="7"/>
                                        </p:tgtEl>
                                        <p:attrNameLst>
                                          <p:attrName>ppt_x</p:attrName>
                                        </p:attrNameLst>
                                      </p:cBhvr>
                                      <p:tavLst>
                                        <p:tav tm="0">
                                          <p:val>
                                            <p:strVal val="#ppt_x"/>
                                          </p:val>
                                        </p:tav>
                                        <p:tav tm="100000">
                                          <p:val>
                                            <p:strVal val="#ppt_x"/>
                                          </p:val>
                                        </p:tav>
                                      </p:tavLst>
                                    </p:anim>
                                    <p:anim calcmode="lin" valueType="num">
                                      <p:cBhvr>
                                        <p:cTn id="24" dur="1000" fill="hold"/>
                                        <p:tgtEl>
                                          <p:spTgt spid="7"/>
                                        </p:tgtEl>
                                        <p:attrNameLst>
                                          <p:attrName>ppt_y</p:attrName>
                                        </p:attrNameLst>
                                      </p:cBhvr>
                                      <p:tavLst>
                                        <p:tav tm="0">
                                          <p:val>
                                            <p:strVal val="#ppt_y+.1"/>
                                          </p:val>
                                        </p:tav>
                                        <p:tav tm="100000">
                                          <p:val>
                                            <p:strVal val="#ppt_y"/>
                                          </p:val>
                                        </p:tav>
                                      </p:tavLst>
                                    </p:anim>
                                  </p:childTnLst>
                                </p:cTn>
                              </p:par>
                            </p:childTnLst>
                          </p:cTn>
                        </p:par>
                        <p:par>
                          <p:cTn id="25" fill="hold">
                            <p:stCondLst>
                              <p:cond delay="3000"/>
                            </p:stCondLst>
                            <p:childTnLst>
                              <p:par>
                                <p:cTn id="26" presetID="42" presetClass="entr" presetSubtype="0" fill="hold" nodeType="after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fade">
                                      <p:cBhvr>
                                        <p:cTn id="28" dur="1000"/>
                                        <p:tgtEl>
                                          <p:spTgt spid="10"/>
                                        </p:tgtEl>
                                      </p:cBhvr>
                                    </p:animEffect>
                                    <p:anim calcmode="lin" valueType="num">
                                      <p:cBhvr>
                                        <p:cTn id="29" dur="1000" fill="hold"/>
                                        <p:tgtEl>
                                          <p:spTgt spid="10"/>
                                        </p:tgtEl>
                                        <p:attrNameLst>
                                          <p:attrName>ppt_x</p:attrName>
                                        </p:attrNameLst>
                                      </p:cBhvr>
                                      <p:tavLst>
                                        <p:tav tm="0">
                                          <p:val>
                                            <p:strVal val="#ppt_x"/>
                                          </p:val>
                                        </p:tav>
                                        <p:tav tm="100000">
                                          <p:val>
                                            <p:strVal val="#ppt_x"/>
                                          </p:val>
                                        </p:tav>
                                      </p:tavLst>
                                    </p:anim>
                                    <p:anim calcmode="lin" valueType="num">
                                      <p:cBhvr>
                                        <p:cTn id="30" dur="1000" fill="hold"/>
                                        <p:tgtEl>
                                          <p:spTgt spid="10"/>
                                        </p:tgtEl>
                                        <p:attrNameLst>
                                          <p:attrName>ppt_y</p:attrName>
                                        </p:attrNameLst>
                                      </p:cBhvr>
                                      <p:tavLst>
                                        <p:tav tm="0">
                                          <p:val>
                                            <p:strVal val="#ppt_y+.1"/>
                                          </p:val>
                                        </p:tav>
                                        <p:tav tm="100000">
                                          <p:val>
                                            <p:strVal val="#ppt_y"/>
                                          </p:val>
                                        </p:tav>
                                      </p:tavLst>
                                    </p:anim>
                                  </p:childTnLst>
                                </p:cTn>
                              </p:par>
                            </p:childTnLst>
                          </p:cTn>
                        </p:par>
                        <p:par>
                          <p:cTn id="31" fill="hold">
                            <p:stCondLst>
                              <p:cond delay="4000"/>
                            </p:stCondLst>
                            <p:childTnLst>
                              <p:par>
                                <p:cTn id="32" presetID="42" presetClass="entr" presetSubtype="0" fill="hold" nodeType="afterEffect">
                                  <p:stCondLst>
                                    <p:cond delay="0"/>
                                  </p:stCondLst>
                                  <p:childTnLst>
                                    <p:set>
                                      <p:cBhvr>
                                        <p:cTn id="33" dur="1" fill="hold">
                                          <p:stCondLst>
                                            <p:cond delay="0"/>
                                          </p:stCondLst>
                                        </p:cTn>
                                        <p:tgtEl>
                                          <p:spTgt spid="13"/>
                                        </p:tgtEl>
                                        <p:attrNameLst>
                                          <p:attrName>style.visibility</p:attrName>
                                        </p:attrNameLst>
                                      </p:cBhvr>
                                      <p:to>
                                        <p:strVal val="visible"/>
                                      </p:to>
                                    </p:set>
                                    <p:animEffect transition="in" filter="fade">
                                      <p:cBhvr>
                                        <p:cTn id="34" dur="1000"/>
                                        <p:tgtEl>
                                          <p:spTgt spid="13"/>
                                        </p:tgtEl>
                                      </p:cBhvr>
                                    </p:animEffect>
                                    <p:anim calcmode="lin" valueType="num">
                                      <p:cBhvr>
                                        <p:cTn id="35" dur="1000" fill="hold"/>
                                        <p:tgtEl>
                                          <p:spTgt spid="13"/>
                                        </p:tgtEl>
                                        <p:attrNameLst>
                                          <p:attrName>ppt_x</p:attrName>
                                        </p:attrNameLst>
                                      </p:cBhvr>
                                      <p:tavLst>
                                        <p:tav tm="0">
                                          <p:val>
                                            <p:strVal val="#ppt_x"/>
                                          </p:val>
                                        </p:tav>
                                        <p:tav tm="100000">
                                          <p:val>
                                            <p:strVal val="#ppt_x"/>
                                          </p:val>
                                        </p:tav>
                                      </p:tavLst>
                                    </p:anim>
                                    <p:anim calcmode="lin" valueType="num">
                                      <p:cBhvr>
                                        <p:cTn id="36" dur="1000" fill="hold"/>
                                        <p:tgtEl>
                                          <p:spTgt spid="13"/>
                                        </p:tgtEl>
                                        <p:attrNameLst>
                                          <p:attrName>ppt_y</p:attrName>
                                        </p:attrNameLst>
                                      </p:cBhvr>
                                      <p:tavLst>
                                        <p:tav tm="0">
                                          <p:val>
                                            <p:strVal val="#ppt_y+.1"/>
                                          </p:val>
                                        </p:tav>
                                        <p:tav tm="100000">
                                          <p:val>
                                            <p:strVal val="#ppt_y"/>
                                          </p:val>
                                        </p:tav>
                                      </p:tavLst>
                                    </p:anim>
                                  </p:childTnLst>
                                </p:cTn>
                              </p:par>
                            </p:childTnLst>
                          </p:cTn>
                        </p:par>
                        <p:par>
                          <p:cTn id="37" fill="hold">
                            <p:stCondLst>
                              <p:cond delay="5000"/>
                            </p:stCondLst>
                            <p:childTnLst>
                              <p:par>
                                <p:cTn id="38" presetID="10" presetClass="entr" presetSubtype="0" fill="hold" grpId="0" nodeType="afterEffect">
                                  <p:stCondLst>
                                    <p:cond delay="0"/>
                                  </p:stCondLst>
                                  <p:childTnLst>
                                    <p:set>
                                      <p:cBhvr>
                                        <p:cTn id="39" dur="1" fill="hold">
                                          <p:stCondLst>
                                            <p:cond delay="0"/>
                                          </p:stCondLst>
                                        </p:cTn>
                                        <p:tgtEl>
                                          <p:spTgt spid="5"/>
                                        </p:tgtEl>
                                        <p:attrNameLst>
                                          <p:attrName>style.visibility</p:attrName>
                                        </p:attrNameLst>
                                      </p:cBhvr>
                                      <p:to>
                                        <p:strVal val="visible"/>
                                      </p:to>
                                    </p:set>
                                    <p:animEffect transition="in" filter="fade">
                                      <p:cBhvr>
                                        <p:cTn id="40" dur="500"/>
                                        <p:tgtEl>
                                          <p:spTgt spid="5"/>
                                        </p:tgtEl>
                                      </p:cBhvr>
                                    </p:animEffect>
                                  </p:childTnLst>
                                </p:cTn>
                              </p:par>
                            </p:childTnLst>
                          </p:cTn>
                        </p:par>
                        <p:par>
                          <p:cTn id="41" fill="hold">
                            <p:stCondLst>
                              <p:cond delay="5500"/>
                            </p:stCondLst>
                            <p:childTnLst>
                              <p:par>
                                <p:cTn id="42" presetID="10" presetClass="entr" presetSubtype="0" fill="hold" grpId="0" nodeType="afterEffect">
                                  <p:stCondLst>
                                    <p:cond delay="0"/>
                                  </p:stCondLst>
                                  <p:childTnLst>
                                    <p:set>
                                      <p:cBhvr>
                                        <p:cTn id="43" dur="1" fill="hold">
                                          <p:stCondLst>
                                            <p:cond delay="0"/>
                                          </p:stCondLst>
                                        </p:cTn>
                                        <p:tgtEl>
                                          <p:spTgt spid="6"/>
                                        </p:tgtEl>
                                        <p:attrNameLst>
                                          <p:attrName>style.visibility</p:attrName>
                                        </p:attrNameLst>
                                      </p:cBhvr>
                                      <p:to>
                                        <p:strVal val="visible"/>
                                      </p:to>
                                    </p:set>
                                    <p:animEffect transition="in" filter="fade">
                                      <p:cBhvr>
                                        <p:cTn id="44" dur="500"/>
                                        <p:tgtEl>
                                          <p:spTgt spid="6"/>
                                        </p:tgtEl>
                                      </p:cBhvr>
                                    </p:animEffect>
                                  </p:childTnLst>
                                </p:cTn>
                              </p:par>
                            </p:childTnLst>
                          </p:cTn>
                        </p:par>
                        <p:par>
                          <p:cTn id="45" fill="hold">
                            <p:stCondLst>
                              <p:cond delay="6000"/>
                            </p:stCondLst>
                            <p:childTnLst>
                              <p:par>
                                <p:cTn id="46" presetID="10" presetClass="entr" presetSubtype="0" fill="hold" grpId="0" nodeType="afterEffect">
                                  <p:stCondLst>
                                    <p:cond delay="0"/>
                                  </p:stCondLst>
                                  <p:childTnLst>
                                    <p:set>
                                      <p:cBhvr>
                                        <p:cTn id="47" dur="1" fill="hold">
                                          <p:stCondLst>
                                            <p:cond delay="0"/>
                                          </p:stCondLst>
                                        </p:cTn>
                                        <p:tgtEl>
                                          <p:spTgt spid="8"/>
                                        </p:tgtEl>
                                        <p:attrNameLst>
                                          <p:attrName>style.visibility</p:attrName>
                                        </p:attrNameLst>
                                      </p:cBhvr>
                                      <p:to>
                                        <p:strVal val="visible"/>
                                      </p:to>
                                    </p:set>
                                    <p:animEffect transition="in" filter="fade">
                                      <p:cBhvr>
                                        <p:cTn id="48" dur="500"/>
                                        <p:tgtEl>
                                          <p:spTgt spid="8"/>
                                        </p:tgtEl>
                                      </p:cBhvr>
                                    </p:animEffect>
                                  </p:childTnLst>
                                </p:cTn>
                              </p:par>
                            </p:childTnLst>
                          </p:cTn>
                        </p:par>
                        <p:par>
                          <p:cTn id="49" fill="hold">
                            <p:stCondLst>
                              <p:cond delay="6500"/>
                            </p:stCondLst>
                            <p:childTnLst>
                              <p:par>
                                <p:cTn id="50" presetID="10" presetClass="entr" presetSubtype="0" fill="hold" grpId="0" nodeType="afterEffect">
                                  <p:stCondLst>
                                    <p:cond delay="0"/>
                                  </p:stCondLst>
                                  <p:childTnLst>
                                    <p:set>
                                      <p:cBhvr>
                                        <p:cTn id="51" dur="1" fill="hold">
                                          <p:stCondLst>
                                            <p:cond delay="0"/>
                                          </p:stCondLst>
                                        </p:cTn>
                                        <p:tgtEl>
                                          <p:spTgt spid="9"/>
                                        </p:tgtEl>
                                        <p:attrNameLst>
                                          <p:attrName>style.visibility</p:attrName>
                                        </p:attrNameLst>
                                      </p:cBhvr>
                                      <p:to>
                                        <p:strVal val="visible"/>
                                      </p:to>
                                    </p:set>
                                    <p:animEffect transition="in" filter="fade">
                                      <p:cBhvr>
                                        <p:cTn id="52" dur="500"/>
                                        <p:tgtEl>
                                          <p:spTgt spid="9"/>
                                        </p:tgtEl>
                                      </p:cBhvr>
                                    </p:animEffect>
                                  </p:childTnLst>
                                </p:cTn>
                              </p:par>
                            </p:childTnLst>
                          </p:cTn>
                        </p:par>
                        <p:par>
                          <p:cTn id="53" fill="hold">
                            <p:stCondLst>
                              <p:cond delay="7000"/>
                            </p:stCondLst>
                            <p:childTnLst>
                              <p:par>
                                <p:cTn id="54" presetID="10" presetClass="entr" presetSubtype="0" fill="hold" grpId="0" nodeType="afterEffect">
                                  <p:stCondLst>
                                    <p:cond delay="0"/>
                                  </p:stCondLst>
                                  <p:childTnLst>
                                    <p:set>
                                      <p:cBhvr>
                                        <p:cTn id="55" dur="1" fill="hold">
                                          <p:stCondLst>
                                            <p:cond delay="0"/>
                                          </p:stCondLst>
                                        </p:cTn>
                                        <p:tgtEl>
                                          <p:spTgt spid="11"/>
                                        </p:tgtEl>
                                        <p:attrNameLst>
                                          <p:attrName>style.visibility</p:attrName>
                                        </p:attrNameLst>
                                      </p:cBhvr>
                                      <p:to>
                                        <p:strVal val="visible"/>
                                      </p:to>
                                    </p:set>
                                    <p:animEffect transition="in" filter="fade">
                                      <p:cBhvr>
                                        <p:cTn id="56" dur="500"/>
                                        <p:tgtEl>
                                          <p:spTgt spid="11"/>
                                        </p:tgtEl>
                                      </p:cBhvr>
                                    </p:animEffect>
                                  </p:childTnLst>
                                </p:cTn>
                              </p:par>
                            </p:childTnLst>
                          </p:cTn>
                        </p:par>
                        <p:par>
                          <p:cTn id="57" fill="hold">
                            <p:stCondLst>
                              <p:cond delay="7500"/>
                            </p:stCondLst>
                            <p:childTnLst>
                              <p:par>
                                <p:cTn id="58" presetID="10" presetClass="entr" presetSubtype="0" fill="hold" grpId="0" nodeType="afterEffect">
                                  <p:stCondLst>
                                    <p:cond delay="0"/>
                                  </p:stCondLst>
                                  <p:childTnLst>
                                    <p:set>
                                      <p:cBhvr>
                                        <p:cTn id="59" dur="1" fill="hold">
                                          <p:stCondLst>
                                            <p:cond delay="0"/>
                                          </p:stCondLst>
                                        </p:cTn>
                                        <p:tgtEl>
                                          <p:spTgt spid="12"/>
                                        </p:tgtEl>
                                        <p:attrNameLst>
                                          <p:attrName>style.visibility</p:attrName>
                                        </p:attrNameLst>
                                      </p:cBhvr>
                                      <p:to>
                                        <p:strVal val="visible"/>
                                      </p:to>
                                    </p:set>
                                    <p:animEffect transition="in" filter="fade">
                                      <p:cBhvr>
                                        <p:cTn id="60" dur="500"/>
                                        <p:tgtEl>
                                          <p:spTgt spid="12"/>
                                        </p:tgtEl>
                                      </p:cBhvr>
                                    </p:animEffect>
                                  </p:childTnLst>
                                </p:cTn>
                              </p:par>
                            </p:childTnLst>
                          </p:cTn>
                        </p:par>
                        <p:par>
                          <p:cTn id="61" fill="hold">
                            <p:stCondLst>
                              <p:cond delay="8000"/>
                            </p:stCondLst>
                            <p:childTnLst>
                              <p:par>
                                <p:cTn id="62" presetID="10" presetClass="entr" presetSubtype="0" fill="hold" grpId="0" nodeType="afterEffect">
                                  <p:stCondLst>
                                    <p:cond delay="0"/>
                                  </p:stCondLst>
                                  <p:childTnLst>
                                    <p:set>
                                      <p:cBhvr>
                                        <p:cTn id="63" dur="1" fill="hold">
                                          <p:stCondLst>
                                            <p:cond delay="0"/>
                                          </p:stCondLst>
                                        </p:cTn>
                                        <p:tgtEl>
                                          <p:spTgt spid="14"/>
                                        </p:tgtEl>
                                        <p:attrNameLst>
                                          <p:attrName>style.visibility</p:attrName>
                                        </p:attrNameLst>
                                      </p:cBhvr>
                                      <p:to>
                                        <p:strVal val="visible"/>
                                      </p:to>
                                    </p:set>
                                    <p:animEffect transition="in" filter="fade">
                                      <p:cBhvr>
                                        <p:cTn id="64" dur="500"/>
                                        <p:tgtEl>
                                          <p:spTgt spid="14"/>
                                        </p:tgtEl>
                                      </p:cBhvr>
                                    </p:animEffect>
                                  </p:childTnLst>
                                </p:cTn>
                              </p:par>
                            </p:childTnLst>
                          </p:cTn>
                        </p:par>
                        <p:par>
                          <p:cTn id="65" fill="hold">
                            <p:stCondLst>
                              <p:cond delay="8500"/>
                            </p:stCondLst>
                            <p:childTnLst>
                              <p:par>
                                <p:cTn id="66" presetID="10" presetClass="entr" presetSubtype="0" fill="hold" grpId="0" nodeType="afterEffect">
                                  <p:stCondLst>
                                    <p:cond delay="0"/>
                                  </p:stCondLst>
                                  <p:childTnLst>
                                    <p:set>
                                      <p:cBhvr>
                                        <p:cTn id="67" dur="1" fill="hold">
                                          <p:stCondLst>
                                            <p:cond delay="0"/>
                                          </p:stCondLst>
                                        </p:cTn>
                                        <p:tgtEl>
                                          <p:spTgt spid="15"/>
                                        </p:tgtEl>
                                        <p:attrNameLst>
                                          <p:attrName>style.visibility</p:attrName>
                                        </p:attrNameLst>
                                      </p:cBhvr>
                                      <p:to>
                                        <p:strVal val="visible"/>
                                      </p:to>
                                    </p:set>
                                    <p:animEffect transition="in" filter="fade">
                                      <p:cBhvr>
                                        <p:cTn id="68" dur="500"/>
                                        <p:tgtEl>
                                          <p:spTgt spid="15"/>
                                        </p:tgtEl>
                                      </p:cBhvr>
                                    </p:animEffect>
                                  </p:childTnLst>
                                </p:cTn>
                              </p:par>
                            </p:childTnLst>
                          </p:cTn>
                        </p:par>
                        <p:par>
                          <p:cTn id="69" fill="hold">
                            <p:stCondLst>
                              <p:cond delay="9000"/>
                            </p:stCondLst>
                            <p:childTnLst>
                              <p:par>
                                <p:cTn id="70" presetID="16" presetClass="entr" presetSubtype="21" fill="hold" nodeType="afterEffect">
                                  <p:stCondLst>
                                    <p:cond delay="0"/>
                                  </p:stCondLst>
                                  <p:childTnLst>
                                    <p:set>
                                      <p:cBhvr>
                                        <p:cTn id="71" dur="1" fill="hold">
                                          <p:stCondLst>
                                            <p:cond delay="0"/>
                                          </p:stCondLst>
                                        </p:cTn>
                                        <p:tgtEl>
                                          <p:spTgt spid="24"/>
                                        </p:tgtEl>
                                        <p:attrNameLst>
                                          <p:attrName>style.visibility</p:attrName>
                                        </p:attrNameLst>
                                      </p:cBhvr>
                                      <p:to>
                                        <p:strVal val="visible"/>
                                      </p:to>
                                    </p:set>
                                    <p:animEffect transition="in" filter="barn(inVertical)">
                                      <p:cBhvr>
                                        <p:cTn id="72" dur="500"/>
                                        <p:tgtEl>
                                          <p:spTgt spid="24"/>
                                        </p:tgtEl>
                                      </p:cBhvr>
                                    </p:animEffect>
                                  </p:childTnLst>
                                </p:cTn>
                              </p:par>
                            </p:childTnLst>
                          </p:cTn>
                        </p:par>
                        <p:par>
                          <p:cTn id="73" fill="hold">
                            <p:stCondLst>
                              <p:cond delay="9500"/>
                            </p:stCondLst>
                            <p:childTnLst>
                              <p:par>
                                <p:cTn id="74" presetID="16" presetClass="entr" presetSubtype="21" fill="hold" nodeType="afterEffect">
                                  <p:stCondLst>
                                    <p:cond delay="0"/>
                                  </p:stCondLst>
                                  <p:childTnLst>
                                    <p:set>
                                      <p:cBhvr>
                                        <p:cTn id="75" dur="1" fill="hold">
                                          <p:stCondLst>
                                            <p:cond delay="0"/>
                                          </p:stCondLst>
                                        </p:cTn>
                                        <p:tgtEl>
                                          <p:spTgt spid="161"/>
                                        </p:tgtEl>
                                        <p:attrNameLst>
                                          <p:attrName>style.visibility</p:attrName>
                                        </p:attrNameLst>
                                      </p:cBhvr>
                                      <p:to>
                                        <p:strVal val="visible"/>
                                      </p:to>
                                    </p:set>
                                    <p:animEffect transition="in" filter="barn(inVertical)">
                                      <p:cBhvr>
                                        <p:cTn id="76" dur="500"/>
                                        <p:tgtEl>
                                          <p:spTgt spid="161"/>
                                        </p:tgtEl>
                                      </p:cBhvr>
                                    </p:animEffect>
                                  </p:childTnLst>
                                </p:cTn>
                              </p:par>
                            </p:childTnLst>
                          </p:cTn>
                        </p:par>
                        <p:par>
                          <p:cTn id="77" fill="hold">
                            <p:stCondLst>
                              <p:cond delay="10000"/>
                            </p:stCondLst>
                            <p:childTnLst>
                              <p:par>
                                <p:cTn id="78" presetID="16" presetClass="entr" presetSubtype="21" fill="hold" nodeType="afterEffect">
                                  <p:stCondLst>
                                    <p:cond delay="0"/>
                                  </p:stCondLst>
                                  <p:childTnLst>
                                    <p:set>
                                      <p:cBhvr>
                                        <p:cTn id="79" dur="1" fill="hold">
                                          <p:stCondLst>
                                            <p:cond delay="0"/>
                                          </p:stCondLst>
                                        </p:cTn>
                                        <p:tgtEl>
                                          <p:spTgt spid="169"/>
                                        </p:tgtEl>
                                        <p:attrNameLst>
                                          <p:attrName>style.visibility</p:attrName>
                                        </p:attrNameLst>
                                      </p:cBhvr>
                                      <p:to>
                                        <p:strVal val="visible"/>
                                      </p:to>
                                    </p:set>
                                    <p:animEffect transition="in" filter="barn(inVertical)">
                                      <p:cBhvr>
                                        <p:cTn id="80" dur="500"/>
                                        <p:tgtEl>
                                          <p:spTgt spid="169"/>
                                        </p:tgtEl>
                                      </p:cBhvr>
                                    </p:animEffect>
                                  </p:childTnLst>
                                </p:cTn>
                              </p:par>
                            </p:childTnLst>
                          </p:cTn>
                        </p:par>
                        <p:par>
                          <p:cTn id="81" fill="hold">
                            <p:stCondLst>
                              <p:cond delay="10500"/>
                            </p:stCondLst>
                            <p:childTnLst>
                              <p:par>
                                <p:cTn id="82" presetID="16" presetClass="entr" presetSubtype="21" fill="hold" nodeType="afterEffect">
                                  <p:stCondLst>
                                    <p:cond delay="0"/>
                                  </p:stCondLst>
                                  <p:childTnLst>
                                    <p:set>
                                      <p:cBhvr>
                                        <p:cTn id="83" dur="1" fill="hold">
                                          <p:stCondLst>
                                            <p:cond delay="0"/>
                                          </p:stCondLst>
                                        </p:cTn>
                                        <p:tgtEl>
                                          <p:spTgt spid="173"/>
                                        </p:tgtEl>
                                        <p:attrNameLst>
                                          <p:attrName>style.visibility</p:attrName>
                                        </p:attrNameLst>
                                      </p:cBhvr>
                                      <p:to>
                                        <p:strVal val="visible"/>
                                      </p:to>
                                    </p:set>
                                    <p:animEffect transition="in" filter="barn(inVertical)">
                                      <p:cBhvr>
                                        <p:cTn id="84" dur="500"/>
                                        <p:tgtEl>
                                          <p:spTgt spid="1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6" grpId="0" animBg="1"/>
      <p:bldP spid="8" grpId="0" animBg="1"/>
      <p:bldP spid="9" grpId="0" animBg="1"/>
      <p:bldP spid="11" grpId="0" animBg="1"/>
      <p:bldP spid="12" grpId="0" animBg="1"/>
      <p:bldP spid="14" grpId="0" animBg="1"/>
      <p:bldP spid="15" grpId="0" animBg="1"/>
    </p:bld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29600"/>
          </a:xfrm>
          <a:prstGeom prst="rect">
            <a:avLst/>
          </a:prstGeom>
        </p:spPr>
      </p:pic>
      <p:sp>
        <p:nvSpPr>
          <p:cNvPr id="3" name="Text 0"/>
          <p:cNvSpPr/>
          <p:nvPr/>
        </p:nvSpPr>
        <p:spPr>
          <a:xfrm>
            <a:off x="6324124" y="1283613"/>
            <a:ext cx="7468553" cy="2112050"/>
          </a:xfrm>
          <a:prstGeom prst="rect">
            <a:avLst/>
          </a:prstGeom>
          <a:noFill/>
          <a:ln/>
        </p:spPr>
        <p:txBody>
          <a:bodyPr wrap="square" lIns="0" tIns="0" rIns="0" bIns="0" rtlCol="0" anchor="t"/>
          <a:lstStyle/>
          <a:p>
            <a:pPr marL="0" indent="0" algn="l">
              <a:lnSpc>
                <a:spcPts val="5500"/>
              </a:lnSpc>
              <a:buNone/>
            </a:pPr>
            <a:r>
              <a:rPr lang="en-US" sz="4400" dirty="0">
                <a:solidFill>
                  <a:srgbClr val="00002E"/>
                </a:solidFill>
                <a:latin typeface="Nunito Semi Bold" pitchFamily="34" charset="0"/>
                <a:ea typeface="Nunito Semi Bold" pitchFamily="34" charset="-122"/>
                <a:cs typeface="Nunito Semi Bold" pitchFamily="34" charset="-120"/>
              </a:rPr>
              <a:t>Off-Pump CABG: A Minimally Invasive Alternative</a:t>
            </a:r>
            <a:endParaRPr lang="en-US" sz="4400" dirty="0"/>
          </a:p>
        </p:txBody>
      </p:sp>
      <p:pic>
        <p:nvPicPr>
          <p:cNvPr id="4" name="Image 1" descr="preencoded.png"/>
          <p:cNvPicPr>
            <a:picLocks noChangeAspect="1"/>
          </p:cNvPicPr>
          <p:nvPr/>
        </p:nvPicPr>
        <p:blipFill>
          <a:blip r:embed="rId4"/>
          <a:stretch>
            <a:fillRect/>
          </a:stretch>
        </p:blipFill>
        <p:spPr>
          <a:xfrm>
            <a:off x="6324124" y="3754636"/>
            <a:ext cx="572453" cy="572453"/>
          </a:xfrm>
          <a:prstGeom prst="rect">
            <a:avLst/>
          </a:prstGeom>
        </p:spPr>
      </p:pic>
      <p:sp>
        <p:nvSpPr>
          <p:cNvPr id="5" name="Text 1"/>
          <p:cNvSpPr/>
          <p:nvPr/>
        </p:nvSpPr>
        <p:spPr>
          <a:xfrm>
            <a:off x="6324124" y="4566404"/>
            <a:ext cx="2290048" cy="351949"/>
          </a:xfrm>
          <a:prstGeom prst="rect">
            <a:avLst/>
          </a:prstGeom>
          <a:noFill/>
          <a:ln/>
        </p:spPr>
        <p:txBody>
          <a:bodyPr wrap="none" lIns="0" tIns="0" rIns="0" bIns="0" rtlCol="0" anchor="t"/>
          <a:lstStyle/>
          <a:p>
            <a:pPr marL="0" indent="0" algn="l">
              <a:lnSpc>
                <a:spcPts val="2750"/>
              </a:lnSpc>
              <a:buNone/>
            </a:pPr>
            <a:r>
              <a:rPr lang="en-US" sz="2200" dirty="0">
                <a:solidFill>
                  <a:srgbClr val="00002E"/>
                </a:solidFill>
                <a:latin typeface="Nunito Semi Bold" pitchFamily="34" charset="0"/>
                <a:ea typeface="Nunito Semi Bold" pitchFamily="34" charset="-122"/>
                <a:cs typeface="Nunito Semi Bold" pitchFamily="34" charset="-120"/>
              </a:rPr>
              <a:t>Beating Heart</a:t>
            </a:r>
            <a:endParaRPr lang="en-US" sz="2200" dirty="0"/>
          </a:p>
        </p:txBody>
      </p:sp>
      <p:sp>
        <p:nvSpPr>
          <p:cNvPr id="6" name="Text 2"/>
          <p:cNvSpPr/>
          <p:nvPr/>
        </p:nvSpPr>
        <p:spPr>
          <a:xfrm>
            <a:off x="6324124" y="5061942"/>
            <a:ext cx="2290048" cy="1532096"/>
          </a:xfrm>
          <a:prstGeom prst="rect">
            <a:avLst/>
          </a:prstGeom>
          <a:noFill/>
          <a:ln/>
        </p:spPr>
        <p:txBody>
          <a:bodyPr wrap="square" lIns="0" tIns="0" rIns="0" bIns="0" rtlCol="0" anchor="t"/>
          <a:lstStyle/>
          <a:p>
            <a:pPr marL="0" indent="0" algn="l">
              <a:lnSpc>
                <a:spcPts val="3000"/>
              </a:lnSpc>
              <a:buNone/>
            </a:pPr>
            <a:r>
              <a:rPr lang="en-US" sz="1850" dirty="0">
                <a:solidFill>
                  <a:srgbClr val="00002E"/>
                </a:solidFill>
                <a:latin typeface="PT Sans" pitchFamily="34" charset="0"/>
                <a:ea typeface="PT Sans" pitchFamily="34" charset="-122"/>
                <a:cs typeface="PT Sans" pitchFamily="34" charset="-120"/>
              </a:rPr>
              <a:t>Surgery performed while heart continues beating, no CPB required.</a:t>
            </a:r>
            <a:endParaRPr lang="en-US" sz="1850" dirty="0"/>
          </a:p>
        </p:txBody>
      </p:sp>
      <p:pic>
        <p:nvPicPr>
          <p:cNvPr id="7" name="Image 2" descr="preencoded.png"/>
          <p:cNvPicPr>
            <a:picLocks noChangeAspect="1"/>
          </p:cNvPicPr>
          <p:nvPr/>
        </p:nvPicPr>
        <p:blipFill>
          <a:blip r:embed="rId5"/>
          <a:stretch>
            <a:fillRect/>
          </a:stretch>
        </p:blipFill>
        <p:spPr>
          <a:xfrm>
            <a:off x="8913376" y="3678962"/>
            <a:ext cx="572453" cy="572453"/>
          </a:xfrm>
          <a:prstGeom prst="rect">
            <a:avLst/>
          </a:prstGeom>
        </p:spPr>
      </p:pic>
      <p:sp>
        <p:nvSpPr>
          <p:cNvPr id="8" name="Text 3"/>
          <p:cNvSpPr/>
          <p:nvPr/>
        </p:nvSpPr>
        <p:spPr>
          <a:xfrm>
            <a:off x="8913376" y="4566404"/>
            <a:ext cx="2290048" cy="703898"/>
          </a:xfrm>
          <a:prstGeom prst="rect">
            <a:avLst/>
          </a:prstGeom>
          <a:noFill/>
          <a:ln/>
        </p:spPr>
        <p:txBody>
          <a:bodyPr wrap="square" lIns="0" tIns="0" rIns="0" bIns="0" rtlCol="0" anchor="t"/>
          <a:lstStyle/>
          <a:p>
            <a:pPr marL="0" indent="0" algn="l">
              <a:lnSpc>
                <a:spcPts val="2750"/>
              </a:lnSpc>
              <a:buNone/>
            </a:pPr>
            <a:r>
              <a:rPr lang="en-US" sz="2200" dirty="0">
                <a:solidFill>
                  <a:srgbClr val="00002E"/>
                </a:solidFill>
                <a:latin typeface="Nunito Semi Bold" pitchFamily="34" charset="0"/>
                <a:ea typeface="Nunito Semi Bold" pitchFamily="34" charset="-122"/>
                <a:cs typeface="Nunito Semi Bold" pitchFamily="34" charset="-120"/>
              </a:rPr>
              <a:t>Stabilization Devices</a:t>
            </a:r>
            <a:endParaRPr lang="en-US" sz="2200" dirty="0"/>
          </a:p>
        </p:txBody>
      </p:sp>
      <p:sp>
        <p:nvSpPr>
          <p:cNvPr id="9" name="Text 4"/>
          <p:cNvSpPr/>
          <p:nvPr/>
        </p:nvSpPr>
        <p:spPr>
          <a:xfrm>
            <a:off x="8913376" y="5413891"/>
            <a:ext cx="2290048" cy="1532096"/>
          </a:xfrm>
          <a:prstGeom prst="rect">
            <a:avLst/>
          </a:prstGeom>
          <a:noFill/>
          <a:ln/>
        </p:spPr>
        <p:txBody>
          <a:bodyPr wrap="square" lIns="0" tIns="0" rIns="0" bIns="0" rtlCol="0" anchor="t"/>
          <a:lstStyle/>
          <a:p>
            <a:pPr marL="0" indent="0" algn="l">
              <a:lnSpc>
                <a:spcPts val="3000"/>
              </a:lnSpc>
              <a:buNone/>
            </a:pPr>
            <a:r>
              <a:rPr lang="en-US" sz="1850" dirty="0">
                <a:solidFill>
                  <a:srgbClr val="00002E"/>
                </a:solidFill>
                <a:latin typeface="PT Sans" pitchFamily="34" charset="0"/>
                <a:ea typeface="PT Sans" pitchFamily="34" charset="-122"/>
                <a:cs typeface="PT Sans" pitchFamily="34" charset="-120"/>
              </a:rPr>
              <a:t>Specialized tools immobilize specific coronary artery segments.</a:t>
            </a:r>
            <a:endParaRPr lang="en-US" sz="1850" dirty="0"/>
          </a:p>
        </p:txBody>
      </p:sp>
      <p:pic>
        <p:nvPicPr>
          <p:cNvPr id="10" name="Image 3" descr="preencoded.png"/>
          <p:cNvPicPr>
            <a:picLocks noChangeAspect="1"/>
          </p:cNvPicPr>
          <p:nvPr/>
        </p:nvPicPr>
        <p:blipFill>
          <a:blip r:embed="rId6"/>
          <a:stretch>
            <a:fillRect/>
          </a:stretch>
        </p:blipFill>
        <p:spPr>
          <a:xfrm>
            <a:off x="11502628" y="3754636"/>
            <a:ext cx="572453" cy="572453"/>
          </a:xfrm>
          <a:prstGeom prst="rect">
            <a:avLst/>
          </a:prstGeom>
        </p:spPr>
      </p:pic>
      <p:sp>
        <p:nvSpPr>
          <p:cNvPr id="11" name="Text 5"/>
          <p:cNvSpPr/>
          <p:nvPr/>
        </p:nvSpPr>
        <p:spPr>
          <a:xfrm>
            <a:off x="11502628" y="4566404"/>
            <a:ext cx="2290048" cy="351949"/>
          </a:xfrm>
          <a:prstGeom prst="rect">
            <a:avLst/>
          </a:prstGeom>
          <a:noFill/>
          <a:ln/>
        </p:spPr>
        <p:txBody>
          <a:bodyPr wrap="none" lIns="0" tIns="0" rIns="0" bIns="0" rtlCol="0" anchor="t"/>
          <a:lstStyle/>
          <a:p>
            <a:pPr marL="0" indent="0" algn="l">
              <a:lnSpc>
                <a:spcPts val="2750"/>
              </a:lnSpc>
              <a:buNone/>
            </a:pPr>
            <a:r>
              <a:rPr lang="en-US" sz="2200" dirty="0">
                <a:solidFill>
                  <a:srgbClr val="00002E"/>
                </a:solidFill>
                <a:latin typeface="Nunito Semi Bold" pitchFamily="34" charset="0"/>
                <a:ea typeface="Nunito Semi Bold" pitchFamily="34" charset="-122"/>
                <a:cs typeface="Nunito Semi Bold" pitchFamily="34" charset="-120"/>
              </a:rPr>
              <a:t>Smaller Incisions</a:t>
            </a:r>
            <a:endParaRPr lang="en-US" sz="2200" dirty="0"/>
          </a:p>
        </p:txBody>
      </p:sp>
      <p:sp>
        <p:nvSpPr>
          <p:cNvPr id="12" name="Text 6"/>
          <p:cNvSpPr/>
          <p:nvPr/>
        </p:nvSpPr>
        <p:spPr>
          <a:xfrm>
            <a:off x="11502628" y="5061942"/>
            <a:ext cx="2290048" cy="1532096"/>
          </a:xfrm>
          <a:prstGeom prst="rect">
            <a:avLst/>
          </a:prstGeom>
          <a:noFill/>
          <a:ln/>
        </p:spPr>
        <p:txBody>
          <a:bodyPr wrap="square" lIns="0" tIns="0" rIns="0" bIns="0" rtlCol="0" anchor="t"/>
          <a:lstStyle/>
          <a:p>
            <a:pPr marL="0" indent="0" algn="l">
              <a:lnSpc>
                <a:spcPts val="3000"/>
              </a:lnSpc>
              <a:buNone/>
            </a:pPr>
            <a:r>
              <a:rPr lang="en-US" sz="1850" dirty="0">
                <a:solidFill>
                  <a:srgbClr val="00002E"/>
                </a:solidFill>
                <a:latin typeface="PT Sans" pitchFamily="34" charset="0"/>
                <a:ea typeface="PT Sans" pitchFamily="34" charset="-122"/>
                <a:cs typeface="PT Sans" pitchFamily="34" charset="-120"/>
              </a:rPr>
              <a:t>Less invasive approach results in smaller chest incisions.</a:t>
            </a:r>
            <a:endParaRPr lang="en-US" sz="18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par>
                          <p:cTn id="7" fill="hold">
                            <p:stCondLst>
                              <p:cond delay="0"/>
                            </p:stCondLst>
                            <p:childTnLst>
                              <p:par>
                                <p:cTn id="8" presetID="47" presetClass="entr" presetSubtype="0" fill="hold" nodeType="after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1000"/>
                                        <p:tgtEl>
                                          <p:spTgt spid="4"/>
                                        </p:tgtEl>
                                      </p:cBhvr>
                                    </p:animEffect>
                                    <p:anim calcmode="lin" valueType="num">
                                      <p:cBhvr>
                                        <p:cTn id="11" dur="1000" fill="hold"/>
                                        <p:tgtEl>
                                          <p:spTgt spid="4"/>
                                        </p:tgtEl>
                                        <p:attrNameLst>
                                          <p:attrName>ppt_x</p:attrName>
                                        </p:attrNameLst>
                                      </p:cBhvr>
                                      <p:tavLst>
                                        <p:tav tm="0">
                                          <p:val>
                                            <p:strVal val="#ppt_x"/>
                                          </p:val>
                                        </p:tav>
                                        <p:tav tm="100000">
                                          <p:val>
                                            <p:strVal val="#ppt_x"/>
                                          </p:val>
                                        </p:tav>
                                      </p:tavLst>
                                    </p:anim>
                                    <p:anim calcmode="lin" valueType="num">
                                      <p:cBhvr>
                                        <p:cTn id="12" dur="1000" fill="hold"/>
                                        <p:tgtEl>
                                          <p:spTgt spid="4"/>
                                        </p:tgtEl>
                                        <p:attrNameLst>
                                          <p:attrName>ppt_y</p:attrName>
                                        </p:attrNameLst>
                                      </p:cBhvr>
                                      <p:tavLst>
                                        <p:tav tm="0">
                                          <p:val>
                                            <p:strVal val="#ppt_y-.1"/>
                                          </p:val>
                                        </p:tav>
                                        <p:tav tm="100000">
                                          <p:val>
                                            <p:strVal val="#ppt_y"/>
                                          </p:val>
                                        </p:tav>
                                      </p:tavLst>
                                    </p:anim>
                                  </p:childTnLst>
                                </p:cTn>
                              </p:par>
                            </p:childTnLst>
                          </p:cTn>
                        </p:par>
                        <p:par>
                          <p:cTn id="13" fill="hold">
                            <p:stCondLst>
                              <p:cond delay="1000"/>
                            </p:stCondLst>
                            <p:childTnLst>
                              <p:par>
                                <p:cTn id="14" presetID="10" presetClass="entr" presetSubtype="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500"/>
                                        <p:tgtEl>
                                          <p:spTgt spid="5"/>
                                        </p:tgtEl>
                                      </p:cBhvr>
                                    </p:animEffect>
                                  </p:childTnLst>
                                </p:cTn>
                              </p:par>
                            </p:childTnLst>
                          </p:cTn>
                        </p:par>
                        <p:par>
                          <p:cTn id="17" fill="hold">
                            <p:stCondLst>
                              <p:cond delay="1500"/>
                            </p:stCondLst>
                            <p:childTnLst>
                              <p:par>
                                <p:cTn id="18" presetID="10" presetClass="entr" presetSubtype="0" fill="hold" grpId="0" nodeType="after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fade">
                                      <p:cBhvr>
                                        <p:cTn id="20" dur="500"/>
                                        <p:tgtEl>
                                          <p:spTgt spid="6"/>
                                        </p:tgtEl>
                                      </p:cBhvr>
                                    </p:animEffect>
                                  </p:childTnLst>
                                </p:cTn>
                              </p:par>
                            </p:childTnLst>
                          </p:cTn>
                        </p:par>
                        <p:par>
                          <p:cTn id="21" fill="hold">
                            <p:stCondLst>
                              <p:cond delay="2000"/>
                            </p:stCondLst>
                            <p:childTnLst>
                              <p:par>
                                <p:cTn id="22" presetID="47" presetClass="entr" presetSubtype="0" fill="hold" nodeType="after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fade">
                                      <p:cBhvr>
                                        <p:cTn id="24" dur="1000"/>
                                        <p:tgtEl>
                                          <p:spTgt spid="7"/>
                                        </p:tgtEl>
                                      </p:cBhvr>
                                    </p:animEffect>
                                    <p:anim calcmode="lin" valueType="num">
                                      <p:cBhvr>
                                        <p:cTn id="25" dur="1000" fill="hold"/>
                                        <p:tgtEl>
                                          <p:spTgt spid="7"/>
                                        </p:tgtEl>
                                        <p:attrNameLst>
                                          <p:attrName>ppt_x</p:attrName>
                                        </p:attrNameLst>
                                      </p:cBhvr>
                                      <p:tavLst>
                                        <p:tav tm="0">
                                          <p:val>
                                            <p:strVal val="#ppt_x"/>
                                          </p:val>
                                        </p:tav>
                                        <p:tav tm="100000">
                                          <p:val>
                                            <p:strVal val="#ppt_x"/>
                                          </p:val>
                                        </p:tav>
                                      </p:tavLst>
                                    </p:anim>
                                    <p:anim calcmode="lin" valueType="num">
                                      <p:cBhvr>
                                        <p:cTn id="26" dur="1000" fill="hold"/>
                                        <p:tgtEl>
                                          <p:spTgt spid="7"/>
                                        </p:tgtEl>
                                        <p:attrNameLst>
                                          <p:attrName>ppt_y</p:attrName>
                                        </p:attrNameLst>
                                      </p:cBhvr>
                                      <p:tavLst>
                                        <p:tav tm="0">
                                          <p:val>
                                            <p:strVal val="#ppt_y-.1"/>
                                          </p:val>
                                        </p:tav>
                                        <p:tav tm="100000">
                                          <p:val>
                                            <p:strVal val="#ppt_y"/>
                                          </p:val>
                                        </p:tav>
                                      </p:tavLst>
                                    </p:anim>
                                  </p:childTnLst>
                                </p:cTn>
                              </p:par>
                            </p:childTnLst>
                          </p:cTn>
                        </p:par>
                        <p:par>
                          <p:cTn id="27" fill="hold">
                            <p:stCondLst>
                              <p:cond delay="3000"/>
                            </p:stCondLst>
                            <p:childTnLst>
                              <p:par>
                                <p:cTn id="28" presetID="10" presetClass="entr" presetSubtype="0" fill="hold" grpId="0" nodeType="afterEffect">
                                  <p:stCondLst>
                                    <p:cond delay="0"/>
                                  </p:stCondLst>
                                  <p:childTnLst>
                                    <p:set>
                                      <p:cBhvr>
                                        <p:cTn id="29" dur="1" fill="hold">
                                          <p:stCondLst>
                                            <p:cond delay="0"/>
                                          </p:stCondLst>
                                        </p:cTn>
                                        <p:tgtEl>
                                          <p:spTgt spid="8"/>
                                        </p:tgtEl>
                                        <p:attrNameLst>
                                          <p:attrName>style.visibility</p:attrName>
                                        </p:attrNameLst>
                                      </p:cBhvr>
                                      <p:to>
                                        <p:strVal val="visible"/>
                                      </p:to>
                                    </p:set>
                                    <p:animEffect transition="in" filter="fade">
                                      <p:cBhvr>
                                        <p:cTn id="30" dur="500"/>
                                        <p:tgtEl>
                                          <p:spTgt spid="8"/>
                                        </p:tgtEl>
                                      </p:cBhvr>
                                    </p:animEffect>
                                  </p:childTnLst>
                                </p:cTn>
                              </p:par>
                            </p:childTnLst>
                          </p:cTn>
                        </p:par>
                        <p:par>
                          <p:cTn id="31" fill="hold">
                            <p:stCondLst>
                              <p:cond delay="3500"/>
                            </p:stCondLst>
                            <p:childTnLst>
                              <p:par>
                                <p:cTn id="32" presetID="10" presetClass="entr" presetSubtype="0" fill="hold" grpId="0" nodeType="afterEffect">
                                  <p:stCondLst>
                                    <p:cond delay="0"/>
                                  </p:stCondLst>
                                  <p:childTnLst>
                                    <p:set>
                                      <p:cBhvr>
                                        <p:cTn id="33" dur="1" fill="hold">
                                          <p:stCondLst>
                                            <p:cond delay="0"/>
                                          </p:stCondLst>
                                        </p:cTn>
                                        <p:tgtEl>
                                          <p:spTgt spid="9"/>
                                        </p:tgtEl>
                                        <p:attrNameLst>
                                          <p:attrName>style.visibility</p:attrName>
                                        </p:attrNameLst>
                                      </p:cBhvr>
                                      <p:to>
                                        <p:strVal val="visible"/>
                                      </p:to>
                                    </p:set>
                                    <p:animEffect transition="in" filter="fade">
                                      <p:cBhvr>
                                        <p:cTn id="34" dur="500"/>
                                        <p:tgtEl>
                                          <p:spTgt spid="9"/>
                                        </p:tgtEl>
                                      </p:cBhvr>
                                    </p:animEffect>
                                  </p:childTnLst>
                                </p:cTn>
                              </p:par>
                            </p:childTnLst>
                          </p:cTn>
                        </p:par>
                        <p:par>
                          <p:cTn id="35" fill="hold">
                            <p:stCondLst>
                              <p:cond delay="4000"/>
                            </p:stCondLst>
                            <p:childTnLst>
                              <p:par>
                                <p:cTn id="36" presetID="47" presetClass="entr" presetSubtype="0" fill="hold" nodeType="afterEffect">
                                  <p:stCondLst>
                                    <p:cond delay="0"/>
                                  </p:stCondLst>
                                  <p:childTnLst>
                                    <p:set>
                                      <p:cBhvr>
                                        <p:cTn id="37" dur="1" fill="hold">
                                          <p:stCondLst>
                                            <p:cond delay="0"/>
                                          </p:stCondLst>
                                        </p:cTn>
                                        <p:tgtEl>
                                          <p:spTgt spid="10"/>
                                        </p:tgtEl>
                                        <p:attrNameLst>
                                          <p:attrName>style.visibility</p:attrName>
                                        </p:attrNameLst>
                                      </p:cBhvr>
                                      <p:to>
                                        <p:strVal val="visible"/>
                                      </p:to>
                                    </p:set>
                                    <p:animEffect transition="in" filter="fade">
                                      <p:cBhvr>
                                        <p:cTn id="38" dur="1000"/>
                                        <p:tgtEl>
                                          <p:spTgt spid="10"/>
                                        </p:tgtEl>
                                      </p:cBhvr>
                                    </p:animEffect>
                                    <p:anim calcmode="lin" valueType="num">
                                      <p:cBhvr>
                                        <p:cTn id="39" dur="1000" fill="hold"/>
                                        <p:tgtEl>
                                          <p:spTgt spid="10"/>
                                        </p:tgtEl>
                                        <p:attrNameLst>
                                          <p:attrName>ppt_x</p:attrName>
                                        </p:attrNameLst>
                                      </p:cBhvr>
                                      <p:tavLst>
                                        <p:tav tm="0">
                                          <p:val>
                                            <p:strVal val="#ppt_x"/>
                                          </p:val>
                                        </p:tav>
                                        <p:tav tm="100000">
                                          <p:val>
                                            <p:strVal val="#ppt_x"/>
                                          </p:val>
                                        </p:tav>
                                      </p:tavLst>
                                    </p:anim>
                                    <p:anim calcmode="lin" valueType="num">
                                      <p:cBhvr>
                                        <p:cTn id="40" dur="1000" fill="hold"/>
                                        <p:tgtEl>
                                          <p:spTgt spid="10"/>
                                        </p:tgtEl>
                                        <p:attrNameLst>
                                          <p:attrName>ppt_y</p:attrName>
                                        </p:attrNameLst>
                                      </p:cBhvr>
                                      <p:tavLst>
                                        <p:tav tm="0">
                                          <p:val>
                                            <p:strVal val="#ppt_y-.1"/>
                                          </p:val>
                                        </p:tav>
                                        <p:tav tm="100000">
                                          <p:val>
                                            <p:strVal val="#ppt_y"/>
                                          </p:val>
                                        </p:tav>
                                      </p:tavLst>
                                    </p:anim>
                                  </p:childTnLst>
                                </p:cTn>
                              </p:par>
                            </p:childTnLst>
                          </p:cTn>
                        </p:par>
                        <p:par>
                          <p:cTn id="41" fill="hold">
                            <p:stCondLst>
                              <p:cond delay="5000"/>
                            </p:stCondLst>
                            <p:childTnLst>
                              <p:par>
                                <p:cTn id="42" presetID="10" presetClass="entr" presetSubtype="0" fill="hold" grpId="0" nodeType="afterEffect">
                                  <p:stCondLst>
                                    <p:cond delay="0"/>
                                  </p:stCondLst>
                                  <p:childTnLst>
                                    <p:set>
                                      <p:cBhvr>
                                        <p:cTn id="43" dur="1" fill="hold">
                                          <p:stCondLst>
                                            <p:cond delay="0"/>
                                          </p:stCondLst>
                                        </p:cTn>
                                        <p:tgtEl>
                                          <p:spTgt spid="11"/>
                                        </p:tgtEl>
                                        <p:attrNameLst>
                                          <p:attrName>style.visibility</p:attrName>
                                        </p:attrNameLst>
                                      </p:cBhvr>
                                      <p:to>
                                        <p:strVal val="visible"/>
                                      </p:to>
                                    </p:set>
                                    <p:animEffect transition="in" filter="fade">
                                      <p:cBhvr>
                                        <p:cTn id="44" dur="500"/>
                                        <p:tgtEl>
                                          <p:spTgt spid="11"/>
                                        </p:tgtEl>
                                      </p:cBhvr>
                                    </p:animEffect>
                                  </p:childTnLst>
                                </p:cTn>
                              </p:par>
                            </p:childTnLst>
                          </p:cTn>
                        </p:par>
                        <p:par>
                          <p:cTn id="45" fill="hold">
                            <p:stCondLst>
                              <p:cond delay="5500"/>
                            </p:stCondLst>
                            <p:childTnLst>
                              <p:par>
                                <p:cTn id="46" presetID="10" presetClass="entr" presetSubtype="0" fill="hold" grpId="0" nodeType="afterEffect">
                                  <p:stCondLst>
                                    <p:cond delay="0"/>
                                  </p:stCondLst>
                                  <p:childTnLst>
                                    <p:set>
                                      <p:cBhvr>
                                        <p:cTn id="47" dur="1" fill="hold">
                                          <p:stCondLst>
                                            <p:cond delay="0"/>
                                          </p:stCondLst>
                                        </p:cTn>
                                        <p:tgtEl>
                                          <p:spTgt spid="12"/>
                                        </p:tgtEl>
                                        <p:attrNameLst>
                                          <p:attrName>style.visibility</p:attrName>
                                        </p:attrNameLst>
                                      </p:cBhvr>
                                      <p:to>
                                        <p:strVal val="visible"/>
                                      </p:to>
                                    </p:set>
                                    <p:animEffect transition="in" filter="fade">
                                      <p:cBhvr>
                                        <p:cTn id="48"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8" grpId="0" animBg="1"/>
      <p:bldP spid="9" grpId="0" animBg="1"/>
      <p:bldP spid="11" grpId="0" animBg="1"/>
      <p:bldP spid="12" grpId="0" animBg="1"/>
    </p:bld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 0"/>
          <p:cNvSpPr/>
          <p:nvPr/>
        </p:nvSpPr>
        <p:spPr>
          <a:xfrm>
            <a:off x="837724" y="2084903"/>
            <a:ext cx="7941826" cy="704017"/>
          </a:xfrm>
          <a:prstGeom prst="rect">
            <a:avLst/>
          </a:prstGeom>
          <a:noFill/>
          <a:ln/>
        </p:spPr>
        <p:txBody>
          <a:bodyPr wrap="none" lIns="0" tIns="0" rIns="0" bIns="0" rtlCol="0" anchor="t"/>
          <a:lstStyle/>
          <a:p>
            <a:pPr marL="0" indent="0" algn="l">
              <a:lnSpc>
                <a:spcPts val="5500"/>
              </a:lnSpc>
              <a:buNone/>
            </a:pPr>
            <a:r>
              <a:rPr lang="en-US" sz="4400" dirty="0">
                <a:solidFill>
                  <a:srgbClr val="00002E"/>
                </a:solidFill>
                <a:latin typeface="Nunito Semi Bold" pitchFamily="34" charset="0"/>
                <a:ea typeface="Nunito Semi Bold" pitchFamily="34" charset="-122"/>
                <a:cs typeface="Nunito Semi Bold" pitchFamily="34" charset="-120"/>
              </a:rPr>
              <a:t>Benefits and Risks Comparison</a:t>
            </a:r>
            <a:endParaRPr lang="en-US" sz="4400" dirty="0"/>
          </a:p>
        </p:txBody>
      </p:sp>
      <p:sp>
        <p:nvSpPr>
          <p:cNvPr id="3" name="Text 1"/>
          <p:cNvSpPr/>
          <p:nvPr/>
        </p:nvSpPr>
        <p:spPr>
          <a:xfrm>
            <a:off x="837724" y="3387209"/>
            <a:ext cx="2800826" cy="351949"/>
          </a:xfrm>
          <a:prstGeom prst="rect">
            <a:avLst/>
          </a:prstGeom>
          <a:noFill/>
          <a:ln/>
        </p:spPr>
        <p:txBody>
          <a:bodyPr wrap="none" lIns="0" tIns="0" rIns="0" bIns="0" rtlCol="0" anchor="t"/>
          <a:lstStyle/>
          <a:p>
            <a:pPr marL="0" indent="0" algn="l">
              <a:lnSpc>
                <a:spcPts val="2750"/>
              </a:lnSpc>
              <a:buNone/>
            </a:pPr>
            <a:r>
              <a:rPr lang="en-US" sz="2200" dirty="0">
                <a:solidFill>
                  <a:srgbClr val="00002E"/>
                </a:solidFill>
                <a:latin typeface="Nunito Semi Bold" pitchFamily="34" charset="0"/>
                <a:ea typeface="Nunito Semi Bold" pitchFamily="34" charset="-122"/>
                <a:cs typeface="Nunito Semi Bold" pitchFamily="34" charset="-120"/>
              </a:rPr>
              <a:t>On-Pump Benefits</a:t>
            </a:r>
            <a:endParaRPr lang="en-US" sz="2200" dirty="0"/>
          </a:p>
        </p:txBody>
      </p:sp>
      <p:sp>
        <p:nvSpPr>
          <p:cNvPr id="4" name="Text 2"/>
          <p:cNvSpPr/>
          <p:nvPr/>
        </p:nvSpPr>
        <p:spPr>
          <a:xfrm>
            <a:off x="837724" y="3978473"/>
            <a:ext cx="2800826" cy="766048"/>
          </a:xfrm>
          <a:prstGeom prst="rect">
            <a:avLst/>
          </a:prstGeom>
          <a:noFill/>
          <a:ln/>
        </p:spPr>
        <p:txBody>
          <a:bodyPr wrap="square" lIns="0" tIns="0" rIns="0" bIns="0" rtlCol="0" anchor="t"/>
          <a:lstStyle/>
          <a:p>
            <a:pPr marL="342900" indent="-342900" algn="l">
              <a:lnSpc>
                <a:spcPts val="3000"/>
              </a:lnSpc>
              <a:buSzPct val="100000"/>
              <a:buChar char="•"/>
            </a:pPr>
            <a:r>
              <a:rPr lang="en-US" sz="1850" dirty="0">
                <a:solidFill>
                  <a:srgbClr val="00002E"/>
                </a:solidFill>
                <a:latin typeface="PT Sans" pitchFamily="34" charset="0"/>
                <a:ea typeface="PT Sans" pitchFamily="34" charset="-122"/>
                <a:cs typeface="PT Sans" pitchFamily="34" charset="-120"/>
              </a:rPr>
              <a:t>Motionless surgical field</a:t>
            </a:r>
            <a:endParaRPr lang="en-US" sz="1850" dirty="0"/>
          </a:p>
        </p:txBody>
      </p:sp>
      <p:sp>
        <p:nvSpPr>
          <p:cNvPr id="5" name="Text 3"/>
          <p:cNvSpPr/>
          <p:nvPr/>
        </p:nvSpPr>
        <p:spPr>
          <a:xfrm>
            <a:off x="821958" y="4490443"/>
            <a:ext cx="2800826" cy="766048"/>
          </a:xfrm>
          <a:prstGeom prst="rect">
            <a:avLst/>
          </a:prstGeom>
          <a:noFill/>
          <a:ln/>
        </p:spPr>
        <p:txBody>
          <a:bodyPr wrap="square" lIns="0" tIns="0" rIns="0" bIns="0" rtlCol="0" anchor="t"/>
          <a:lstStyle/>
          <a:p>
            <a:pPr marL="342900" indent="-342900" algn="l">
              <a:lnSpc>
                <a:spcPts val="3000"/>
              </a:lnSpc>
              <a:buSzPct val="100000"/>
              <a:buChar char="•"/>
            </a:pPr>
            <a:r>
              <a:rPr lang="en-US" sz="1850" dirty="0">
                <a:solidFill>
                  <a:srgbClr val="00002E"/>
                </a:solidFill>
                <a:latin typeface="PT Sans" pitchFamily="34" charset="0"/>
                <a:ea typeface="PT Sans" pitchFamily="34" charset="-122"/>
                <a:cs typeface="PT Sans" pitchFamily="34" charset="-120"/>
              </a:rPr>
              <a:t>Complete revascularization</a:t>
            </a:r>
            <a:endParaRPr lang="en-US" sz="1850" dirty="0"/>
          </a:p>
        </p:txBody>
      </p:sp>
      <p:sp>
        <p:nvSpPr>
          <p:cNvPr id="6" name="Text 4"/>
          <p:cNvSpPr/>
          <p:nvPr/>
        </p:nvSpPr>
        <p:spPr>
          <a:xfrm>
            <a:off x="821958" y="5385497"/>
            <a:ext cx="2800826" cy="383024"/>
          </a:xfrm>
          <a:prstGeom prst="rect">
            <a:avLst/>
          </a:prstGeom>
          <a:noFill/>
          <a:ln/>
        </p:spPr>
        <p:txBody>
          <a:bodyPr wrap="none" lIns="0" tIns="0" rIns="0" bIns="0" rtlCol="0" anchor="t"/>
          <a:lstStyle/>
          <a:p>
            <a:pPr marL="342900" indent="-342900" algn="l">
              <a:lnSpc>
                <a:spcPts val="3000"/>
              </a:lnSpc>
              <a:buSzPct val="100000"/>
              <a:buChar char="•"/>
            </a:pPr>
            <a:r>
              <a:rPr lang="en-US" sz="1850" dirty="0">
                <a:solidFill>
                  <a:srgbClr val="00002E"/>
                </a:solidFill>
                <a:latin typeface="PT Sans" pitchFamily="34" charset="0"/>
                <a:ea typeface="PT Sans" pitchFamily="34" charset="-122"/>
                <a:cs typeface="PT Sans" pitchFamily="34" charset="-120"/>
              </a:rPr>
              <a:t>Established protocols</a:t>
            </a:r>
            <a:endParaRPr lang="en-US" sz="1850" dirty="0"/>
          </a:p>
        </p:txBody>
      </p:sp>
      <p:sp>
        <p:nvSpPr>
          <p:cNvPr id="7" name="Text 5"/>
          <p:cNvSpPr/>
          <p:nvPr/>
        </p:nvSpPr>
        <p:spPr>
          <a:xfrm>
            <a:off x="4230053" y="3387209"/>
            <a:ext cx="2800826" cy="351949"/>
          </a:xfrm>
          <a:prstGeom prst="rect">
            <a:avLst/>
          </a:prstGeom>
          <a:noFill/>
          <a:ln/>
        </p:spPr>
        <p:txBody>
          <a:bodyPr wrap="none" lIns="0" tIns="0" rIns="0" bIns="0" rtlCol="0" anchor="t"/>
          <a:lstStyle/>
          <a:p>
            <a:pPr marL="0" indent="0" algn="l">
              <a:lnSpc>
                <a:spcPts val="2750"/>
              </a:lnSpc>
              <a:buNone/>
            </a:pPr>
            <a:r>
              <a:rPr lang="en-US" sz="2200" dirty="0">
                <a:solidFill>
                  <a:srgbClr val="00002E"/>
                </a:solidFill>
                <a:latin typeface="Nunito Semi Bold" pitchFamily="34" charset="0"/>
                <a:ea typeface="Nunito Semi Bold" pitchFamily="34" charset="-122"/>
                <a:cs typeface="Nunito Semi Bold" pitchFamily="34" charset="-120"/>
              </a:rPr>
              <a:t>On-Pump Risks</a:t>
            </a:r>
            <a:endParaRPr lang="en-US" sz="2200" dirty="0"/>
          </a:p>
        </p:txBody>
      </p:sp>
      <p:sp>
        <p:nvSpPr>
          <p:cNvPr id="8" name="Text 6"/>
          <p:cNvSpPr/>
          <p:nvPr/>
        </p:nvSpPr>
        <p:spPr>
          <a:xfrm>
            <a:off x="4230053" y="3978473"/>
            <a:ext cx="2800826" cy="383024"/>
          </a:xfrm>
          <a:prstGeom prst="rect">
            <a:avLst/>
          </a:prstGeom>
          <a:noFill/>
          <a:ln/>
        </p:spPr>
        <p:txBody>
          <a:bodyPr wrap="none" lIns="0" tIns="0" rIns="0" bIns="0" rtlCol="0" anchor="t"/>
          <a:lstStyle/>
          <a:p>
            <a:pPr marL="342900" indent="-342900" algn="l">
              <a:lnSpc>
                <a:spcPts val="3000"/>
              </a:lnSpc>
              <a:buSzPct val="100000"/>
              <a:buChar char="•"/>
            </a:pPr>
            <a:r>
              <a:rPr lang="en-US" sz="1850" dirty="0">
                <a:solidFill>
                  <a:srgbClr val="00002E"/>
                </a:solidFill>
                <a:latin typeface="PT Sans" pitchFamily="34" charset="0"/>
                <a:ea typeface="PT Sans" pitchFamily="34" charset="-122"/>
                <a:cs typeface="PT Sans" pitchFamily="34" charset="-120"/>
              </a:rPr>
              <a:t>Increased stroke risk</a:t>
            </a:r>
            <a:endParaRPr lang="en-US" sz="1850" dirty="0"/>
          </a:p>
        </p:txBody>
      </p:sp>
      <p:sp>
        <p:nvSpPr>
          <p:cNvPr id="9" name="Text 7"/>
          <p:cNvSpPr/>
          <p:nvPr/>
        </p:nvSpPr>
        <p:spPr>
          <a:xfrm>
            <a:off x="4230053" y="4445198"/>
            <a:ext cx="2800826" cy="383024"/>
          </a:xfrm>
          <a:prstGeom prst="rect">
            <a:avLst/>
          </a:prstGeom>
          <a:noFill/>
          <a:ln/>
        </p:spPr>
        <p:txBody>
          <a:bodyPr wrap="none" lIns="0" tIns="0" rIns="0" bIns="0" rtlCol="0" anchor="t"/>
          <a:lstStyle/>
          <a:p>
            <a:pPr marL="342900" indent="-342900" algn="l">
              <a:lnSpc>
                <a:spcPts val="3000"/>
              </a:lnSpc>
              <a:buSzPct val="100000"/>
              <a:buChar char="•"/>
            </a:pPr>
            <a:r>
              <a:rPr lang="en-US" sz="1850" dirty="0">
                <a:solidFill>
                  <a:srgbClr val="00002E"/>
                </a:solidFill>
                <a:latin typeface="PT Sans" pitchFamily="34" charset="0"/>
                <a:ea typeface="PT Sans" pitchFamily="34" charset="-122"/>
                <a:cs typeface="PT Sans" pitchFamily="34" charset="-120"/>
              </a:rPr>
              <a:t>Kidney injury potential</a:t>
            </a:r>
            <a:endParaRPr lang="en-US" sz="1850" dirty="0"/>
          </a:p>
        </p:txBody>
      </p:sp>
      <p:sp>
        <p:nvSpPr>
          <p:cNvPr id="10" name="Text 8"/>
          <p:cNvSpPr/>
          <p:nvPr/>
        </p:nvSpPr>
        <p:spPr>
          <a:xfrm>
            <a:off x="4230053" y="4911923"/>
            <a:ext cx="2800826" cy="383024"/>
          </a:xfrm>
          <a:prstGeom prst="rect">
            <a:avLst/>
          </a:prstGeom>
          <a:noFill/>
          <a:ln/>
        </p:spPr>
        <p:txBody>
          <a:bodyPr wrap="none" lIns="0" tIns="0" rIns="0" bIns="0" rtlCol="0" anchor="t"/>
          <a:lstStyle/>
          <a:p>
            <a:pPr marL="342900" indent="-342900" algn="l">
              <a:lnSpc>
                <a:spcPts val="3000"/>
              </a:lnSpc>
              <a:buSzPct val="100000"/>
              <a:buChar char="•"/>
            </a:pPr>
            <a:r>
              <a:rPr lang="en-US" sz="1850" dirty="0">
                <a:solidFill>
                  <a:srgbClr val="00002E"/>
                </a:solidFill>
                <a:latin typeface="PT Sans" pitchFamily="34" charset="0"/>
                <a:ea typeface="PT Sans" pitchFamily="34" charset="-122"/>
                <a:cs typeface="PT Sans" pitchFamily="34" charset="-120"/>
              </a:rPr>
              <a:t>Systemic inflammation</a:t>
            </a:r>
            <a:endParaRPr lang="en-US" sz="1850" dirty="0"/>
          </a:p>
        </p:txBody>
      </p:sp>
      <p:sp>
        <p:nvSpPr>
          <p:cNvPr id="11" name="Text 9"/>
          <p:cNvSpPr/>
          <p:nvPr/>
        </p:nvSpPr>
        <p:spPr>
          <a:xfrm>
            <a:off x="7622381" y="3387209"/>
            <a:ext cx="2800826" cy="351949"/>
          </a:xfrm>
          <a:prstGeom prst="rect">
            <a:avLst/>
          </a:prstGeom>
          <a:noFill/>
          <a:ln/>
        </p:spPr>
        <p:txBody>
          <a:bodyPr wrap="none" lIns="0" tIns="0" rIns="0" bIns="0" rtlCol="0" anchor="t"/>
          <a:lstStyle/>
          <a:p>
            <a:pPr marL="0" indent="0" algn="l">
              <a:lnSpc>
                <a:spcPts val="2750"/>
              </a:lnSpc>
              <a:buNone/>
            </a:pPr>
            <a:r>
              <a:rPr lang="en-US" sz="2200" dirty="0">
                <a:solidFill>
                  <a:srgbClr val="00002E"/>
                </a:solidFill>
                <a:latin typeface="Nunito Semi Bold" pitchFamily="34" charset="0"/>
                <a:ea typeface="Nunito Semi Bold" pitchFamily="34" charset="-122"/>
                <a:cs typeface="Nunito Semi Bold" pitchFamily="34" charset="-120"/>
              </a:rPr>
              <a:t>Off-Pump Benefits</a:t>
            </a:r>
            <a:endParaRPr lang="en-US" sz="2200" dirty="0"/>
          </a:p>
        </p:txBody>
      </p:sp>
      <p:sp>
        <p:nvSpPr>
          <p:cNvPr id="12" name="Text 10"/>
          <p:cNvSpPr/>
          <p:nvPr/>
        </p:nvSpPr>
        <p:spPr>
          <a:xfrm>
            <a:off x="7622381" y="3978473"/>
            <a:ext cx="2800826" cy="766048"/>
          </a:xfrm>
          <a:prstGeom prst="rect">
            <a:avLst/>
          </a:prstGeom>
          <a:noFill/>
          <a:ln/>
        </p:spPr>
        <p:txBody>
          <a:bodyPr wrap="square" lIns="0" tIns="0" rIns="0" bIns="0" rtlCol="0" anchor="t"/>
          <a:lstStyle/>
          <a:p>
            <a:pPr marL="342900" indent="-342900" algn="l">
              <a:lnSpc>
                <a:spcPts val="3000"/>
              </a:lnSpc>
              <a:buSzPct val="100000"/>
              <a:buChar char="•"/>
            </a:pPr>
            <a:r>
              <a:rPr lang="en-US" sz="1850" dirty="0">
                <a:solidFill>
                  <a:srgbClr val="00002E"/>
                </a:solidFill>
                <a:latin typeface="PT Sans" pitchFamily="34" charset="0"/>
                <a:ea typeface="PT Sans" pitchFamily="34" charset="-122"/>
                <a:cs typeface="PT Sans" pitchFamily="34" charset="-120"/>
              </a:rPr>
              <a:t>Reduced CPB complications</a:t>
            </a:r>
            <a:endParaRPr lang="en-US" sz="1850" dirty="0"/>
          </a:p>
        </p:txBody>
      </p:sp>
      <p:sp>
        <p:nvSpPr>
          <p:cNvPr id="13" name="Text 11"/>
          <p:cNvSpPr/>
          <p:nvPr/>
        </p:nvSpPr>
        <p:spPr>
          <a:xfrm>
            <a:off x="7622381" y="4828223"/>
            <a:ext cx="2800826" cy="383024"/>
          </a:xfrm>
          <a:prstGeom prst="rect">
            <a:avLst/>
          </a:prstGeom>
          <a:noFill/>
          <a:ln/>
        </p:spPr>
        <p:txBody>
          <a:bodyPr wrap="none" lIns="0" tIns="0" rIns="0" bIns="0" rtlCol="0" anchor="t"/>
          <a:lstStyle/>
          <a:p>
            <a:pPr marL="342900" indent="-342900" algn="l">
              <a:lnSpc>
                <a:spcPts val="3000"/>
              </a:lnSpc>
              <a:buSzPct val="100000"/>
              <a:buChar char="•"/>
            </a:pPr>
            <a:r>
              <a:rPr lang="en-US" sz="1850" dirty="0">
                <a:solidFill>
                  <a:srgbClr val="00002E"/>
                </a:solidFill>
                <a:latin typeface="PT Sans" pitchFamily="34" charset="0"/>
                <a:ea typeface="PT Sans" pitchFamily="34" charset="-122"/>
                <a:cs typeface="PT Sans" pitchFamily="34" charset="-120"/>
              </a:rPr>
              <a:t>Shorter hospital stays</a:t>
            </a:r>
            <a:endParaRPr lang="en-US" sz="1850" dirty="0"/>
          </a:p>
        </p:txBody>
      </p:sp>
      <p:sp>
        <p:nvSpPr>
          <p:cNvPr id="14" name="Text 12"/>
          <p:cNvSpPr/>
          <p:nvPr/>
        </p:nvSpPr>
        <p:spPr>
          <a:xfrm>
            <a:off x="7622381" y="5294948"/>
            <a:ext cx="2800826" cy="383024"/>
          </a:xfrm>
          <a:prstGeom prst="rect">
            <a:avLst/>
          </a:prstGeom>
          <a:noFill/>
          <a:ln/>
        </p:spPr>
        <p:txBody>
          <a:bodyPr wrap="none" lIns="0" tIns="0" rIns="0" bIns="0" rtlCol="0" anchor="t"/>
          <a:lstStyle/>
          <a:p>
            <a:pPr marL="342900" indent="-342900" algn="l">
              <a:lnSpc>
                <a:spcPts val="3000"/>
              </a:lnSpc>
              <a:buSzPct val="100000"/>
              <a:buChar char="•"/>
            </a:pPr>
            <a:r>
              <a:rPr lang="en-US" sz="1850" dirty="0">
                <a:solidFill>
                  <a:srgbClr val="00002E"/>
                </a:solidFill>
                <a:latin typeface="PT Sans" pitchFamily="34" charset="0"/>
                <a:ea typeface="PT Sans" pitchFamily="34" charset="-122"/>
                <a:cs typeface="PT Sans" pitchFamily="34" charset="-120"/>
              </a:rPr>
              <a:t>Less blood transfusions</a:t>
            </a:r>
            <a:endParaRPr lang="en-US" sz="1850" dirty="0"/>
          </a:p>
        </p:txBody>
      </p:sp>
      <p:sp>
        <p:nvSpPr>
          <p:cNvPr id="15" name="Text 13"/>
          <p:cNvSpPr/>
          <p:nvPr/>
        </p:nvSpPr>
        <p:spPr>
          <a:xfrm>
            <a:off x="11014710" y="3387209"/>
            <a:ext cx="2800826" cy="351949"/>
          </a:xfrm>
          <a:prstGeom prst="rect">
            <a:avLst/>
          </a:prstGeom>
          <a:noFill/>
          <a:ln/>
        </p:spPr>
        <p:txBody>
          <a:bodyPr wrap="none" lIns="0" tIns="0" rIns="0" bIns="0" rtlCol="0" anchor="t"/>
          <a:lstStyle/>
          <a:p>
            <a:pPr marL="0" indent="0" algn="l">
              <a:lnSpc>
                <a:spcPts val="2750"/>
              </a:lnSpc>
              <a:buNone/>
            </a:pPr>
            <a:r>
              <a:rPr lang="en-US" sz="2200" dirty="0">
                <a:solidFill>
                  <a:srgbClr val="00002E"/>
                </a:solidFill>
                <a:latin typeface="Nunito Semi Bold" pitchFamily="34" charset="0"/>
                <a:ea typeface="Nunito Semi Bold" pitchFamily="34" charset="-122"/>
                <a:cs typeface="Nunito Semi Bold" pitchFamily="34" charset="-120"/>
              </a:rPr>
              <a:t>Off-Pump Risks</a:t>
            </a:r>
            <a:endParaRPr lang="en-US" sz="2200" dirty="0"/>
          </a:p>
        </p:txBody>
      </p:sp>
      <p:sp>
        <p:nvSpPr>
          <p:cNvPr id="16" name="Text 14"/>
          <p:cNvSpPr/>
          <p:nvPr/>
        </p:nvSpPr>
        <p:spPr>
          <a:xfrm>
            <a:off x="11014710" y="3978473"/>
            <a:ext cx="2800826" cy="383024"/>
          </a:xfrm>
          <a:prstGeom prst="rect">
            <a:avLst/>
          </a:prstGeom>
          <a:noFill/>
          <a:ln/>
        </p:spPr>
        <p:txBody>
          <a:bodyPr wrap="none" lIns="0" tIns="0" rIns="0" bIns="0" rtlCol="0" anchor="t"/>
          <a:lstStyle/>
          <a:p>
            <a:pPr marL="342900" indent="-342900" algn="l">
              <a:lnSpc>
                <a:spcPts val="3000"/>
              </a:lnSpc>
              <a:buSzPct val="100000"/>
              <a:buChar char="•"/>
            </a:pPr>
            <a:r>
              <a:rPr lang="en-US" sz="1850" dirty="0">
                <a:solidFill>
                  <a:srgbClr val="00002E"/>
                </a:solidFill>
                <a:latin typeface="PT Sans" pitchFamily="34" charset="0"/>
                <a:ea typeface="PT Sans" pitchFamily="34" charset="-122"/>
                <a:cs typeface="PT Sans" pitchFamily="34" charset="-120"/>
              </a:rPr>
              <a:t>Technically challenging</a:t>
            </a:r>
            <a:endParaRPr lang="en-US" sz="1850" dirty="0"/>
          </a:p>
        </p:txBody>
      </p:sp>
      <p:sp>
        <p:nvSpPr>
          <p:cNvPr id="17" name="Text 15"/>
          <p:cNvSpPr/>
          <p:nvPr/>
        </p:nvSpPr>
        <p:spPr>
          <a:xfrm>
            <a:off x="11014710" y="4445198"/>
            <a:ext cx="2800826" cy="766048"/>
          </a:xfrm>
          <a:prstGeom prst="rect">
            <a:avLst/>
          </a:prstGeom>
          <a:noFill/>
          <a:ln/>
        </p:spPr>
        <p:txBody>
          <a:bodyPr wrap="square" lIns="0" tIns="0" rIns="0" bIns="0" rtlCol="0" anchor="t"/>
          <a:lstStyle/>
          <a:p>
            <a:pPr marL="342900" indent="-342900" algn="l">
              <a:lnSpc>
                <a:spcPts val="3000"/>
              </a:lnSpc>
              <a:buSzPct val="100000"/>
              <a:buChar char="•"/>
            </a:pPr>
            <a:r>
              <a:rPr lang="en-US" sz="1850" dirty="0">
                <a:solidFill>
                  <a:srgbClr val="00002E"/>
                </a:solidFill>
                <a:latin typeface="PT Sans" pitchFamily="34" charset="0"/>
                <a:ea typeface="PT Sans" pitchFamily="34" charset="-122"/>
                <a:cs typeface="PT Sans" pitchFamily="34" charset="-120"/>
              </a:rPr>
              <a:t>Incomplete revascularization</a:t>
            </a:r>
            <a:endParaRPr lang="en-US" sz="1850" dirty="0"/>
          </a:p>
        </p:txBody>
      </p:sp>
      <p:sp>
        <p:nvSpPr>
          <p:cNvPr id="18" name="Text 16"/>
          <p:cNvSpPr/>
          <p:nvPr/>
        </p:nvSpPr>
        <p:spPr>
          <a:xfrm>
            <a:off x="11014710" y="5294948"/>
            <a:ext cx="2800826" cy="383024"/>
          </a:xfrm>
          <a:prstGeom prst="rect">
            <a:avLst/>
          </a:prstGeom>
          <a:noFill/>
          <a:ln/>
        </p:spPr>
        <p:txBody>
          <a:bodyPr wrap="none" lIns="0" tIns="0" rIns="0" bIns="0" rtlCol="0" anchor="t"/>
          <a:lstStyle/>
          <a:p>
            <a:pPr marL="342900" indent="-342900" algn="l">
              <a:lnSpc>
                <a:spcPts val="3000"/>
              </a:lnSpc>
              <a:buSzPct val="100000"/>
              <a:buChar char="•"/>
            </a:pPr>
            <a:r>
              <a:rPr lang="en-US" sz="1850" dirty="0">
                <a:solidFill>
                  <a:srgbClr val="00002E"/>
                </a:solidFill>
                <a:latin typeface="PT Sans" pitchFamily="34" charset="0"/>
                <a:ea typeface="PT Sans" pitchFamily="34" charset="-122"/>
                <a:cs typeface="PT Sans" pitchFamily="34" charset="-120"/>
              </a:rPr>
              <a:t>Steeper learning curve</a:t>
            </a:r>
            <a:endParaRPr lang="en-US" sz="1850" dirty="0"/>
          </a:p>
        </p:txBody>
      </p:sp>
      <p:grpSp>
        <p:nvGrpSpPr>
          <p:cNvPr id="20" name="Group 19">
            <a:extLst>
              <a:ext uri="{FF2B5EF4-FFF2-40B4-BE49-F238E27FC236}">
                <a16:creationId xmlns:a16="http://schemas.microsoft.com/office/drawing/2014/main" id="{5B2A5217-C00C-C6A8-E510-1D54276045EB}"/>
              </a:ext>
            </a:extLst>
          </p:cNvPr>
          <p:cNvGrpSpPr/>
          <p:nvPr/>
        </p:nvGrpSpPr>
        <p:grpSpPr>
          <a:xfrm rot="7523209">
            <a:off x="7722218" y="1103408"/>
            <a:ext cx="769829" cy="815241"/>
            <a:chOff x="4121211" y="1005238"/>
            <a:chExt cx="1696343" cy="1796411"/>
          </a:xfrm>
          <a:solidFill>
            <a:schemeClr val="accent5">
              <a:lumMod val="75000"/>
            </a:schemeClr>
          </a:solidFill>
        </p:grpSpPr>
        <p:sp>
          <p:nvSpPr>
            <p:cNvPr id="21" name="Rectangle 20">
              <a:extLst>
                <a:ext uri="{FF2B5EF4-FFF2-40B4-BE49-F238E27FC236}">
                  <a16:creationId xmlns:a16="http://schemas.microsoft.com/office/drawing/2014/main" id="{7ACD9C4D-BE7E-95E1-2DC4-A34B2DE639EB}"/>
                </a:ext>
              </a:extLst>
            </p:cNvPr>
            <p:cNvSpPr/>
            <p:nvPr/>
          </p:nvSpPr>
          <p:spPr>
            <a:xfrm rot="2613694">
              <a:off x="5367631" y="1259674"/>
              <a:ext cx="65631" cy="542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DB2095E2-0303-CD82-491C-D8BE5C1F8760}"/>
                </a:ext>
              </a:extLst>
            </p:cNvPr>
            <p:cNvSpPr/>
            <p:nvPr/>
          </p:nvSpPr>
          <p:spPr>
            <a:xfrm>
              <a:off x="5132704" y="1776958"/>
              <a:ext cx="99918" cy="52155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Freeform: Shape 22">
              <a:extLst>
                <a:ext uri="{FF2B5EF4-FFF2-40B4-BE49-F238E27FC236}">
                  <a16:creationId xmlns:a16="http://schemas.microsoft.com/office/drawing/2014/main" id="{99651341-3EAE-2515-1CCC-860BE28A8A96}"/>
                </a:ext>
              </a:extLst>
            </p:cNvPr>
            <p:cNvSpPr/>
            <p:nvPr/>
          </p:nvSpPr>
          <p:spPr>
            <a:xfrm>
              <a:off x="4763010" y="1958882"/>
              <a:ext cx="842767" cy="842767"/>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5950" y="147906"/>
                    <a:pt x="147906" y="221614"/>
                    <a:pt x="147906" y="317001"/>
                  </a:cubicBezTo>
                  <a:cubicBezTo>
                    <a:pt x="147906" y="408053"/>
                    <a:pt x="221614" y="486097"/>
                    <a:pt x="317001" y="486097"/>
                  </a:cubicBezTo>
                  <a:close/>
                </a:path>
              </a:pathLst>
            </a:custGeom>
            <a:grpFill/>
            <a:ln w="43323" cap="flat">
              <a:noFill/>
              <a:prstDash val="solid"/>
              <a:miter/>
            </a:ln>
          </p:spPr>
          <p:txBody>
            <a:bodyPr rtlCol="0" anchor="ctr"/>
            <a:lstStyle/>
            <a:p>
              <a:endParaRPr lang="en-US"/>
            </a:p>
          </p:txBody>
        </p:sp>
        <p:sp>
          <p:nvSpPr>
            <p:cNvPr id="24" name="Freeform: Shape 23">
              <a:extLst>
                <a:ext uri="{FF2B5EF4-FFF2-40B4-BE49-F238E27FC236}">
                  <a16:creationId xmlns:a16="http://schemas.microsoft.com/office/drawing/2014/main" id="{8094330C-F833-5C86-300E-C75FC20E2821}"/>
                </a:ext>
              </a:extLst>
            </p:cNvPr>
            <p:cNvSpPr/>
            <p:nvPr/>
          </p:nvSpPr>
          <p:spPr>
            <a:xfrm>
              <a:off x="5344107" y="1086848"/>
              <a:ext cx="473447" cy="473447"/>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5950" y="147906"/>
                    <a:pt x="147906" y="221614"/>
                    <a:pt x="147906" y="317001"/>
                  </a:cubicBezTo>
                  <a:cubicBezTo>
                    <a:pt x="147906" y="408053"/>
                    <a:pt x="221614" y="486097"/>
                    <a:pt x="317001" y="486097"/>
                  </a:cubicBezTo>
                  <a:close/>
                </a:path>
              </a:pathLst>
            </a:custGeom>
            <a:grpFill/>
            <a:ln w="43323" cap="flat">
              <a:noFill/>
              <a:prstDash val="solid"/>
              <a:miter/>
            </a:ln>
          </p:spPr>
          <p:txBody>
            <a:bodyPr rtlCol="0" anchor="ctr"/>
            <a:lstStyle/>
            <a:p>
              <a:endParaRPr lang="en-US"/>
            </a:p>
          </p:txBody>
        </p:sp>
        <p:sp>
          <p:nvSpPr>
            <p:cNvPr id="25" name="Rectangle 24">
              <a:extLst>
                <a:ext uri="{FF2B5EF4-FFF2-40B4-BE49-F238E27FC236}">
                  <a16:creationId xmlns:a16="http://schemas.microsoft.com/office/drawing/2014/main" id="{9851FF3D-6BAB-A47D-BE73-1FA79A78B2EE}"/>
                </a:ext>
              </a:extLst>
            </p:cNvPr>
            <p:cNvSpPr/>
            <p:nvPr/>
          </p:nvSpPr>
          <p:spPr>
            <a:xfrm rot="18000269" flipH="1">
              <a:off x="4709115" y="1170501"/>
              <a:ext cx="106964" cy="75009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Freeform: Shape 25">
              <a:extLst>
                <a:ext uri="{FF2B5EF4-FFF2-40B4-BE49-F238E27FC236}">
                  <a16:creationId xmlns:a16="http://schemas.microsoft.com/office/drawing/2014/main" id="{06C87A5B-A3F4-AD8D-0BA1-C72C30AA6E20}"/>
                </a:ext>
              </a:extLst>
            </p:cNvPr>
            <p:cNvSpPr/>
            <p:nvPr/>
          </p:nvSpPr>
          <p:spPr>
            <a:xfrm flipH="1">
              <a:off x="4121211" y="1005238"/>
              <a:ext cx="607009" cy="607009"/>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5950" y="147906"/>
                    <a:pt x="147906" y="221614"/>
                    <a:pt x="147906" y="317001"/>
                  </a:cubicBezTo>
                  <a:cubicBezTo>
                    <a:pt x="147906" y="408053"/>
                    <a:pt x="221614" y="486097"/>
                    <a:pt x="317001" y="486097"/>
                  </a:cubicBezTo>
                  <a:close/>
                </a:path>
              </a:pathLst>
            </a:custGeom>
            <a:grpFill/>
            <a:ln w="43323" cap="flat">
              <a:noFill/>
              <a:prstDash val="solid"/>
              <a:miter/>
            </a:ln>
          </p:spPr>
          <p:txBody>
            <a:bodyPr rtlCol="0" anchor="ctr"/>
            <a:lstStyle/>
            <a:p>
              <a:endParaRPr lang="en-US"/>
            </a:p>
          </p:txBody>
        </p:sp>
        <p:sp>
          <p:nvSpPr>
            <p:cNvPr id="27" name="Freeform: Shape 26">
              <a:extLst>
                <a:ext uri="{FF2B5EF4-FFF2-40B4-BE49-F238E27FC236}">
                  <a16:creationId xmlns:a16="http://schemas.microsoft.com/office/drawing/2014/main" id="{9D005165-6D31-AF27-EC25-0EBC462ACA01}"/>
                </a:ext>
              </a:extLst>
            </p:cNvPr>
            <p:cNvSpPr/>
            <p:nvPr/>
          </p:nvSpPr>
          <p:spPr>
            <a:xfrm>
              <a:off x="4860364" y="1440904"/>
              <a:ext cx="607009" cy="607009"/>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5950" y="147906"/>
                    <a:pt x="147906" y="221614"/>
                    <a:pt x="147906" y="317001"/>
                  </a:cubicBezTo>
                  <a:cubicBezTo>
                    <a:pt x="147906" y="408053"/>
                    <a:pt x="221614" y="486097"/>
                    <a:pt x="317001" y="486097"/>
                  </a:cubicBezTo>
                  <a:close/>
                </a:path>
              </a:pathLst>
            </a:custGeom>
            <a:grpFill/>
            <a:ln w="43323" cap="flat">
              <a:noFill/>
              <a:prstDash val="solid"/>
              <a:miter/>
            </a:ln>
          </p:spPr>
          <p:txBody>
            <a:bodyPr rtlCol="0" anchor="ctr"/>
            <a:lstStyle/>
            <a:p>
              <a:endParaRPr lang="en-US"/>
            </a:p>
          </p:txBody>
        </p:sp>
      </p:grpSp>
      <p:grpSp>
        <p:nvGrpSpPr>
          <p:cNvPr id="28" name="Group 27">
            <a:extLst>
              <a:ext uri="{FF2B5EF4-FFF2-40B4-BE49-F238E27FC236}">
                <a16:creationId xmlns:a16="http://schemas.microsoft.com/office/drawing/2014/main" id="{A0D5CA30-FA01-1E74-250A-F26CF2B18CE2}"/>
              </a:ext>
            </a:extLst>
          </p:cNvPr>
          <p:cNvGrpSpPr/>
          <p:nvPr/>
        </p:nvGrpSpPr>
        <p:grpSpPr>
          <a:xfrm rot="5400000">
            <a:off x="-366441" y="-1552317"/>
            <a:ext cx="4202976" cy="5037168"/>
            <a:chOff x="1005149" y="1226175"/>
            <a:chExt cx="4202976" cy="5037168"/>
          </a:xfrm>
          <a:solidFill>
            <a:schemeClr val="accent5">
              <a:lumMod val="75000"/>
            </a:schemeClr>
          </a:solidFill>
        </p:grpSpPr>
        <p:grpSp>
          <p:nvGrpSpPr>
            <p:cNvPr id="29" name="Group 28">
              <a:extLst>
                <a:ext uri="{FF2B5EF4-FFF2-40B4-BE49-F238E27FC236}">
                  <a16:creationId xmlns:a16="http://schemas.microsoft.com/office/drawing/2014/main" id="{65F0BC62-D298-020E-6BB7-3F495E82D216}"/>
                </a:ext>
              </a:extLst>
            </p:cNvPr>
            <p:cNvGrpSpPr/>
            <p:nvPr/>
          </p:nvGrpSpPr>
          <p:grpSpPr>
            <a:xfrm>
              <a:off x="2193664" y="2470136"/>
              <a:ext cx="1710429" cy="1738057"/>
              <a:chOff x="4288042" y="2256809"/>
              <a:chExt cx="2952665" cy="3000359"/>
            </a:xfrm>
            <a:grpFill/>
          </p:grpSpPr>
          <p:sp>
            <p:nvSpPr>
              <p:cNvPr id="122" name="Freeform: Shape 121">
                <a:extLst>
                  <a:ext uri="{FF2B5EF4-FFF2-40B4-BE49-F238E27FC236}">
                    <a16:creationId xmlns:a16="http://schemas.microsoft.com/office/drawing/2014/main" id="{21C587F9-0E68-B633-EAE4-CCFB0B21F2A8}"/>
                  </a:ext>
                </a:extLst>
              </p:cNvPr>
              <p:cNvSpPr/>
              <p:nvPr/>
            </p:nvSpPr>
            <p:spPr>
              <a:xfrm>
                <a:off x="4392101" y="2382547"/>
                <a:ext cx="1560880" cy="1777670"/>
              </a:xfrm>
              <a:custGeom>
                <a:avLst/>
                <a:gdLst>
                  <a:gd name="connsiteX0" fmla="*/ 789601 w 1560880"/>
                  <a:gd name="connsiteY0" fmla="*/ 147906 h 1777669"/>
                  <a:gd name="connsiteX1" fmla="*/ 1110449 w 1560880"/>
                  <a:gd name="connsiteY1" fmla="*/ 334345 h 1777669"/>
                  <a:gd name="connsiteX2" fmla="*/ 1431297 w 1560880"/>
                  <a:gd name="connsiteY2" fmla="*/ 520783 h 1777669"/>
                  <a:gd name="connsiteX3" fmla="*/ 1431297 w 1560880"/>
                  <a:gd name="connsiteY3" fmla="*/ 889324 h 1777669"/>
                  <a:gd name="connsiteX4" fmla="*/ 1431297 w 1560880"/>
                  <a:gd name="connsiteY4" fmla="*/ 1257866 h 1777669"/>
                  <a:gd name="connsiteX5" fmla="*/ 1110449 w 1560880"/>
                  <a:gd name="connsiteY5" fmla="*/ 1444304 h 1777669"/>
                  <a:gd name="connsiteX6" fmla="*/ 789601 w 1560880"/>
                  <a:gd name="connsiteY6" fmla="*/ 1630743 h 1777669"/>
                  <a:gd name="connsiteX7" fmla="*/ 468754 w 1560880"/>
                  <a:gd name="connsiteY7" fmla="*/ 1444304 h 1777669"/>
                  <a:gd name="connsiteX8" fmla="*/ 147906 w 1560880"/>
                  <a:gd name="connsiteY8" fmla="*/ 1257866 h 1777669"/>
                  <a:gd name="connsiteX9" fmla="*/ 147906 w 1560880"/>
                  <a:gd name="connsiteY9" fmla="*/ 889324 h 1777669"/>
                  <a:gd name="connsiteX10" fmla="*/ 147906 w 1560880"/>
                  <a:gd name="connsiteY10" fmla="*/ 520783 h 1777669"/>
                  <a:gd name="connsiteX11" fmla="*/ 468754 w 1560880"/>
                  <a:gd name="connsiteY11" fmla="*/ 334345 h 1777669"/>
                  <a:gd name="connsiteX12" fmla="*/ 789601 w 1560880"/>
                  <a:gd name="connsiteY12" fmla="*/ 147906 h 1777669"/>
                  <a:gd name="connsiteX13" fmla="*/ 789601 w 1560880"/>
                  <a:gd name="connsiteY13" fmla="*/ 147906 h 1777669"/>
                  <a:gd name="connsiteX14" fmla="*/ 789601 w 1560880"/>
                  <a:gd name="connsiteY14" fmla="*/ 277979 h 1777669"/>
                  <a:gd name="connsiteX15" fmla="*/ 264972 w 1560880"/>
                  <a:gd name="connsiteY15" fmla="*/ 581484 h 1777669"/>
                  <a:gd name="connsiteX16" fmla="*/ 264972 w 1560880"/>
                  <a:gd name="connsiteY16" fmla="*/ 1188493 h 1777669"/>
                  <a:gd name="connsiteX17" fmla="*/ 789601 w 1560880"/>
                  <a:gd name="connsiteY17" fmla="*/ 1491998 h 1777669"/>
                  <a:gd name="connsiteX18" fmla="*/ 1314231 w 1560880"/>
                  <a:gd name="connsiteY18" fmla="*/ 1188493 h 1777669"/>
                  <a:gd name="connsiteX19" fmla="*/ 1314231 w 1560880"/>
                  <a:gd name="connsiteY19" fmla="*/ 581484 h 1777669"/>
                  <a:gd name="connsiteX20" fmla="*/ 789601 w 1560880"/>
                  <a:gd name="connsiteY20" fmla="*/ 277979 h 1777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560880" h="1777669">
                    <a:moveTo>
                      <a:pt x="789601" y="147906"/>
                    </a:moveTo>
                    <a:lnTo>
                      <a:pt x="1110449" y="334345"/>
                    </a:lnTo>
                    <a:lnTo>
                      <a:pt x="1431297" y="520783"/>
                    </a:lnTo>
                    <a:lnTo>
                      <a:pt x="1431297" y="889324"/>
                    </a:lnTo>
                    <a:lnTo>
                      <a:pt x="1431297" y="1257866"/>
                    </a:lnTo>
                    <a:lnTo>
                      <a:pt x="1110449" y="1444304"/>
                    </a:lnTo>
                    <a:lnTo>
                      <a:pt x="789601" y="1630743"/>
                    </a:lnTo>
                    <a:lnTo>
                      <a:pt x="468754" y="1444304"/>
                    </a:lnTo>
                    <a:lnTo>
                      <a:pt x="147906" y="1257866"/>
                    </a:lnTo>
                    <a:lnTo>
                      <a:pt x="147906" y="889324"/>
                    </a:lnTo>
                    <a:lnTo>
                      <a:pt x="147906" y="520783"/>
                    </a:lnTo>
                    <a:lnTo>
                      <a:pt x="468754" y="334345"/>
                    </a:lnTo>
                    <a:lnTo>
                      <a:pt x="789601" y="147906"/>
                    </a:lnTo>
                    <a:lnTo>
                      <a:pt x="789601" y="147906"/>
                    </a:lnTo>
                    <a:close/>
                    <a:moveTo>
                      <a:pt x="789601" y="277979"/>
                    </a:moveTo>
                    <a:lnTo>
                      <a:pt x="264972" y="581484"/>
                    </a:lnTo>
                    <a:lnTo>
                      <a:pt x="264972" y="1188493"/>
                    </a:lnTo>
                    <a:lnTo>
                      <a:pt x="789601" y="1491998"/>
                    </a:lnTo>
                    <a:lnTo>
                      <a:pt x="1314231" y="1188493"/>
                    </a:lnTo>
                    <a:lnTo>
                      <a:pt x="1314231" y="581484"/>
                    </a:lnTo>
                    <a:lnTo>
                      <a:pt x="789601" y="277979"/>
                    </a:lnTo>
                    <a:close/>
                  </a:path>
                </a:pathLst>
              </a:custGeom>
              <a:grpFill/>
              <a:ln w="43323" cap="flat">
                <a:noFill/>
                <a:prstDash val="solid"/>
                <a:miter/>
              </a:ln>
            </p:spPr>
            <p:txBody>
              <a:bodyPr rtlCol="0" anchor="ctr"/>
              <a:lstStyle/>
              <a:p>
                <a:endParaRPr lang="en-US"/>
              </a:p>
            </p:txBody>
          </p:sp>
          <p:sp>
            <p:nvSpPr>
              <p:cNvPr id="123" name="Freeform: Shape 122">
                <a:extLst>
                  <a:ext uri="{FF2B5EF4-FFF2-40B4-BE49-F238E27FC236}">
                    <a16:creationId xmlns:a16="http://schemas.microsoft.com/office/drawing/2014/main" id="{15EFC187-452F-F126-D104-67858E45B1DF}"/>
                  </a:ext>
                </a:extLst>
              </p:cNvPr>
              <p:cNvSpPr/>
              <p:nvPr/>
            </p:nvSpPr>
            <p:spPr>
              <a:xfrm>
                <a:off x="4868287" y="2290747"/>
                <a:ext cx="607009" cy="607009"/>
              </a:xfrm>
              <a:custGeom>
                <a:avLst/>
                <a:gdLst>
                  <a:gd name="connsiteX0" fmla="*/ 486846 w 607009"/>
                  <a:gd name="connsiteY0" fmla="*/ 317351 h 607009"/>
                  <a:gd name="connsiteX1" fmla="*/ 318150 w 607009"/>
                  <a:gd name="connsiteY1" fmla="*/ 486846 h 607009"/>
                  <a:gd name="connsiteX2" fmla="*/ 148655 w 607009"/>
                  <a:gd name="connsiteY2" fmla="*/ 318150 h 607009"/>
                  <a:gd name="connsiteX3" fmla="*/ 317351 w 607009"/>
                  <a:gd name="connsiteY3" fmla="*/ 148655 h 607009"/>
                  <a:gd name="connsiteX4" fmla="*/ 486846 w 607009"/>
                  <a:gd name="connsiteY4" fmla="*/ 317351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486846" y="317351"/>
                    </a:moveTo>
                    <a:cubicBezTo>
                      <a:pt x="487066" y="410740"/>
                      <a:pt x="411538" y="486625"/>
                      <a:pt x="318150" y="486846"/>
                    </a:cubicBezTo>
                    <a:cubicBezTo>
                      <a:pt x="224761" y="487066"/>
                      <a:pt x="148875" y="411538"/>
                      <a:pt x="148655" y="318150"/>
                    </a:cubicBezTo>
                    <a:cubicBezTo>
                      <a:pt x="148434" y="224761"/>
                      <a:pt x="223962" y="148875"/>
                      <a:pt x="317351" y="148655"/>
                    </a:cubicBezTo>
                    <a:cubicBezTo>
                      <a:pt x="410740" y="148434"/>
                      <a:pt x="486625" y="223962"/>
                      <a:pt x="486846" y="317351"/>
                    </a:cubicBezTo>
                    <a:close/>
                  </a:path>
                </a:pathLst>
              </a:custGeom>
              <a:grpFill/>
              <a:ln w="43323" cap="flat">
                <a:noFill/>
                <a:prstDash val="solid"/>
                <a:miter/>
              </a:ln>
            </p:spPr>
            <p:txBody>
              <a:bodyPr rtlCol="0" anchor="ctr"/>
              <a:lstStyle/>
              <a:p>
                <a:endParaRPr lang="en-US"/>
              </a:p>
            </p:txBody>
          </p:sp>
          <p:sp>
            <p:nvSpPr>
              <p:cNvPr id="124" name="Freeform: Shape 123">
                <a:extLst>
                  <a:ext uri="{FF2B5EF4-FFF2-40B4-BE49-F238E27FC236}">
                    <a16:creationId xmlns:a16="http://schemas.microsoft.com/office/drawing/2014/main" id="{ADCD5F9F-4B48-4DB0-CFE5-9FD95E01424E}"/>
                  </a:ext>
                </a:extLst>
              </p:cNvPr>
              <p:cNvSpPr/>
              <p:nvPr/>
            </p:nvSpPr>
            <p:spPr>
              <a:xfrm>
                <a:off x="5445695" y="3297396"/>
                <a:ext cx="607009" cy="607009"/>
              </a:xfrm>
              <a:custGeom>
                <a:avLst/>
                <a:gdLst>
                  <a:gd name="connsiteX0" fmla="*/ 308330 w 607009"/>
                  <a:gd name="connsiteY0" fmla="*/ 468754 h 607009"/>
                  <a:gd name="connsiteX1" fmla="*/ 468754 w 607009"/>
                  <a:gd name="connsiteY1" fmla="*/ 308330 h 607009"/>
                  <a:gd name="connsiteX2" fmla="*/ 308330 w 607009"/>
                  <a:gd name="connsiteY2" fmla="*/ 147906 h 607009"/>
                  <a:gd name="connsiteX3" fmla="*/ 147906 w 607009"/>
                  <a:gd name="connsiteY3" fmla="*/ 308330 h 607009"/>
                  <a:gd name="connsiteX4" fmla="*/ 308330 w 607009"/>
                  <a:gd name="connsiteY4" fmla="*/ 468754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08330" y="468754"/>
                    </a:moveTo>
                    <a:cubicBezTo>
                      <a:pt x="395045" y="468754"/>
                      <a:pt x="468754" y="395045"/>
                      <a:pt x="468754" y="308330"/>
                    </a:cubicBezTo>
                    <a:cubicBezTo>
                      <a:pt x="468754" y="221614"/>
                      <a:pt x="395045" y="147906"/>
                      <a:pt x="308330" y="147906"/>
                    </a:cubicBezTo>
                    <a:cubicBezTo>
                      <a:pt x="221614" y="147906"/>
                      <a:pt x="147906" y="221614"/>
                      <a:pt x="147906" y="308330"/>
                    </a:cubicBezTo>
                    <a:cubicBezTo>
                      <a:pt x="147906" y="395045"/>
                      <a:pt x="221614" y="468754"/>
                      <a:pt x="308330" y="468754"/>
                    </a:cubicBezTo>
                    <a:close/>
                  </a:path>
                </a:pathLst>
              </a:custGeom>
              <a:grpFill/>
              <a:ln w="43323" cap="flat">
                <a:noFill/>
                <a:prstDash val="solid"/>
                <a:miter/>
              </a:ln>
            </p:spPr>
            <p:txBody>
              <a:bodyPr rtlCol="0" anchor="ctr"/>
              <a:lstStyle/>
              <a:p>
                <a:endParaRPr lang="en-US"/>
              </a:p>
            </p:txBody>
          </p:sp>
          <p:sp>
            <p:nvSpPr>
              <p:cNvPr id="125" name="Freeform: Shape 124">
                <a:extLst>
                  <a:ext uri="{FF2B5EF4-FFF2-40B4-BE49-F238E27FC236}">
                    <a16:creationId xmlns:a16="http://schemas.microsoft.com/office/drawing/2014/main" id="{631BD4C8-F426-6953-DA92-BE4C5F84495E}"/>
                  </a:ext>
                </a:extLst>
              </p:cNvPr>
              <p:cNvSpPr/>
              <p:nvPr/>
            </p:nvSpPr>
            <p:spPr>
              <a:xfrm>
                <a:off x="5606119" y="3297396"/>
                <a:ext cx="433578" cy="607009"/>
              </a:xfrm>
              <a:custGeom>
                <a:avLst/>
                <a:gdLst>
                  <a:gd name="connsiteX0" fmla="*/ 147906 w 433577"/>
                  <a:gd name="connsiteY0" fmla="*/ 468754 h 607009"/>
                  <a:gd name="connsiteX1" fmla="*/ 147906 w 433577"/>
                  <a:gd name="connsiteY1" fmla="*/ 147906 h 607009"/>
                  <a:gd name="connsiteX2" fmla="*/ 308330 w 433577"/>
                  <a:gd name="connsiteY2" fmla="*/ 308330 h 607009"/>
                  <a:gd name="connsiteX3" fmla="*/ 147906 w 433577"/>
                  <a:gd name="connsiteY3" fmla="*/ 468754 h 607009"/>
                </a:gdLst>
                <a:ahLst/>
                <a:cxnLst>
                  <a:cxn ang="0">
                    <a:pos x="connsiteX0" y="connsiteY0"/>
                  </a:cxn>
                  <a:cxn ang="0">
                    <a:pos x="connsiteX1" y="connsiteY1"/>
                  </a:cxn>
                  <a:cxn ang="0">
                    <a:pos x="connsiteX2" y="connsiteY2"/>
                  </a:cxn>
                  <a:cxn ang="0">
                    <a:pos x="connsiteX3" y="connsiteY3"/>
                  </a:cxn>
                </a:cxnLst>
                <a:rect l="l" t="t" r="r" b="b"/>
                <a:pathLst>
                  <a:path w="433577" h="607009">
                    <a:moveTo>
                      <a:pt x="147906" y="468754"/>
                    </a:moveTo>
                    <a:lnTo>
                      <a:pt x="147906" y="147906"/>
                    </a:lnTo>
                    <a:cubicBezTo>
                      <a:pt x="234622" y="147906"/>
                      <a:pt x="308330" y="221614"/>
                      <a:pt x="308330" y="308330"/>
                    </a:cubicBezTo>
                    <a:cubicBezTo>
                      <a:pt x="308330" y="395045"/>
                      <a:pt x="238957" y="468754"/>
                      <a:pt x="147906" y="468754"/>
                    </a:cubicBezTo>
                    <a:close/>
                  </a:path>
                </a:pathLst>
              </a:custGeom>
              <a:grpFill/>
              <a:ln w="43323" cap="flat">
                <a:noFill/>
                <a:prstDash val="solid"/>
                <a:miter/>
              </a:ln>
            </p:spPr>
            <p:txBody>
              <a:bodyPr rtlCol="0" anchor="ctr"/>
              <a:lstStyle/>
              <a:p>
                <a:endParaRPr lang="en-US"/>
              </a:p>
            </p:txBody>
          </p:sp>
          <p:sp>
            <p:nvSpPr>
              <p:cNvPr id="126" name="Freeform: Shape 125">
                <a:extLst>
                  <a:ext uri="{FF2B5EF4-FFF2-40B4-BE49-F238E27FC236}">
                    <a16:creationId xmlns:a16="http://schemas.microsoft.com/office/drawing/2014/main" id="{8539CA46-7103-2FDB-598A-7BE658822084}"/>
                  </a:ext>
                </a:extLst>
              </p:cNvPr>
              <p:cNvSpPr/>
              <p:nvPr/>
            </p:nvSpPr>
            <p:spPr>
              <a:xfrm>
                <a:off x="4288042" y="3301732"/>
                <a:ext cx="607009" cy="607009"/>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1614" y="147906"/>
                      <a:pt x="147906" y="221614"/>
                      <a:pt x="147906" y="317001"/>
                    </a:cubicBezTo>
                    <a:cubicBezTo>
                      <a:pt x="147906" y="408053"/>
                      <a:pt x="221614" y="486097"/>
                      <a:pt x="317001" y="486097"/>
                    </a:cubicBezTo>
                    <a:close/>
                  </a:path>
                </a:pathLst>
              </a:custGeom>
              <a:grpFill/>
              <a:ln w="43323" cap="flat">
                <a:noFill/>
                <a:prstDash val="solid"/>
                <a:miter/>
              </a:ln>
            </p:spPr>
            <p:txBody>
              <a:bodyPr rtlCol="0" anchor="ctr"/>
              <a:lstStyle/>
              <a:p>
                <a:endParaRPr lang="en-US"/>
              </a:p>
            </p:txBody>
          </p:sp>
          <p:sp>
            <p:nvSpPr>
              <p:cNvPr id="127" name="Freeform: Shape 126">
                <a:extLst>
                  <a:ext uri="{FF2B5EF4-FFF2-40B4-BE49-F238E27FC236}">
                    <a16:creationId xmlns:a16="http://schemas.microsoft.com/office/drawing/2014/main" id="{CCAC1FB2-4010-B2EF-9F9D-1A236615B0FC}"/>
                  </a:ext>
                </a:extLst>
              </p:cNvPr>
              <p:cNvSpPr/>
              <p:nvPr/>
            </p:nvSpPr>
            <p:spPr>
              <a:xfrm>
                <a:off x="4288042" y="2621014"/>
                <a:ext cx="607009" cy="607009"/>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1614" y="147906"/>
                      <a:pt x="147906" y="225950"/>
                      <a:pt x="147906" y="317001"/>
                    </a:cubicBezTo>
                    <a:cubicBezTo>
                      <a:pt x="147906" y="412389"/>
                      <a:pt x="221614" y="486097"/>
                      <a:pt x="317001" y="486097"/>
                    </a:cubicBezTo>
                    <a:close/>
                  </a:path>
                </a:pathLst>
              </a:custGeom>
              <a:grpFill/>
              <a:ln w="43323" cap="flat">
                <a:noFill/>
                <a:prstDash val="solid"/>
                <a:miter/>
              </a:ln>
            </p:spPr>
            <p:txBody>
              <a:bodyPr rtlCol="0" anchor="ctr"/>
              <a:lstStyle/>
              <a:p>
                <a:endParaRPr lang="en-US"/>
              </a:p>
            </p:txBody>
          </p:sp>
          <p:sp>
            <p:nvSpPr>
              <p:cNvPr id="128" name="Freeform: Shape 127">
                <a:extLst>
                  <a:ext uri="{FF2B5EF4-FFF2-40B4-BE49-F238E27FC236}">
                    <a16:creationId xmlns:a16="http://schemas.microsoft.com/office/drawing/2014/main" id="{F32C4FF0-5AC0-64A7-1025-49E0A5FDE5E8}"/>
                  </a:ext>
                </a:extLst>
              </p:cNvPr>
              <p:cNvSpPr/>
              <p:nvPr/>
            </p:nvSpPr>
            <p:spPr>
              <a:xfrm>
                <a:off x="5554090" y="2382547"/>
                <a:ext cx="1560880" cy="1734312"/>
              </a:xfrm>
              <a:custGeom>
                <a:avLst/>
                <a:gdLst>
                  <a:gd name="connsiteX0" fmla="*/ 789601 w 1560880"/>
                  <a:gd name="connsiteY0" fmla="*/ 147906 h 1734311"/>
                  <a:gd name="connsiteX1" fmla="*/ 1110449 w 1560880"/>
                  <a:gd name="connsiteY1" fmla="*/ 334345 h 1734311"/>
                  <a:gd name="connsiteX2" fmla="*/ 1431297 w 1560880"/>
                  <a:gd name="connsiteY2" fmla="*/ 520783 h 1734311"/>
                  <a:gd name="connsiteX3" fmla="*/ 1431297 w 1560880"/>
                  <a:gd name="connsiteY3" fmla="*/ 889324 h 1734311"/>
                  <a:gd name="connsiteX4" fmla="*/ 1431297 w 1560880"/>
                  <a:gd name="connsiteY4" fmla="*/ 1257866 h 1734311"/>
                  <a:gd name="connsiteX5" fmla="*/ 1110449 w 1560880"/>
                  <a:gd name="connsiteY5" fmla="*/ 1444304 h 1734311"/>
                  <a:gd name="connsiteX6" fmla="*/ 789601 w 1560880"/>
                  <a:gd name="connsiteY6" fmla="*/ 1622071 h 1734311"/>
                  <a:gd name="connsiteX7" fmla="*/ 468754 w 1560880"/>
                  <a:gd name="connsiteY7" fmla="*/ 1435632 h 1734311"/>
                  <a:gd name="connsiteX8" fmla="*/ 147906 w 1560880"/>
                  <a:gd name="connsiteY8" fmla="*/ 1249194 h 1734311"/>
                  <a:gd name="connsiteX9" fmla="*/ 147906 w 1560880"/>
                  <a:gd name="connsiteY9" fmla="*/ 880653 h 1734311"/>
                  <a:gd name="connsiteX10" fmla="*/ 147906 w 1560880"/>
                  <a:gd name="connsiteY10" fmla="*/ 512112 h 1734311"/>
                  <a:gd name="connsiteX11" fmla="*/ 468754 w 1560880"/>
                  <a:gd name="connsiteY11" fmla="*/ 325673 h 1734311"/>
                  <a:gd name="connsiteX12" fmla="*/ 789601 w 1560880"/>
                  <a:gd name="connsiteY12" fmla="*/ 147906 h 1734311"/>
                  <a:gd name="connsiteX13" fmla="*/ 789601 w 1560880"/>
                  <a:gd name="connsiteY13" fmla="*/ 147906 h 1734311"/>
                  <a:gd name="connsiteX14" fmla="*/ 789601 w 1560880"/>
                  <a:gd name="connsiteY14" fmla="*/ 277979 h 1734311"/>
                  <a:gd name="connsiteX15" fmla="*/ 264972 w 1560880"/>
                  <a:gd name="connsiteY15" fmla="*/ 581484 h 1734311"/>
                  <a:gd name="connsiteX16" fmla="*/ 264972 w 1560880"/>
                  <a:gd name="connsiteY16" fmla="*/ 1188493 h 1734311"/>
                  <a:gd name="connsiteX17" fmla="*/ 789601 w 1560880"/>
                  <a:gd name="connsiteY17" fmla="*/ 1491998 h 1734311"/>
                  <a:gd name="connsiteX18" fmla="*/ 1314231 w 1560880"/>
                  <a:gd name="connsiteY18" fmla="*/ 1188493 h 1734311"/>
                  <a:gd name="connsiteX19" fmla="*/ 1314231 w 1560880"/>
                  <a:gd name="connsiteY19" fmla="*/ 581484 h 1734311"/>
                  <a:gd name="connsiteX20" fmla="*/ 789601 w 1560880"/>
                  <a:gd name="connsiteY20" fmla="*/ 277979 h 17343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560880" h="1734311">
                    <a:moveTo>
                      <a:pt x="789601" y="147906"/>
                    </a:moveTo>
                    <a:lnTo>
                      <a:pt x="1110449" y="334345"/>
                    </a:lnTo>
                    <a:lnTo>
                      <a:pt x="1431297" y="520783"/>
                    </a:lnTo>
                    <a:lnTo>
                      <a:pt x="1431297" y="889324"/>
                    </a:lnTo>
                    <a:lnTo>
                      <a:pt x="1431297" y="1257866"/>
                    </a:lnTo>
                    <a:lnTo>
                      <a:pt x="1110449" y="1444304"/>
                    </a:lnTo>
                    <a:lnTo>
                      <a:pt x="789601" y="1622071"/>
                    </a:lnTo>
                    <a:lnTo>
                      <a:pt x="468754" y="1435632"/>
                    </a:lnTo>
                    <a:lnTo>
                      <a:pt x="147906" y="1249194"/>
                    </a:lnTo>
                    <a:lnTo>
                      <a:pt x="147906" y="880653"/>
                    </a:lnTo>
                    <a:lnTo>
                      <a:pt x="147906" y="512112"/>
                    </a:lnTo>
                    <a:lnTo>
                      <a:pt x="468754" y="325673"/>
                    </a:lnTo>
                    <a:lnTo>
                      <a:pt x="789601" y="147906"/>
                    </a:lnTo>
                    <a:lnTo>
                      <a:pt x="789601" y="147906"/>
                    </a:lnTo>
                    <a:close/>
                    <a:moveTo>
                      <a:pt x="789601" y="277979"/>
                    </a:moveTo>
                    <a:lnTo>
                      <a:pt x="264972" y="581484"/>
                    </a:lnTo>
                    <a:lnTo>
                      <a:pt x="264972" y="1188493"/>
                    </a:lnTo>
                    <a:lnTo>
                      <a:pt x="789601" y="1491998"/>
                    </a:lnTo>
                    <a:lnTo>
                      <a:pt x="1314231" y="1188493"/>
                    </a:lnTo>
                    <a:lnTo>
                      <a:pt x="1314231" y="581484"/>
                    </a:lnTo>
                    <a:lnTo>
                      <a:pt x="789601" y="277979"/>
                    </a:lnTo>
                    <a:close/>
                  </a:path>
                </a:pathLst>
              </a:custGeom>
              <a:grpFill/>
              <a:ln w="43323" cap="flat">
                <a:noFill/>
                <a:prstDash val="solid"/>
                <a:miter/>
              </a:ln>
            </p:spPr>
            <p:txBody>
              <a:bodyPr rtlCol="0" anchor="ctr"/>
              <a:lstStyle/>
              <a:p>
                <a:endParaRPr lang="en-US"/>
              </a:p>
            </p:txBody>
          </p:sp>
          <p:sp>
            <p:nvSpPr>
              <p:cNvPr id="129" name="Freeform: Shape 128">
                <a:extLst>
                  <a:ext uri="{FF2B5EF4-FFF2-40B4-BE49-F238E27FC236}">
                    <a16:creationId xmlns:a16="http://schemas.microsoft.com/office/drawing/2014/main" id="{F4ACF1D5-A5DD-B53D-4B86-6284204CACDA}"/>
                  </a:ext>
                </a:extLst>
              </p:cNvPr>
              <p:cNvSpPr/>
              <p:nvPr/>
            </p:nvSpPr>
            <p:spPr>
              <a:xfrm>
                <a:off x="6057040" y="2256809"/>
                <a:ext cx="607009" cy="607009"/>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5950" y="147906"/>
                      <a:pt x="147906" y="221614"/>
                      <a:pt x="147906" y="317001"/>
                    </a:cubicBezTo>
                    <a:cubicBezTo>
                      <a:pt x="147906" y="408053"/>
                      <a:pt x="221614" y="486097"/>
                      <a:pt x="317001" y="486097"/>
                    </a:cubicBezTo>
                    <a:close/>
                  </a:path>
                </a:pathLst>
              </a:custGeom>
              <a:grpFill/>
              <a:ln w="43323" cap="flat">
                <a:noFill/>
                <a:prstDash val="solid"/>
                <a:miter/>
              </a:ln>
            </p:spPr>
            <p:txBody>
              <a:bodyPr rtlCol="0" anchor="ctr"/>
              <a:lstStyle/>
              <a:p>
                <a:endParaRPr lang="en-US"/>
              </a:p>
            </p:txBody>
          </p:sp>
          <p:sp>
            <p:nvSpPr>
              <p:cNvPr id="130" name="Freeform: Shape 129">
                <a:extLst>
                  <a:ext uri="{FF2B5EF4-FFF2-40B4-BE49-F238E27FC236}">
                    <a16:creationId xmlns:a16="http://schemas.microsoft.com/office/drawing/2014/main" id="{43B69EDD-BD45-7BDD-FA24-05459CB15D29}"/>
                  </a:ext>
                </a:extLst>
              </p:cNvPr>
              <p:cNvSpPr/>
              <p:nvPr/>
            </p:nvSpPr>
            <p:spPr>
              <a:xfrm>
                <a:off x="6612019" y="2621014"/>
                <a:ext cx="607009" cy="607009"/>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5950" y="147906"/>
                      <a:pt x="147906" y="221614"/>
                      <a:pt x="147906" y="317001"/>
                    </a:cubicBezTo>
                    <a:cubicBezTo>
                      <a:pt x="147906" y="412389"/>
                      <a:pt x="221614" y="486097"/>
                      <a:pt x="317001" y="486097"/>
                    </a:cubicBezTo>
                    <a:close/>
                  </a:path>
                </a:pathLst>
              </a:custGeom>
              <a:grpFill/>
              <a:ln w="43323" cap="flat">
                <a:noFill/>
                <a:prstDash val="solid"/>
                <a:miter/>
              </a:ln>
            </p:spPr>
            <p:txBody>
              <a:bodyPr rtlCol="0" anchor="ctr"/>
              <a:lstStyle/>
              <a:p>
                <a:endParaRPr lang="en-US"/>
              </a:p>
            </p:txBody>
          </p:sp>
          <p:sp>
            <p:nvSpPr>
              <p:cNvPr id="131" name="Freeform: Shape 130">
                <a:extLst>
                  <a:ext uri="{FF2B5EF4-FFF2-40B4-BE49-F238E27FC236}">
                    <a16:creationId xmlns:a16="http://schemas.microsoft.com/office/drawing/2014/main" id="{5A4DE639-6AB0-0B2B-15CC-DFD8266B641C}"/>
                  </a:ext>
                </a:extLst>
              </p:cNvPr>
              <p:cNvSpPr/>
              <p:nvPr/>
            </p:nvSpPr>
            <p:spPr>
              <a:xfrm>
                <a:off x="6633698" y="3262710"/>
                <a:ext cx="607009" cy="607009"/>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5950" y="147906"/>
                      <a:pt x="147906" y="221614"/>
                      <a:pt x="147906" y="317001"/>
                    </a:cubicBezTo>
                    <a:cubicBezTo>
                      <a:pt x="147906" y="412389"/>
                      <a:pt x="221614" y="486097"/>
                      <a:pt x="317001" y="486097"/>
                    </a:cubicBezTo>
                    <a:close/>
                  </a:path>
                </a:pathLst>
              </a:custGeom>
              <a:grpFill/>
              <a:ln w="43323" cap="flat">
                <a:noFill/>
                <a:prstDash val="solid"/>
                <a:miter/>
              </a:ln>
            </p:spPr>
            <p:txBody>
              <a:bodyPr rtlCol="0" anchor="ctr"/>
              <a:lstStyle/>
              <a:p>
                <a:endParaRPr lang="en-US"/>
              </a:p>
            </p:txBody>
          </p:sp>
          <p:sp>
            <p:nvSpPr>
              <p:cNvPr id="132" name="Freeform: Shape 131">
                <a:extLst>
                  <a:ext uri="{FF2B5EF4-FFF2-40B4-BE49-F238E27FC236}">
                    <a16:creationId xmlns:a16="http://schemas.microsoft.com/office/drawing/2014/main" id="{D7E08C88-89A6-910F-FA3E-7ED3E5A6A382}"/>
                  </a:ext>
                </a:extLst>
              </p:cNvPr>
              <p:cNvSpPr/>
              <p:nvPr/>
            </p:nvSpPr>
            <p:spPr>
              <a:xfrm>
                <a:off x="5606119" y="3297396"/>
                <a:ext cx="433578" cy="607009"/>
              </a:xfrm>
              <a:custGeom>
                <a:avLst/>
                <a:gdLst>
                  <a:gd name="connsiteX0" fmla="*/ 147906 w 433577"/>
                  <a:gd name="connsiteY0" fmla="*/ 468754 h 607009"/>
                  <a:gd name="connsiteX1" fmla="*/ 147906 w 433577"/>
                  <a:gd name="connsiteY1" fmla="*/ 147906 h 607009"/>
                  <a:gd name="connsiteX2" fmla="*/ 308330 w 433577"/>
                  <a:gd name="connsiteY2" fmla="*/ 308330 h 607009"/>
                  <a:gd name="connsiteX3" fmla="*/ 147906 w 433577"/>
                  <a:gd name="connsiteY3" fmla="*/ 468754 h 607009"/>
                </a:gdLst>
                <a:ahLst/>
                <a:cxnLst>
                  <a:cxn ang="0">
                    <a:pos x="connsiteX0" y="connsiteY0"/>
                  </a:cxn>
                  <a:cxn ang="0">
                    <a:pos x="connsiteX1" y="connsiteY1"/>
                  </a:cxn>
                  <a:cxn ang="0">
                    <a:pos x="connsiteX2" y="connsiteY2"/>
                  </a:cxn>
                  <a:cxn ang="0">
                    <a:pos x="connsiteX3" y="connsiteY3"/>
                  </a:cxn>
                </a:cxnLst>
                <a:rect l="l" t="t" r="r" b="b"/>
                <a:pathLst>
                  <a:path w="433577" h="607009">
                    <a:moveTo>
                      <a:pt x="147906" y="468754"/>
                    </a:moveTo>
                    <a:lnTo>
                      <a:pt x="147906" y="147906"/>
                    </a:lnTo>
                    <a:cubicBezTo>
                      <a:pt x="234622" y="147906"/>
                      <a:pt x="308330" y="221614"/>
                      <a:pt x="308330" y="308330"/>
                    </a:cubicBezTo>
                    <a:cubicBezTo>
                      <a:pt x="308330" y="395045"/>
                      <a:pt x="238957" y="468754"/>
                      <a:pt x="147906" y="468754"/>
                    </a:cubicBezTo>
                    <a:close/>
                  </a:path>
                </a:pathLst>
              </a:custGeom>
              <a:grpFill/>
              <a:ln w="43323" cap="flat">
                <a:noFill/>
                <a:prstDash val="solid"/>
                <a:miter/>
              </a:ln>
            </p:spPr>
            <p:txBody>
              <a:bodyPr rtlCol="0" anchor="ctr"/>
              <a:lstStyle/>
              <a:p>
                <a:endParaRPr lang="en-US"/>
              </a:p>
            </p:txBody>
          </p:sp>
          <p:sp>
            <p:nvSpPr>
              <p:cNvPr id="133" name="Freeform: Shape 132">
                <a:extLst>
                  <a:ext uri="{FF2B5EF4-FFF2-40B4-BE49-F238E27FC236}">
                    <a16:creationId xmlns:a16="http://schemas.microsoft.com/office/drawing/2014/main" id="{6AEF7B72-0229-36B0-31A0-3FFAA578E618}"/>
                  </a:ext>
                </a:extLst>
              </p:cNvPr>
              <p:cNvSpPr/>
              <p:nvPr/>
            </p:nvSpPr>
            <p:spPr>
              <a:xfrm>
                <a:off x="5437023" y="2612343"/>
                <a:ext cx="607009" cy="607009"/>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8" y="147906"/>
                      <a:pt x="317001" y="147906"/>
                    </a:cubicBezTo>
                    <a:cubicBezTo>
                      <a:pt x="225950" y="147906"/>
                      <a:pt x="147906" y="221614"/>
                      <a:pt x="147906" y="317001"/>
                    </a:cubicBezTo>
                    <a:cubicBezTo>
                      <a:pt x="147906" y="412389"/>
                      <a:pt x="225950" y="486097"/>
                      <a:pt x="317001" y="486097"/>
                    </a:cubicBezTo>
                    <a:close/>
                  </a:path>
                </a:pathLst>
              </a:custGeom>
              <a:grpFill/>
              <a:ln w="43323" cap="flat">
                <a:noFill/>
                <a:prstDash val="solid"/>
                <a:miter/>
              </a:ln>
            </p:spPr>
            <p:txBody>
              <a:bodyPr rtlCol="0" anchor="ctr"/>
              <a:lstStyle/>
              <a:p>
                <a:endParaRPr lang="en-US"/>
              </a:p>
            </p:txBody>
          </p:sp>
          <p:sp>
            <p:nvSpPr>
              <p:cNvPr id="134" name="Freeform: Shape 133">
                <a:extLst>
                  <a:ext uri="{FF2B5EF4-FFF2-40B4-BE49-F238E27FC236}">
                    <a16:creationId xmlns:a16="http://schemas.microsoft.com/office/drawing/2014/main" id="{6DAEE935-C510-AD65-E29E-93D262D019D2}"/>
                  </a:ext>
                </a:extLst>
              </p:cNvPr>
              <p:cNvSpPr/>
              <p:nvPr/>
            </p:nvSpPr>
            <p:spPr>
              <a:xfrm>
                <a:off x="4973095" y="3392783"/>
                <a:ext cx="1560880" cy="1734312"/>
              </a:xfrm>
              <a:custGeom>
                <a:avLst/>
                <a:gdLst>
                  <a:gd name="connsiteX0" fmla="*/ 789601 w 1560880"/>
                  <a:gd name="connsiteY0" fmla="*/ 147906 h 1734311"/>
                  <a:gd name="connsiteX1" fmla="*/ 1110449 w 1560880"/>
                  <a:gd name="connsiteY1" fmla="*/ 334345 h 1734311"/>
                  <a:gd name="connsiteX2" fmla="*/ 1431297 w 1560880"/>
                  <a:gd name="connsiteY2" fmla="*/ 520783 h 1734311"/>
                  <a:gd name="connsiteX3" fmla="*/ 1431297 w 1560880"/>
                  <a:gd name="connsiteY3" fmla="*/ 889324 h 1734311"/>
                  <a:gd name="connsiteX4" fmla="*/ 1431297 w 1560880"/>
                  <a:gd name="connsiteY4" fmla="*/ 1257866 h 1734311"/>
                  <a:gd name="connsiteX5" fmla="*/ 1106113 w 1560880"/>
                  <a:gd name="connsiteY5" fmla="*/ 1439968 h 1734311"/>
                  <a:gd name="connsiteX6" fmla="*/ 785266 w 1560880"/>
                  <a:gd name="connsiteY6" fmla="*/ 1626407 h 1734311"/>
                  <a:gd name="connsiteX7" fmla="*/ 468754 w 1560880"/>
                  <a:gd name="connsiteY7" fmla="*/ 1439968 h 1734311"/>
                  <a:gd name="connsiteX8" fmla="*/ 147906 w 1560880"/>
                  <a:gd name="connsiteY8" fmla="*/ 1253530 h 1734311"/>
                  <a:gd name="connsiteX9" fmla="*/ 147906 w 1560880"/>
                  <a:gd name="connsiteY9" fmla="*/ 884989 h 1734311"/>
                  <a:gd name="connsiteX10" fmla="*/ 147906 w 1560880"/>
                  <a:gd name="connsiteY10" fmla="*/ 516447 h 1734311"/>
                  <a:gd name="connsiteX11" fmla="*/ 468754 w 1560880"/>
                  <a:gd name="connsiteY11" fmla="*/ 330009 h 1734311"/>
                  <a:gd name="connsiteX12" fmla="*/ 789601 w 1560880"/>
                  <a:gd name="connsiteY12" fmla="*/ 147906 h 1734311"/>
                  <a:gd name="connsiteX13" fmla="*/ 789601 w 1560880"/>
                  <a:gd name="connsiteY13" fmla="*/ 147906 h 1734311"/>
                  <a:gd name="connsiteX14" fmla="*/ 789601 w 1560880"/>
                  <a:gd name="connsiteY14" fmla="*/ 277979 h 1734311"/>
                  <a:gd name="connsiteX15" fmla="*/ 264972 w 1560880"/>
                  <a:gd name="connsiteY15" fmla="*/ 581484 h 1734311"/>
                  <a:gd name="connsiteX16" fmla="*/ 264972 w 1560880"/>
                  <a:gd name="connsiteY16" fmla="*/ 1188493 h 1734311"/>
                  <a:gd name="connsiteX17" fmla="*/ 789601 w 1560880"/>
                  <a:gd name="connsiteY17" fmla="*/ 1491998 h 1734311"/>
                  <a:gd name="connsiteX18" fmla="*/ 1314231 w 1560880"/>
                  <a:gd name="connsiteY18" fmla="*/ 1188493 h 1734311"/>
                  <a:gd name="connsiteX19" fmla="*/ 1314231 w 1560880"/>
                  <a:gd name="connsiteY19" fmla="*/ 581484 h 1734311"/>
                  <a:gd name="connsiteX20" fmla="*/ 789601 w 1560880"/>
                  <a:gd name="connsiteY20" fmla="*/ 277979 h 17343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560880" h="1734311">
                    <a:moveTo>
                      <a:pt x="789601" y="147906"/>
                    </a:moveTo>
                    <a:lnTo>
                      <a:pt x="1110449" y="334345"/>
                    </a:lnTo>
                    <a:lnTo>
                      <a:pt x="1431297" y="520783"/>
                    </a:lnTo>
                    <a:lnTo>
                      <a:pt x="1431297" y="889324"/>
                    </a:lnTo>
                    <a:lnTo>
                      <a:pt x="1431297" y="1257866"/>
                    </a:lnTo>
                    <a:lnTo>
                      <a:pt x="1106113" y="1439968"/>
                    </a:lnTo>
                    <a:lnTo>
                      <a:pt x="785266" y="1626407"/>
                    </a:lnTo>
                    <a:lnTo>
                      <a:pt x="468754" y="1439968"/>
                    </a:lnTo>
                    <a:lnTo>
                      <a:pt x="147906" y="1253530"/>
                    </a:lnTo>
                    <a:lnTo>
                      <a:pt x="147906" y="884989"/>
                    </a:lnTo>
                    <a:lnTo>
                      <a:pt x="147906" y="516447"/>
                    </a:lnTo>
                    <a:lnTo>
                      <a:pt x="468754" y="330009"/>
                    </a:lnTo>
                    <a:lnTo>
                      <a:pt x="789601" y="147906"/>
                    </a:lnTo>
                    <a:lnTo>
                      <a:pt x="789601" y="147906"/>
                    </a:lnTo>
                    <a:close/>
                    <a:moveTo>
                      <a:pt x="789601" y="277979"/>
                    </a:moveTo>
                    <a:lnTo>
                      <a:pt x="264972" y="581484"/>
                    </a:lnTo>
                    <a:lnTo>
                      <a:pt x="264972" y="1188493"/>
                    </a:lnTo>
                    <a:lnTo>
                      <a:pt x="789601" y="1491998"/>
                    </a:lnTo>
                    <a:lnTo>
                      <a:pt x="1314231" y="1188493"/>
                    </a:lnTo>
                    <a:lnTo>
                      <a:pt x="1314231" y="581484"/>
                    </a:lnTo>
                    <a:lnTo>
                      <a:pt x="789601" y="277979"/>
                    </a:lnTo>
                    <a:close/>
                  </a:path>
                </a:pathLst>
              </a:custGeom>
              <a:grpFill/>
              <a:ln w="43323" cap="flat">
                <a:noFill/>
                <a:prstDash val="solid"/>
                <a:miter/>
              </a:ln>
            </p:spPr>
            <p:txBody>
              <a:bodyPr rtlCol="0" anchor="ctr"/>
              <a:lstStyle/>
              <a:p>
                <a:endParaRPr lang="en-US"/>
              </a:p>
            </p:txBody>
          </p:sp>
          <p:sp>
            <p:nvSpPr>
              <p:cNvPr id="135" name="Freeform: Shape 134">
                <a:extLst>
                  <a:ext uri="{FF2B5EF4-FFF2-40B4-BE49-F238E27FC236}">
                    <a16:creationId xmlns:a16="http://schemas.microsoft.com/office/drawing/2014/main" id="{391279A7-B914-8F80-7755-E163783DF598}"/>
                  </a:ext>
                </a:extLst>
              </p:cNvPr>
              <p:cNvSpPr/>
              <p:nvPr/>
            </p:nvSpPr>
            <p:spPr>
              <a:xfrm>
                <a:off x="5450031" y="4650159"/>
                <a:ext cx="607009" cy="607009"/>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1614" y="147906"/>
                      <a:pt x="147906" y="221614"/>
                      <a:pt x="147906" y="317001"/>
                    </a:cubicBezTo>
                    <a:cubicBezTo>
                      <a:pt x="147906" y="408053"/>
                      <a:pt x="225950" y="486097"/>
                      <a:pt x="317001" y="486097"/>
                    </a:cubicBezTo>
                    <a:close/>
                  </a:path>
                </a:pathLst>
              </a:custGeom>
              <a:grpFill/>
              <a:ln w="43323" cap="flat">
                <a:noFill/>
                <a:prstDash val="solid"/>
                <a:miter/>
              </a:ln>
            </p:spPr>
            <p:txBody>
              <a:bodyPr rtlCol="0" anchor="ctr"/>
              <a:lstStyle/>
              <a:p>
                <a:endParaRPr lang="en-US"/>
              </a:p>
            </p:txBody>
          </p:sp>
          <p:sp>
            <p:nvSpPr>
              <p:cNvPr id="136" name="Freeform: Shape 135">
                <a:extLst>
                  <a:ext uri="{FF2B5EF4-FFF2-40B4-BE49-F238E27FC236}">
                    <a16:creationId xmlns:a16="http://schemas.microsoft.com/office/drawing/2014/main" id="{0B9DF8A6-8BBB-F376-0266-F137F01C3DAC}"/>
                  </a:ext>
                </a:extLst>
              </p:cNvPr>
              <p:cNvSpPr/>
              <p:nvPr/>
            </p:nvSpPr>
            <p:spPr>
              <a:xfrm>
                <a:off x="5437023" y="3280053"/>
                <a:ext cx="607009" cy="607009"/>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8" y="147906"/>
                      <a:pt x="317001" y="147906"/>
                    </a:cubicBezTo>
                    <a:cubicBezTo>
                      <a:pt x="225950" y="147906"/>
                      <a:pt x="147906" y="221614"/>
                      <a:pt x="147906" y="317001"/>
                    </a:cubicBezTo>
                    <a:cubicBezTo>
                      <a:pt x="147906" y="408053"/>
                      <a:pt x="225950" y="486097"/>
                      <a:pt x="317001" y="486097"/>
                    </a:cubicBezTo>
                    <a:close/>
                  </a:path>
                </a:pathLst>
              </a:custGeom>
              <a:grpFill/>
              <a:ln w="43323" cap="flat">
                <a:noFill/>
                <a:prstDash val="solid"/>
                <a:miter/>
              </a:ln>
            </p:spPr>
            <p:txBody>
              <a:bodyPr rtlCol="0" anchor="ctr"/>
              <a:lstStyle/>
              <a:p>
                <a:endParaRPr lang="en-US"/>
              </a:p>
            </p:txBody>
          </p:sp>
          <p:sp>
            <p:nvSpPr>
              <p:cNvPr id="137" name="Freeform: Shape 136">
                <a:extLst>
                  <a:ext uri="{FF2B5EF4-FFF2-40B4-BE49-F238E27FC236}">
                    <a16:creationId xmlns:a16="http://schemas.microsoft.com/office/drawing/2014/main" id="{19C8CDCB-DA75-D8F0-4EA2-B35B91197474}"/>
                  </a:ext>
                </a:extLst>
              </p:cNvPr>
              <p:cNvSpPr/>
              <p:nvPr/>
            </p:nvSpPr>
            <p:spPr>
              <a:xfrm>
                <a:off x="6026689" y="3626915"/>
                <a:ext cx="607009" cy="607009"/>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5950" y="147906"/>
                      <a:pt x="147906" y="221614"/>
                      <a:pt x="147906" y="317001"/>
                    </a:cubicBezTo>
                    <a:cubicBezTo>
                      <a:pt x="147906" y="408053"/>
                      <a:pt x="225950" y="486097"/>
                      <a:pt x="317001" y="486097"/>
                    </a:cubicBezTo>
                    <a:close/>
                  </a:path>
                </a:pathLst>
              </a:custGeom>
              <a:grpFill/>
              <a:ln w="43323" cap="flat">
                <a:noFill/>
                <a:prstDash val="solid"/>
                <a:miter/>
              </a:ln>
            </p:spPr>
            <p:txBody>
              <a:bodyPr rtlCol="0" anchor="ctr"/>
              <a:lstStyle/>
              <a:p>
                <a:endParaRPr lang="en-US"/>
              </a:p>
            </p:txBody>
          </p:sp>
          <p:sp>
            <p:nvSpPr>
              <p:cNvPr id="138" name="Freeform: Shape 137">
                <a:extLst>
                  <a:ext uri="{FF2B5EF4-FFF2-40B4-BE49-F238E27FC236}">
                    <a16:creationId xmlns:a16="http://schemas.microsoft.com/office/drawing/2014/main" id="{5304886A-6D5B-9C3F-74C6-A792F26E3D65}"/>
                  </a:ext>
                </a:extLst>
              </p:cNvPr>
              <p:cNvSpPr/>
              <p:nvPr/>
            </p:nvSpPr>
            <p:spPr>
              <a:xfrm>
                <a:off x="6013682" y="4320640"/>
                <a:ext cx="607009" cy="607009"/>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1614"/>
                      <a:pt x="412389" y="147906"/>
                      <a:pt x="317001" y="147906"/>
                    </a:cubicBezTo>
                    <a:cubicBezTo>
                      <a:pt x="225950" y="147906"/>
                      <a:pt x="147906" y="221614"/>
                      <a:pt x="147906" y="317001"/>
                    </a:cubicBezTo>
                    <a:cubicBezTo>
                      <a:pt x="147906" y="412389"/>
                      <a:pt x="225950" y="486097"/>
                      <a:pt x="317001" y="486097"/>
                    </a:cubicBezTo>
                    <a:close/>
                  </a:path>
                </a:pathLst>
              </a:custGeom>
              <a:grpFill/>
              <a:ln w="43323" cap="flat">
                <a:noFill/>
                <a:prstDash val="solid"/>
                <a:miter/>
              </a:ln>
            </p:spPr>
            <p:txBody>
              <a:bodyPr rtlCol="0" anchor="ctr"/>
              <a:lstStyle/>
              <a:p>
                <a:endParaRPr lang="en-US"/>
              </a:p>
            </p:txBody>
          </p:sp>
          <p:sp>
            <p:nvSpPr>
              <p:cNvPr id="139" name="Freeform: Shape 138">
                <a:extLst>
                  <a:ext uri="{FF2B5EF4-FFF2-40B4-BE49-F238E27FC236}">
                    <a16:creationId xmlns:a16="http://schemas.microsoft.com/office/drawing/2014/main" id="{8B3E2D65-637E-ABC8-07D2-5855602A8A9C}"/>
                  </a:ext>
                </a:extLst>
              </p:cNvPr>
              <p:cNvSpPr/>
              <p:nvPr/>
            </p:nvSpPr>
            <p:spPr>
              <a:xfrm>
                <a:off x="4869036" y="4298961"/>
                <a:ext cx="607009" cy="607009"/>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1614"/>
                      <a:pt x="412389" y="147906"/>
                      <a:pt x="317001" y="147906"/>
                    </a:cubicBezTo>
                    <a:cubicBezTo>
                      <a:pt x="225950" y="147906"/>
                      <a:pt x="147906" y="221614"/>
                      <a:pt x="147906" y="317001"/>
                    </a:cubicBezTo>
                    <a:cubicBezTo>
                      <a:pt x="147906" y="412389"/>
                      <a:pt x="225950" y="486097"/>
                      <a:pt x="317001" y="486097"/>
                    </a:cubicBezTo>
                    <a:close/>
                  </a:path>
                </a:pathLst>
              </a:custGeom>
              <a:grpFill/>
              <a:ln w="43323" cap="flat">
                <a:noFill/>
                <a:prstDash val="solid"/>
                <a:miter/>
              </a:ln>
            </p:spPr>
            <p:txBody>
              <a:bodyPr rtlCol="0" anchor="ctr"/>
              <a:lstStyle/>
              <a:p>
                <a:endParaRPr lang="en-US"/>
              </a:p>
            </p:txBody>
          </p:sp>
          <p:sp>
            <p:nvSpPr>
              <p:cNvPr id="140" name="Freeform: Shape 139">
                <a:extLst>
                  <a:ext uri="{FF2B5EF4-FFF2-40B4-BE49-F238E27FC236}">
                    <a16:creationId xmlns:a16="http://schemas.microsoft.com/office/drawing/2014/main" id="{52048F09-CAC2-9C1F-AD33-9F47823BCCCF}"/>
                  </a:ext>
                </a:extLst>
              </p:cNvPr>
              <p:cNvSpPr/>
              <p:nvPr/>
            </p:nvSpPr>
            <p:spPr>
              <a:xfrm>
                <a:off x="4860365" y="3613908"/>
                <a:ext cx="607009" cy="607009"/>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5950" y="147906"/>
                      <a:pt x="147906" y="221614"/>
                      <a:pt x="147906" y="317001"/>
                    </a:cubicBezTo>
                    <a:cubicBezTo>
                      <a:pt x="147906" y="412389"/>
                      <a:pt x="225950" y="486097"/>
                      <a:pt x="317001" y="486097"/>
                    </a:cubicBezTo>
                    <a:close/>
                  </a:path>
                </a:pathLst>
              </a:custGeom>
              <a:grpFill/>
              <a:ln w="43323" cap="flat">
                <a:noFill/>
                <a:prstDash val="solid"/>
                <a:miter/>
              </a:ln>
            </p:spPr>
            <p:txBody>
              <a:bodyPr rtlCol="0" anchor="ctr"/>
              <a:lstStyle/>
              <a:p>
                <a:endParaRPr lang="en-US"/>
              </a:p>
            </p:txBody>
          </p:sp>
        </p:grpSp>
        <p:grpSp>
          <p:nvGrpSpPr>
            <p:cNvPr id="30" name="Group 29">
              <a:extLst>
                <a:ext uri="{FF2B5EF4-FFF2-40B4-BE49-F238E27FC236}">
                  <a16:creationId xmlns:a16="http://schemas.microsoft.com/office/drawing/2014/main" id="{883A7F9E-532D-AFDF-1CEC-E0759A31F563}"/>
                </a:ext>
              </a:extLst>
            </p:cNvPr>
            <p:cNvGrpSpPr/>
            <p:nvPr/>
          </p:nvGrpSpPr>
          <p:grpSpPr>
            <a:xfrm rot="19653185">
              <a:off x="3603047" y="1621327"/>
              <a:ext cx="878032" cy="929827"/>
              <a:chOff x="4121211" y="1005238"/>
              <a:chExt cx="1696343" cy="1796411"/>
            </a:xfrm>
            <a:grpFill/>
          </p:grpSpPr>
          <p:sp>
            <p:nvSpPr>
              <p:cNvPr id="115" name="Rectangle 114">
                <a:extLst>
                  <a:ext uri="{FF2B5EF4-FFF2-40B4-BE49-F238E27FC236}">
                    <a16:creationId xmlns:a16="http://schemas.microsoft.com/office/drawing/2014/main" id="{9A22780F-1990-F26E-AEE8-7DB170C3888E}"/>
                  </a:ext>
                </a:extLst>
              </p:cNvPr>
              <p:cNvSpPr/>
              <p:nvPr/>
            </p:nvSpPr>
            <p:spPr>
              <a:xfrm rot="2613694">
                <a:off x="5367631" y="1259674"/>
                <a:ext cx="65631" cy="542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 name="Rectangle 115">
                <a:extLst>
                  <a:ext uri="{FF2B5EF4-FFF2-40B4-BE49-F238E27FC236}">
                    <a16:creationId xmlns:a16="http://schemas.microsoft.com/office/drawing/2014/main" id="{3C258178-A9B6-70F9-8C37-93B5FF1F1619}"/>
                  </a:ext>
                </a:extLst>
              </p:cNvPr>
              <p:cNvSpPr/>
              <p:nvPr/>
            </p:nvSpPr>
            <p:spPr>
              <a:xfrm>
                <a:off x="5132704" y="1776958"/>
                <a:ext cx="99918" cy="52155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7" name="Freeform: Shape 116">
                <a:extLst>
                  <a:ext uri="{FF2B5EF4-FFF2-40B4-BE49-F238E27FC236}">
                    <a16:creationId xmlns:a16="http://schemas.microsoft.com/office/drawing/2014/main" id="{2C610682-9BA4-8796-7E00-ADB8D2F643CA}"/>
                  </a:ext>
                </a:extLst>
              </p:cNvPr>
              <p:cNvSpPr/>
              <p:nvPr/>
            </p:nvSpPr>
            <p:spPr>
              <a:xfrm>
                <a:off x="4763010" y="1958882"/>
                <a:ext cx="842767" cy="842767"/>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5950" y="147906"/>
                      <a:pt x="147906" y="221614"/>
                      <a:pt x="147906" y="317001"/>
                    </a:cubicBezTo>
                    <a:cubicBezTo>
                      <a:pt x="147906" y="408053"/>
                      <a:pt x="221614" y="486097"/>
                      <a:pt x="317001" y="486097"/>
                    </a:cubicBezTo>
                    <a:close/>
                  </a:path>
                </a:pathLst>
              </a:custGeom>
              <a:grpFill/>
              <a:ln w="43323" cap="flat">
                <a:noFill/>
                <a:prstDash val="solid"/>
                <a:miter/>
              </a:ln>
            </p:spPr>
            <p:txBody>
              <a:bodyPr rtlCol="0" anchor="ctr"/>
              <a:lstStyle/>
              <a:p>
                <a:endParaRPr lang="en-US"/>
              </a:p>
            </p:txBody>
          </p:sp>
          <p:sp>
            <p:nvSpPr>
              <p:cNvPr id="118" name="Freeform: Shape 117">
                <a:extLst>
                  <a:ext uri="{FF2B5EF4-FFF2-40B4-BE49-F238E27FC236}">
                    <a16:creationId xmlns:a16="http://schemas.microsoft.com/office/drawing/2014/main" id="{06017A8E-D1B9-9158-1F9F-942EB6808A8D}"/>
                  </a:ext>
                </a:extLst>
              </p:cNvPr>
              <p:cNvSpPr/>
              <p:nvPr/>
            </p:nvSpPr>
            <p:spPr>
              <a:xfrm>
                <a:off x="5344107" y="1086848"/>
                <a:ext cx="473447" cy="473447"/>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5950" y="147906"/>
                      <a:pt x="147906" y="221614"/>
                      <a:pt x="147906" y="317001"/>
                    </a:cubicBezTo>
                    <a:cubicBezTo>
                      <a:pt x="147906" y="408053"/>
                      <a:pt x="221614" y="486097"/>
                      <a:pt x="317001" y="486097"/>
                    </a:cubicBezTo>
                    <a:close/>
                  </a:path>
                </a:pathLst>
              </a:custGeom>
              <a:grpFill/>
              <a:ln w="43323" cap="flat">
                <a:noFill/>
                <a:prstDash val="solid"/>
                <a:miter/>
              </a:ln>
            </p:spPr>
            <p:txBody>
              <a:bodyPr rtlCol="0" anchor="ctr"/>
              <a:lstStyle/>
              <a:p>
                <a:endParaRPr lang="en-US"/>
              </a:p>
            </p:txBody>
          </p:sp>
          <p:sp>
            <p:nvSpPr>
              <p:cNvPr id="119" name="Rectangle 118">
                <a:extLst>
                  <a:ext uri="{FF2B5EF4-FFF2-40B4-BE49-F238E27FC236}">
                    <a16:creationId xmlns:a16="http://schemas.microsoft.com/office/drawing/2014/main" id="{DE1348FF-3602-5B3C-9311-7756899FF0F5}"/>
                  </a:ext>
                </a:extLst>
              </p:cNvPr>
              <p:cNvSpPr/>
              <p:nvPr/>
            </p:nvSpPr>
            <p:spPr>
              <a:xfrm rot="18000269" flipH="1">
                <a:off x="4709115" y="1170501"/>
                <a:ext cx="106964" cy="75009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0" name="Freeform: Shape 119">
                <a:extLst>
                  <a:ext uri="{FF2B5EF4-FFF2-40B4-BE49-F238E27FC236}">
                    <a16:creationId xmlns:a16="http://schemas.microsoft.com/office/drawing/2014/main" id="{69235391-A897-7F64-4B90-339EB65EE062}"/>
                  </a:ext>
                </a:extLst>
              </p:cNvPr>
              <p:cNvSpPr/>
              <p:nvPr/>
            </p:nvSpPr>
            <p:spPr>
              <a:xfrm flipH="1">
                <a:off x="4121211" y="1005238"/>
                <a:ext cx="607009" cy="607009"/>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5950" y="147906"/>
                      <a:pt x="147906" y="221614"/>
                      <a:pt x="147906" y="317001"/>
                    </a:cubicBezTo>
                    <a:cubicBezTo>
                      <a:pt x="147906" y="408053"/>
                      <a:pt x="221614" y="486097"/>
                      <a:pt x="317001" y="486097"/>
                    </a:cubicBezTo>
                    <a:close/>
                  </a:path>
                </a:pathLst>
              </a:custGeom>
              <a:grpFill/>
              <a:ln w="43323" cap="flat">
                <a:noFill/>
                <a:prstDash val="solid"/>
                <a:miter/>
              </a:ln>
            </p:spPr>
            <p:txBody>
              <a:bodyPr rtlCol="0" anchor="ctr"/>
              <a:lstStyle/>
              <a:p>
                <a:endParaRPr lang="en-US"/>
              </a:p>
            </p:txBody>
          </p:sp>
          <p:sp>
            <p:nvSpPr>
              <p:cNvPr id="121" name="Freeform: Shape 120">
                <a:extLst>
                  <a:ext uri="{FF2B5EF4-FFF2-40B4-BE49-F238E27FC236}">
                    <a16:creationId xmlns:a16="http://schemas.microsoft.com/office/drawing/2014/main" id="{B0DE8CB7-06FA-DB6C-E334-2C9EC7CFFEA3}"/>
                  </a:ext>
                </a:extLst>
              </p:cNvPr>
              <p:cNvSpPr/>
              <p:nvPr/>
            </p:nvSpPr>
            <p:spPr>
              <a:xfrm>
                <a:off x="4860364" y="1440904"/>
                <a:ext cx="607009" cy="607009"/>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5950" y="147906"/>
                      <a:pt x="147906" y="221614"/>
                      <a:pt x="147906" y="317001"/>
                    </a:cubicBezTo>
                    <a:cubicBezTo>
                      <a:pt x="147906" y="408053"/>
                      <a:pt x="221614" y="486097"/>
                      <a:pt x="317001" y="486097"/>
                    </a:cubicBezTo>
                    <a:close/>
                  </a:path>
                </a:pathLst>
              </a:custGeom>
              <a:grpFill/>
              <a:ln w="43323" cap="flat">
                <a:noFill/>
                <a:prstDash val="solid"/>
                <a:miter/>
              </a:ln>
            </p:spPr>
            <p:txBody>
              <a:bodyPr rtlCol="0" anchor="ctr"/>
              <a:lstStyle/>
              <a:p>
                <a:endParaRPr lang="en-US"/>
              </a:p>
            </p:txBody>
          </p:sp>
        </p:grpSp>
        <p:grpSp>
          <p:nvGrpSpPr>
            <p:cNvPr id="31" name="Group 30">
              <a:extLst>
                <a:ext uri="{FF2B5EF4-FFF2-40B4-BE49-F238E27FC236}">
                  <a16:creationId xmlns:a16="http://schemas.microsoft.com/office/drawing/2014/main" id="{2F3B5A01-6956-30E8-2D89-96A174940D76}"/>
                </a:ext>
              </a:extLst>
            </p:cNvPr>
            <p:cNvGrpSpPr/>
            <p:nvPr/>
          </p:nvGrpSpPr>
          <p:grpSpPr>
            <a:xfrm rot="3638152">
              <a:off x="911272" y="2746735"/>
              <a:ext cx="1815715" cy="1627961"/>
              <a:chOff x="7643465" y="1330780"/>
              <a:chExt cx="2350271" cy="2107241"/>
            </a:xfrm>
            <a:grpFill/>
          </p:grpSpPr>
          <p:grpSp>
            <p:nvGrpSpPr>
              <p:cNvPr id="96" name="Group 95">
                <a:extLst>
                  <a:ext uri="{FF2B5EF4-FFF2-40B4-BE49-F238E27FC236}">
                    <a16:creationId xmlns:a16="http://schemas.microsoft.com/office/drawing/2014/main" id="{0DD22CEA-A72D-211F-FFD0-6EF6DA7407FF}"/>
                  </a:ext>
                </a:extLst>
              </p:cNvPr>
              <p:cNvGrpSpPr/>
              <p:nvPr/>
            </p:nvGrpSpPr>
            <p:grpSpPr>
              <a:xfrm rot="14189974" flipH="1">
                <a:off x="7820788" y="2761873"/>
                <a:ext cx="449297" cy="803943"/>
                <a:chOff x="4860364" y="1440904"/>
                <a:chExt cx="607009" cy="1086144"/>
              </a:xfrm>
              <a:grpFill/>
            </p:grpSpPr>
            <p:sp>
              <p:nvSpPr>
                <p:cNvPr id="113" name="Rectangle 112">
                  <a:extLst>
                    <a:ext uri="{FF2B5EF4-FFF2-40B4-BE49-F238E27FC236}">
                      <a16:creationId xmlns:a16="http://schemas.microsoft.com/office/drawing/2014/main" id="{A697B4E2-BCC8-E202-656C-6DCFA250ADE6}"/>
                    </a:ext>
                  </a:extLst>
                </p:cNvPr>
                <p:cNvSpPr/>
                <p:nvPr/>
              </p:nvSpPr>
              <p:spPr>
                <a:xfrm>
                  <a:off x="5133776" y="1776958"/>
                  <a:ext cx="106964" cy="75009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Freeform: Shape 113">
                  <a:extLst>
                    <a:ext uri="{FF2B5EF4-FFF2-40B4-BE49-F238E27FC236}">
                      <a16:creationId xmlns:a16="http://schemas.microsoft.com/office/drawing/2014/main" id="{502BE126-C91B-E64D-5713-3D6233A8125A}"/>
                    </a:ext>
                  </a:extLst>
                </p:cNvPr>
                <p:cNvSpPr/>
                <p:nvPr/>
              </p:nvSpPr>
              <p:spPr>
                <a:xfrm>
                  <a:off x="4860364" y="1440904"/>
                  <a:ext cx="607009" cy="607009"/>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5950" y="147906"/>
                        <a:pt x="147906" y="221614"/>
                        <a:pt x="147906" y="317001"/>
                      </a:cubicBezTo>
                      <a:cubicBezTo>
                        <a:pt x="147906" y="408053"/>
                        <a:pt x="221614" y="486097"/>
                        <a:pt x="317001" y="486097"/>
                      </a:cubicBezTo>
                      <a:close/>
                    </a:path>
                  </a:pathLst>
                </a:custGeom>
                <a:grpFill/>
                <a:ln w="43323" cap="flat">
                  <a:noFill/>
                  <a:prstDash val="solid"/>
                  <a:miter/>
                </a:ln>
              </p:spPr>
              <p:txBody>
                <a:bodyPr rtlCol="0" anchor="ctr"/>
                <a:lstStyle/>
                <a:p>
                  <a:endParaRPr lang="en-US"/>
                </a:p>
              </p:txBody>
            </p:sp>
          </p:grpSp>
          <p:grpSp>
            <p:nvGrpSpPr>
              <p:cNvPr id="97" name="Group 96">
                <a:extLst>
                  <a:ext uri="{FF2B5EF4-FFF2-40B4-BE49-F238E27FC236}">
                    <a16:creationId xmlns:a16="http://schemas.microsoft.com/office/drawing/2014/main" id="{B86D5448-FF19-1D6E-D880-96AAC018A8A5}"/>
                  </a:ext>
                </a:extLst>
              </p:cNvPr>
              <p:cNvGrpSpPr/>
              <p:nvPr/>
            </p:nvGrpSpPr>
            <p:grpSpPr>
              <a:xfrm>
                <a:off x="8590072" y="1330780"/>
                <a:ext cx="449297" cy="803943"/>
                <a:chOff x="4860364" y="1440904"/>
                <a:chExt cx="607009" cy="1086144"/>
              </a:xfrm>
              <a:grpFill/>
            </p:grpSpPr>
            <p:sp>
              <p:nvSpPr>
                <p:cNvPr id="111" name="Rectangle 110">
                  <a:extLst>
                    <a:ext uri="{FF2B5EF4-FFF2-40B4-BE49-F238E27FC236}">
                      <a16:creationId xmlns:a16="http://schemas.microsoft.com/office/drawing/2014/main" id="{9DBA1298-A774-BC74-65E0-F5813C161419}"/>
                    </a:ext>
                  </a:extLst>
                </p:cNvPr>
                <p:cNvSpPr/>
                <p:nvPr/>
              </p:nvSpPr>
              <p:spPr>
                <a:xfrm>
                  <a:off x="5133776" y="1776958"/>
                  <a:ext cx="106964" cy="75009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Freeform: Shape 111">
                  <a:extLst>
                    <a:ext uri="{FF2B5EF4-FFF2-40B4-BE49-F238E27FC236}">
                      <a16:creationId xmlns:a16="http://schemas.microsoft.com/office/drawing/2014/main" id="{01937AAA-3170-D0D8-13CB-382E9C13C27F}"/>
                    </a:ext>
                  </a:extLst>
                </p:cNvPr>
                <p:cNvSpPr/>
                <p:nvPr/>
              </p:nvSpPr>
              <p:spPr>
                <a:xfrm>
                  <a:off x="4860364" y="1440904"/>
                  <a:ext cx="607009" cy="607009"/>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5950" y="147906"/>
                        <a:pt x="147906" y="221614"/>
                        <a:pt x="147906" y="317001"/>
                      </a:cubicBezTo>
                      <a:cubicBezTo>
                        <a:pt x="147906" y="408053"/>
                        <a:pt x="221614" y="486097"/>
                        <a:pt x="317001" y="486097"/>
                      </a:cubicBezTo>
                      <a:close/>
                    </a:path>
                  </a:pathLst>
                </a:custGeom>
                <a:grpFill/>
                <a:ln w="43323" cap="flat">
                  <a:noFill/>
                  <a:prstDash val="solid"/>
                  <a:miter/>
                </a:ln>
              </p:spPr>
              <p:txBody>
                <a:bodyPr rtlCol="0" anchor="ctr"/>
                <a:lstStyle/>
                <a:p>
                  <a:endParaRPr lang="en-US"/>
                </a:p>
              </p:txBody>
            </p:sp>
          </p:grpSp>
          <p:sp>
            <p:nvSpPr>
              <p:cNvPr id="98" name="Freeform: Shape 97">
                <a:extLst>
                  <a:ext uri="{FF2B5EF4-FFF2-40B4-BE49-F238E27FC236}">
                    <a16:creationId xmlns:a16="http://schemas.microsoft.com/office/drawing/2014/main" id="{A9C91BD1-A3F7-3EB6-AC8F-0B6CCBD073D0}"/>
                  </a:ext>
                </a:extLst>
              </p:cNvPr>
              <p:cNvSpPr/>
              <p:nvPr/>
            </p:nvSpPr>
            <p:spPr>
              <a:xfrm>
                <a:off x="8243473" y="2027766"/>
                <a:ext cx="1155334" cy="1315798"/>
              </a:xfrm>
              <a:custGeom>
                <a:avLst/>
                <a:gdLst>
                  <a:gd name="connsiteX0" fmla="*/ 789601 w 1560880"/>
                  <a:gd name="connsiteY0" fmla="*/ 147906 h 1777669"/>
                  <a:gd name="connsiteX1" fmla="*/ 1110449 w 1560880"/>
                  <a:gd name="connsiteY1" fmla="*/ 334345 h 1777669"/>
                  <a:gd name="connsiteX2" fmla="*/ 1431297 w 1560880"/>
                  <a:gd name="connsiteY2" fmla="*/ 520783 h 1777669"/>
                  <a:gd name="connsiteX3" fmla="*/ 1431297 w 1560880"/>
                  <a:gd name="connsiteY3" fmla="*/ 889324 h 1777669"/>
                  <a:gd name="connsiteX4" fmla="*/ 1431297 w 1560880"/>
                  <a:gd name="connsiteY4" fmla="*/ 1257866 h 1777669"/>
                  <a:gd name="connsiteX5" fmla="*/ 1110449 w 1560880"/>
                  <a:gd name="connsiteY5" fmla="*/ 1444304 h 1777669"/>
                  <a:gd name="connsiteX6" fmla="*/ 789601 w 1560880"/>
                  <a:gd name="connsiteY6" fmla="*/ 1630743 h 1777669"/>
                  <a:gd name="connsiteX7" fmla="*/ 468754 w 1560880"/>
                  <a:gd name="connsiteY7" fmla="*/ 1444304 h 1777669"/>
                  <a:gd name="connsiteX8" fmla="*/ 147906 w 1560880"/>
                  <a:gd name="connsiteY8" fmla="*/ 1257866 h 1777669"/>
                  <a:gd name="connsiteX9" fmla="*/ 147906 w 1560880"/>
                  <a:gd name="connsiteY9" fmla="*/ 889324 h 1777669"/>
                  <a:gd name="connsiteX10" fmla="*/ 147906 w 1560880"/>
                  <a:gd name="connsiteY10" fmla="*/ 520783 h 1777669"/>
                  <a:gd name="connsiteX11" fmla="*/ 468754 w 1560880"/>
                  <a:gd name="connsiteY11" fmla="*/ 334345 h 1777669"/>
                  <a:gd name="connsiteX12" fmla="*/ 789601 w 1560880"/>
                  <a:gd name="connsiteY12" fmla="*/ 147906 h 1777669"/>
                  <a:gd name="connsiteX13" fmla="*/ 789601 w 1560880"/>
                  <a:gd name="connsiteY13" fmla="*/ 147906 h 1777669"/>
                  <a:gd name="connsiteX14" fmla="*/ 789601 w 1560880"/>
                  <a:gd name="connsiteY14" fmla="*/ 277979 h 1777669"/>
                  <a:gd name="connsiteX15" fmla="*/ 264972 w 1560880"/>
                  <a:gd name="connsiteY15" fmla="*/ 581484 h 1777669"/>
                  <a:gd name="connsiteX16" fmla="*/ 264972 w 1560880"/>
                  <a:gd name="connsiteY16" fmla="*/ 1188493 h 1777669"/>
                  <a:gd name="connsiteX17" fmla="*/ 789601 w 1560880"/>
                  <a:gd name="connsiteY17" fmla="*/ 1491998 h 1777669"/>
                  <a:gd name="connsiteX18" fmla="*/ 1314231 w 1560880"/>
                  <a:gd name="connsiteY18" fmla="*/ 1188493 h 1777669"/>
                  <a:gd name="connsiteX19" fmla="*/ 1314231 w 1560880"/>
                  <a:gd name="connsiteY19" fmla="*/ 581484 h 1777669"/>
                  <a:gd name="connsiteX20" fmla="*/ 789601 w 1560880"/>
                  <a:gd name="connsiteY20" fmla="*/ 277979 h 1777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560880" h="1777669">
                    <a:moveTo>
                      <a:pt x="789601" y="147906"/>
                    </a:moveTo>
                    <a:lnTo>
                      <a:pt x="1110449" y="334345"/>
                    </a:lnTo>
                    <a:lnTo>
                      <a:pt x="1431297" y="520783"/>
                    </a:lnTo>
                    <a:lnTo>
                      <a:pt x="1431297" y="889324"/>
                    </a:lnTo>
                    <a:lnTo>
                      <a:pt x="1431297" y="1257866"/>
                    </a:lnTo>
                    <a:lnTo>
                      <a:pt x="1110449" y="1444304"/>
                    </a:lnTo>
                    <a:lnTo>
                      <a:pt x="789601" y="1630743"/>
                    </a:lnTo>
                    <a:lnTo>
                      <a:pt x="468754" y="1444304"/>
                    </a:lnTo>
                    <a:lnTo>
                      <a:pt x="147906" y="1257866"/>
                    </a:lnTo>
                    <a:lnTo>
                      <a:pt x="147906" y="889324"/>
                    </a:lnTo>
                    <a:lnTo>
                      <a:pt x="147906" y="520783"/>
                    </a:lnTo>
                    <a:lnTo>
                      <a:pt x="468754" y="334345"/>
                    </a:lnTo>
                    <a:lnTo>
                      <a:pt x="789601" y="147906"/>
                    </a:lnTo>
                    <a:lnTo>
                      <a:pt x="789601" y="147906"/>
                    </a:lnTo>
                    <a:close/>
                    <a:moveTo>
                      <a:pt x="789601" y="277979"/>
                    </a:moveTo>
                    <a:lnTo>
                      <a:pt x="264972" y="581484"/>
                    </a:lnTo>
                    <a:lnTo>
                      <a:pt x="264972" y="1188493"/>
                    </a:lnTo>
                    <a:lnTo>
                      <a:pt x="789601" y="1491998"/>
                    </a:lnTo>
                    <a:lnTo>
                      <a:pt x="1314231" y="1188493"/>
                    </a:lnTo>
                    <a:lnTo>
                      <a:pt x="1314231" y="581484"/>
                    </a:lnTo>
                    <a:lnTo>
                      <a:pt x="789601" y="277979"/>
                    </a:lnTo>
                    <a:close/>
                  </a:path>
                </a:pathLst>
              </a:custGeom>
              <a:grpFill/>
              <a:ln w="43323" cap="flat">
                <a:noFill/>
                <a:prstDash val="solid"/>
                <a:miter/>
              </a:ln>
            </p:spPr>
            <p:txBody>
              <a:bodyPr rtlCol="0" anchor="ctr"/>
              <a:lstStyle/>
              <a:p>
                <a:endParaRPr lang="en-US"/>
              </a:p>
            </p:txBody>
          </p:sp>
          <p:sp>
            <p:nvSpPr>
              <p:cNvPr id="99" name="Freeform: Shape 98">
                <a:extLst>
                  <a:ext uri="{FF2B5EF4-FFF2-40B4-BE49-F238E27FC236}">
                    <a16:creationId xmlns:a16="http://schemas.microsoft.com/office/drawing/2014/main" id="{5E8AA5A0-F127-1B0A-9A0C-8D0866BD2983}"/>
                  </a:ext>
                </a:extLst>
              </p:cNvPr>
              <p:cNvSpPr/>
              <p:nvPr/>
            </p:nvSpPr>
            <p:spPr>
              <a:xfrm>
                <a:off x="8595937" y="1959818"/>
                <a:ext cx="449297" cy="449297"/>
              </a:xfrm>
              <a:custGeom>
                <a:avLst/>
                <a:gdLst>
                  <a:gd name="connsiteX0" fmla="*/ 486846 w 607009"/>
                  <a:gd name="connsiteY0" fmla="*/ 317351 h 607009"/>
                  <a:gd name="connsiteX1" fmla="*/ 318150 w 607009"/>
                  <a:gd name="connsiteY1" fmla="*/ 486846 h 607009"/>
                  <a:gd name="connsiteX2" fmla="*/ 148655 w 607009"/>
                  <a:gd name="connsiteY2" fmla="*/ 318150 h 607009"/>
                  <a:gd name="connsiteX3" fmla="*/ 317351 w 607009"/>
                  <a:gd name="connsiteY3" fmla="*/ 148655 h 607009"/>
                  <a:gd name="connsiteX4" fmla="*/ 486846 w 607009"/>
                  <a:gd name="connsiteY4" fmla="*/ 317351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486846" y="317351"/>
                    </a:moveTo>
                    <a:cubicBezTo>
                      <a:pt x="487066" y="410740"/>
                      <a:pt x="411538" y="486625"/>
                      <a:pt x="318150" y="486846"/>
                    </a:cubicBezTo>
                    <a:cubicBezTo>
                      <a:pt x="224761" y="487066"/>
                      <a:pt x="148875" y="411538"/>
                      <a:pt x="148655" y="318150"/>
                    </a:cubicBezTo>
                    <a:cubicBezTo>
                      <a:pt x="148434" y="224761"/>
                      <a:pt x="223962" y="148875"/>
                      <a:pt x="317351" y="148655"/>
                    </a:cubicBezTo>
                    <a:cubicBezTo>
                      <a:pt x="410740" y="148434"/>
                      <a:pt x="486625" y="223962"/>
                      <a:pt x="486846" y="317351"/>
                    </a:cubicBezTo>
                    <a:close/>
                  </a:path>
                </a:pathLst>
              </a:custGeom>
              <a:grpFill/>
              <a:ln w="43323" cap="flat">
                <a:noFill/>
                <a:prstDash val="solid"/>
                <a:miter/>
              </a:ln>
            </p:spPr>
            <p:txBody>
              <a:bodyPr rtlCol="0" anchor="ctr"/>
              <a:lstStyle/>
              <a:p>
                <a:endParaRPr lang="en-US"/>
              </a:p>
            </p:txBody>
          </p:sp>
          <p:sp>
            <p:nvSpPr>
              <p:cNvPr id="100" name="Freeform: Shape 99">
                <a:extLst>
                  <a:ext uri="{FF2B5EF4-FFF2-40B4-BE49-F238E27FC236}">
                    <a16:creationId xmlns:a16="http://schemas.microsoft.com/office/drawing/2014/main" id="{DC38A2BB-EE5F-62E7-6728-75A1F19138D9}"/>
                  </a:ext>
                </a:extLst>
              </p:cNvPr>
              <p:cNvSpPr/>
              <p:nvPr/>
            </p:nvSpPr>
            <p:spPr>
              <a:xfrm>
                <a:off x="9023323" y="2704920"/>
                <a:ext cx="449297" cy="449297"/>
              </a:xfrm>
              <a:custGeom>
                <a:avLst/>
                <a:gdLst>
                  <a:gd name="connsiteX0" fmla="*/ 308330 w 607009"/>
                  <a:gd name="connsiteY0" fmla="*/ 468754 h 607009"/>
                  <a:gd name="connsiteX1" fmla="*/ 468754 w 607009"/>
                  <a:gd name="connsiteY1" fmla="*/ 308330 h 607009"/>
                  <a:gd name="connsiteX2" fmla="*/ 308330 w 607009"/>
                  <a:gd name="connsiteY2" fmla="*/ 147906 h 607009"/>
                  <a:gd name="connsiteX3" fmla="*/ 147906 w 607009"/>
                  <a:gd name="connsiteY3" fmla="*/ 308330 h 607009"/>
                  <a:gd name="connsiteX4" fmla="*/ 308330 w 607009"/>
                  <a:gd name="connsiteY4" fmla="*/ 468754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08330" y="468754"/>
                    </a:moveTo>
                    <a:cubicBezTo>
                      <a:pt x="395045" y="468754"/>
                      <a:pt x="468754" y="395045"/>
                      <a:pt x="468754" y="308330"/>
                    </a:cubicBezTo>
                    <a:cubicBezTo>
                      <a:pt x="468754" y="221614"/>
                      <a:pt x="395045" y="147906"/>
                      <a:pt x="308330" y="147906"/>
                    </a:cubicBezTo>
                    <a:cubicBezTo>
                      <a:pt x="221614" y="147906"/>
                      <a:pt x="147906" y="221614"/>
                      <a:pt x="147906" y="308330"/>
                    </a:cubicBezTo>
                    <a:cubicBezTo>
                      <a:pt x="147906" y="395045"/>
                      <a:pt x="221614" y="468754"/>
                      <a:pt x="308330" y="468754"/>
                    </a:cubicBezTo>
                    <a:close/>
                  </a:path>
                </a:pathLst>
              </a:custGeom>
              <a:grpFill/>
              <a:ln w="43323" cap="flat">
                <a:noFill/>
                <a:prstDash val="solid"/>
                <a:miter/>
              </a:ln>
            </p:spPr>
            <p:txBody>
              <a:bodyPr rtlCol="0" anchor="ctr"/>
              <a:lstStyle/>
              <a:p>
                <a:endParaRPr lang="en-US"/>
              </a:p>
            </p:txBody>
          </p:sp>
          <p:sp>
            <p:nvSpPr>
              <p:cNvPr id="101" name="Freeform: Shape 100">
                <a:extLst>
                  <a:ext uri="{FF2B5EF4-FFF2-40B4-BE49-F238E27FC236}">
                    <a16:creationId xmlns:a16="http://schemas.microsoft.com/office/drawing/2014/main" id="{E2CCF157-1432-AD33-2BCC-EC870A95D9BB}"/>
                  </a:ext>
                </a:extLst>
              </p:cNvPr>
              <p:cNvSpPr/>
              <p:nvPr/>
            </p:nvSpPr>
            <p:spPr>
              <a:xfrm>
                <a:off x="9142066" y="2704920"/>
                <a:ext cx="320926" cy="449297"/>
              </a:xfrm>
              <a:custGeom>
                <a:avLst/>
                <a:gdLst>
                  <a:gd name="connsiteX0" fmla="*/ 147906 w 433577"/>
                  <a:gd name="connsiteY0" fmla="*/ 468754 h 607009"/>
                  <a:gd name="connsiteX1" fmla="*/ 147906 w 433577"/>
                  <a:gd name="connsiteY1" fmla="*/ 147906 h 607009"/>
                  <a:gd name="connsiteX2" fmla="*/ 308330 w 433577"/>
                  <a:gd name="connsiteY2" fmla="*/ 308330 h 607009"/>
                  <a:gd name="connsiteX3" fmla="*/ 147906 w 433577"/>
                  <a:gd name="connsiteY3" fmla="*/ 468754 h 607009"/>
                </a:gdLst>
                <a:ahLst/>
                <a:cxnLst>
                  <a:cxn ang="0">
                    <a:pos x="connsiteX0" y="connsiteY0"/>
                  </a:cxn>
                  <a:cxn ang="0">
                    <a:pos x="connsiteX1" y="connsiteY1"/>
                  </a:cxn>
                  <a:cxn ang="0">
                    <a:pos x="connsiteX2" y="connsiteY2"/>
                  </a:cxn>
                  <a:cxn ang="0">
                    <a:pos x="connsiteX3" y="connsiteY3"/>
                  </a:cxn>
                </a:cxnLst>
                <a:rect l="l" t="t" r="r" b="b"/>
                <a:pathLst>
                  <a:path w="433577" h="607009">
                    <a:moveTo>
                      <a:pt x="147906" y="468754"/>
                    </a:moveTo>
                    <a:lnTo>
                      <a:pt x="147906" y="147906"/>
                    </a:lnTo>
                    <a:cubicBezTo>
                      <a:pt x="234622" y="147906"/>
                      <a:pt x="308330" y="221614"/>
                      <a:pt x="308330" y="308330"/>
                    </a:cubicBezTo>
                    <a:cubicBezTo>
                      <a:pt x="308330" y="395045"/>
                      <a:pt x="238957" y="468754"/>
                      <a:pt x="147906" y="468754"/>
                    </a:cubicBezTo>
                    <a:close/>
                  </a:path>
                </a:pathLst>
              </a:custGeom>
              <a:grpFill/>
              <a:ln w="43323" cap="flat">
                <a:noFill/>
                <a:prstDash val="solid"/>
                <a:miter/>
              </a:ln>
            </p:spPr>
            <p:txBody>
              <a:bodyPr rtlCol="0" anchor="ctr"/>
              <a:lstStyle/>
              <a:p>
                <a:endParaRPr lang="en-US"/>
              </a:p>
            </p:txBody>
          </p:sp>
          <p:sp>
            <p:nvSpPr>
              <p:cNvPr id="102" name="Freeform: Shape 101">
                <a:extLst>
                  <a:ext uri="{FF2B5EF4-FFF2-40B4-BE49-F238E27FC236}">
                    <a16:creationId xmlns:a16="http://schemas.microsoft.com/office/drawing/2014/main" id="{CB4F4D50-A741-A716-1193-EF9A328BB5CF}"/>
                  </a:ext>
                </a:extLst>
              </p:cNvPr>
              <p:cNvSpPr/>
              <p:nvPr/>
            </p:nvSpPr>
            <p:spPr>
              <a:xfrm>
                <a:off x="8166450" y="2708130"/>
                <a:ext cx="449297" cy="449297"/>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1614" y="147906"/>
                      <a:pt x="147906" y="221614"/>
                      <a:pt x="147906" y="317001"/>
                    </a:cubicBezTo>
                    <a:cubicBezTo>
                      <a:pt x="147906" y="408053"/>
                      <a:pt x="221614" y="486097"/>
                      <a:pt x="317001" y="486097"/>
                    </a:cubicBezTo>
                    <a:close/>
                  </a:path>
                </a:pathLst>
              </a:custGeom>
              <a:grpFill/>
              <a:ln w="43323" cap="flat">
                <a:noFill/>
                <a:prstDash val="solid"/>
                <a:miter/>
              </a:ln>
            </p:spPr>
            <p:txBody>
              <a:bodyPr rtlCol="0" anchor="ctr"/>
              <a:lstStyle/>
              <a:p>
                <a:endParaRPr lang="en-US"/>
              </a:p>
            </p:txBody>
          </p:sp>
          <p:sp>
            <p:nvSpPr>
              <p:cNvPr id="103" name="Freeform: Shape 102">
                <a:extLst>
                  <a:ext uri="{FF2B5EF4-FFF2-40B4-BE49-F238E27FC236}">
                    <a16:creationId xmlns:a16="http://schemas.microsoft.com/office/drawing/2014/main" id="{5BFAE459-8522-F0F5-1F60-05EDF48F5148}"/>
                  </a:ext>
                </a:extLst>
              </p:cNvPr>
              <p:cNvSpPr/>
              <p:nvPr/>
            </p:nvSpPr>
            <p:spPr>
              <a:xfrm>
                <a:off x="8166450" y="2204275"/>
                <a:ext cx="449297" cy="449297"/>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1614" y="147906"/>
                      <a:pt x="147906" y="225950"/>
                      <a:pt x="147906" y="317001"/>
                    </a:cubicBezTo>
                    <a:cubicBezTo>
                      <a:pt x="147906" y="412389"/>
                      <a:pt x="221614" y="486097"/>
                      <a:pt x="317001" y="486097"/>
                    </a:cubicBezTo>
                    <a:close/>
                  </a:path>
                </a:pathLst>
              </a:custGeom>
              <a:grpFill/>
              <a:ln w="43323" cap="flat">
                <a:noFill/>
                <a:prstDash val="solid"/>
                <a:miter/>
              </a:ln>
            </p:spPr>
            <p:txBody>
              <a:bodyPr rtlCol="0" anchor="ctr"/>
              <a:lstStyle/>
              <a:p>
                <a:endParaRPr lang="en-US"/>
              </a:p>
            </p:txBody>
          </p:sp>
          <p:sp>
            <p:nvSpPr>
              <p:cNvPr id="104" name="Freeform: Shape 103">
                <a:extLst>
                  <a:ext uri="{FF2B5EF4-FFF2-40B4-BE49-F238E27FC236}">
                    <a16:creationId xmlns:a16="http://schemas.microsoft.com/office/drawing/2014/main" id="{75A8CF57-16C7-F368-8D8C-780BEF695C23}"/>
                  </a:ext>
                </a:extLst>
              </p:cNvPr>
              <p:cNvSpPr/>
              <p:nvPr/>
            </p:nvSpPr>
            <p:spPr>
              <a:xfrm>
                <a:off x="9142066" y="2704920"/>
                <a:ext cx="320926" cy="449297"/>
              </a:xfrm>
              <a:custGeom>
                <a:avLst/>
                <a:gdLst>
                  <a:gd name="connsiteX0" fmla="*/ 147906 w 433577"/>
                  <a:gd name="connsiteY0" fmla="*/ 468754 h 607009"/>
                  <a:gd name="connsiteX1" fmla="*/ 147906 w 433577"/>
                  <a:gd name="connsiteY1" fmla="*/ 147906 h 607009"/>
                  <a:gd name="connsiteX2" fmla="*/ 308330 w 433577"/>
                  <a:gd name="connsiteY2" fmla="*/ 308330 h 607009"/>
                  <a:gd name="connsiteX3" fmla="*/ 147906 w 433577"/>
                  <a:gd name="connsiteY3" fmla="*/ 468754 h 607009"/>
                </a:gdLst>
                <a:ahLst/>
                <a:cxnLst>
                  <a:cxn ang="0">
                    <a:pos x="connsiteX0" y="connsiteY0"/>
                  </a:cxn>
                  <a:cxn ang="0">
                    <a:pos x="connsiteX1" y="connsiteY1"/>
                  </a:cxn>
                  <a:cxn ang="0">
                    <a:pos x="connsiteX2" y="connsiteY2"/>
                  </a:cxn>
                  <a:cxn ang="0">
                    <a:pos x="connsiteX3" y="connsiteY3"/>
                  </a:cxn>
                </a:cxnLst>
                <a:rect l="l" t="t" r="r" b="b"/>
                <a:pathLst>
                  <a:path w="433577" h="607009">
                    <a:moveTo>
                      <a:pt x="147906" y="468754"/>
                    </a:moveTo>
                    <a:lnTo>
                      <a:pt x="147906" y="147906"/>
                    </a:lnTo>
                    <a:cubicBezTo>
                      <a:pt x="234622" y="147906"/>
                      <a:pt x="308330" y="221614"/>
                      <a:pt x="308330" y="308330"/>
                    </a:cubicBezTo>
                    <a:cubicBezTo>
                      <a:pt x="308330" y="395045"/>
                      <a:pt x="238957" y="468754"/>
                      <a:pt x="147906" y="468754"/>
                    </a:cubicBezTo>
                    <a:close/>
                  </a:path>
                </a:pathLst>
              </a:custGeom>
              <a:grpFill/>
              <a:ln w="43323" cap="flat">
                <a:noFill/>
                <a:prstDash val="solid"/>
                <a:miter/>
              </a:ln>
            </p:spPr>
            <p:txBody>
              <a:bodyPr rtlCol="0" anchor="ctr"/>
              <a:lstStyle/>
              <a:p>
                <a:endParaRPr lang="en-US"/>
              </a:p>
            </p:txBody>
          </p:sp>
          <p:sp>
            <p:nvSpPr>
              <p:cNvPr id="105" name="Freeform: Shape 104">
                <a:extLst>
                  <a:ext uri="{FF2B5EF4-FFF2-40B4-BE49-F238E27FC236}">
                    <a16:creationId xmlns:a16="http://schemas.microsoft.com/office/drawing/2014/main" id="{7DD312B8-D5DF-B8B1-4B01-67E513BFD3A3}"/>
                  </a:ext>
                </a:extLst>
              </p:cNvPr>
              <p:cNvSpPr/>
              <p:nvPr/>
            </p:nvSpPr>
            <p:spPr>
              <a:xfrm>
                <a:off x="9016905" y="2197857"/>
                <a:ext cx="449297" cy="449297"/>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8" y="147906"/>
                      <a:pt x="317001" y="147906"/>
                    </a:cubicBezTo>
                    <a:cubicBezTo>
                      <a:pt x="225950" y="147906"/>
                      <a:pt x="147906" y="221614"/>
                      <a:pt x="147906" y="317001"/>
                    </a:cubicBezTo>
                    <a:cubicBezTo>
                      <a:pt x="147906" y="412389"/>
                      <a:pt x="225950" y="486097"/>
                      <a:pt x="317001" y="486097"/>
                    </a:cubicBezTo>
                    <a:close/>
                  </a:path>
                </a:pathLst>
              </a:custGeom>
              <a:grpFill/>
              <a:ln w="43323" cap="flat">
                <a:noFill/>
                <a:prstDash val="solid"/>
                <a:miter/>
              </a:ln>
            </p:spPr>
            <p:txBody>
              <a:bodyPr rtlCol="0" anchor="ctr"/>
              <a:lstStyle/>
              <a:p>
                <a:endParaRPr lang="en-US"/>
              </a:p>
            </p:txBody>
          </p:sp>
          <p:sp>
            <p:nvSpPr>
              <p:cNvPr id="106" name="Freeform: Shape 105">
                <a:extLst>
                  <a:ext uri="{FF2B5EF4-FFF2-40B4-BE49-F238E27FC236}">
                    <a16:creationId xmlns:a16="http://schemas.microsoft.com/office/drawing/2014/main" id="{E2BCD9D7-31DD-0142-FEAD-B0B58797C3AB}"/>
                  </a:ext>
                </a:extLst>
              </p:cNvPr>
              <p:cNvSpPr/>
              <p:nvPr/>
            </p:nvSpPr>
            <p:spPr>
              <a:xfrm>
                <a:off x="9016905" y="2692083"/>
                <a:ext cx="449297" cy="449297"/>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8" y="147906"/>
                      <a:pt x="317001" y="147906"/>
                    </a:cubicBezTo>
                    <a:cubicBezTo>
                      <a:pt x="225950" y="147906"/>
                      <a:pt x="147906" y="221614"/>
                      <a:pt x="147906" y="317001"/>
                    </a:cubicBezTo>
                    <a:cubicBezTo>
                      <a:pt x="147906" y="408053"/>
                      <a:pt x="225950" y="486097"/>
                      <a:pt x="317001" y="486097"/>
                    </a:cubicBezTo>
                    <a:close/>
                  </a:path>
                </a:pathLst>
              </a:custGeom>
              <a:grpFill/>
              <a:ln w="43323" cap="flat">
                <a:noFill/>
                <a:prstDash val="solid"/>
                <a:miter/>
              </a:ln>
            </p:spPr>
            <p:txBody>
              <a:bodyPr rtlCol="0" anchor="ctr"/>
              <a:lstStyle/>
              <a:p>
                <a:endParaRPr lang="en-US"/>
              </a:p>
            </p:txBody>
          </p:sp>
          <p:sp>
            <p:nvSpPr>
              <p:cNvPr id="107" name="Freeform: Shape 106">
                <a:extLst>
                  <a:ext uri="{FF2B5EF4-FFF2-40B4-BE49-F238E27FC236}">
                    <a16:creationId xmlns:a16="http://schemas.microsoft.com/office/drawing/2014/main" id="{B657345A-F61F-7B98-906E-807388D1D29F}"/>
                  </a:ext>
                </a:extLst>
              </p:cNvPr>
              <p:cNvSpPr/>
              <p:nvPr/>
            </p:nvSpPr>
            <p:spPr>
              <a:xfrm>
                <a:off x="8590073" y="2939196"/>
                <a:ext cx="449297" cy="449297"/>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5950" y="147906"/>
                      <a:pt x="147906" y="221614"/>
                      <a:pt x="147906" y="317001"/>
                    </a:cubicBezTo>
                    <a:cubicBezTo>
                      <a:pt x="147906" y="412389"/>
                      <a:pt x="225950" y="486097"/>
                      <a:pt x="317001" y="486097"/>
                    </a:cubicBezTo>
                    <a:close/>
                  </a:path>
                </a:pathLst>
              </a:custGeom>
              <a:grpFill/>
              <a:ln w="43323" cap="flat">
                <a:noFill/>
                <a:prstDash val="solid"/>
                <a:miter/>
              </a:ln>
            </p:spPr>
            <p:txBody>
              <a:bodyPr rtlCol="0" anchor="ctr"/>
              <a:lstStyle/>
              <a:p>
                <a:endParaRPr lang="en-US"/>
              </a:p>
            </p:txBody>
          </p:sp>
          <p:grpSp>
            <p:nvGrpSpPr>
              <p:cNvPr id="108" name="Group 107">
                <a:extLst>
                  <a:ext uri="{FF2B5EF4-FFF2-40B4-BE49-F238E27FC236}">
                    <a16:creationId xmlns:a16="http://schemas.microsoft.com/office/drawing/2014/main" id="{F8DE8D3E-E433-7B97-72D9-6B46A5746A4C}"/>
                  </a:ext>
                </a:extLst>
              </p:cNvPr>
              <p:cNvGrpSpPr/>
              <p:nvPr/>
            </p:nvGrpSpPr>
            <p:grpSpPr>
              <a:xfrm rot="7661305" flipH="1">
                <a:off x="9367116" y="2811401"/>
                <a:ext cx="449297" cy="803943"/>
                <a:chOff x="4860364" y="1440904"/>
                <a:chExt cx="607009" cy="1086144"/>
              </a:xfrm>
              <a:grpFill/>
            </p:grpSpPr>
            <p:sp>
              <p:nvSpPr>
                <p:cNvPr id="109" name="Rectangle 108">
                  <a:extLst>
                    <a:ext uri="{FF2B5EF4-FFF2-40B4-BE49-F238E27FC236}">
                      <a16:creationId xmlns:a16="http://schemas.microsoft.com/office/drawing/2014/main" id="{96ED67DE-9F6B-7CDD-D7CC-ED0A2EBF28F1}"/>
                    </a:ext>
                  </a:extLst>
                </p:cNvPr>
                <p:cNvSpPr/>
                <p:nvPr/>
              </p:nvSpPr>
              <p:spPr>
                <a:xfrm>
                  <a:off x="5133776" y="1776958"/>
                  <a:ext cx="106964" cy="75009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0" name="Freeform: Shape 109">
                  <a:extLst>
                    <a:ext uri="{FF2B5EF4-FFF2-40B4-BE49-F238E27FC236}">
                      <a16:creationId xmlns:a16="http://schemas.microsoft.com/office/drawing/2014/main" id="{1ABA1E94-E6B2-985D-322B-2883A3E7C883}"/>
                    </a:ext>
                  </a:extLst>
                </p:cNvPr>
                <p:cNvSpPr/>
                <p:nvPr/>
              </p:nvSpPr>
              <p:spPr>
                <a:xfrm>
                  <a:off x="4860364" y="1440904"/>
                  <a:ext cx="607009" cy="607009"/>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5950" y="147906"/>
                        <a:pt x="147906" y="221614"/>
                        <a:pt x="147906" y="317001"/>
                      </a:cubicBezTo>
                      <a:cubicBezTo>
                        <a:pt x="147906" y="408053"/>
                        <a:pt x="221614" y="486097"/>
                        <a:pt x="317001" y="486097"/>
                      </a:cubicBezTo>
                      <a:close/>
                    </a:path>
                  </a:pathLst>
                </a:custGeom>
                <a:grpFill/>
                <a:ln w="43323" cap="flat">
                  <a:noFill/>
                  <a:prstDash val="solid"/>
                  <a:miter/>
                </a:ln>
              </p:spPr>
              <p:txBody>
                <a:bodyPr rtlCol="0" anchor="ctr"/>
                <a:lstStyle/>
                <a:p>
                  <a:endParaRPr lang="en-US"/>
                </a:p>
              </p:txBody>
            </p:sp>
          </p:grpSp>
        </p:grpSp>
        <p:grpSp>
          <p:nvGrpSpPr>
            <p:cNvPr id="32" name="Group 31">
              <a:extLst>
                <a:ext uri="{FF2B5EF4-FFF2-40B4-BE49-F238E27FC236}">
                  <a16:creationId xmlns:a16="http://schemas.microsoft.com/office/drawing/2014/main" id="{E6F59B72-4744-1AF4-F260-8A06100424D6}"/>
                </a:ext>
              </a:extLst>
            </p:cNvPr>
            <p:cNvGrpSpPr/>
            <p:nvPr/>
          </p:nvGrpSpPr>
          <p:grpSpPr>
            <a:xfrm rot="10800000">
              <a:off x="1822888" y="1226175"/>
              <a:ext cx="1815715" cy="1627961"/>
              <a:chOff x="7643465" y="1330780"/>
              <a:chExt cx="2350271" cy="2107241"/>
            </a:xfrm>
            <a:grpFill/>
          </p:grpSpPr>
          <p:grpSp>
            <p:nvGrpSpPr>
              <p:cNvPr id="77" name="Group 76">
                <a:extLst>
                  <a:ext uri="{FF2B5EF4-FFF2-40B4-BE49-F238E27FC236}">
                    <a16:creationId xmlns:a16="http://schemas.microsoft.com/office/drawing/2014/main" id="{6A3D4815-4BDB-23C9-A3EF-9C37555934A6}"/>
                  </a:ext>
                </a:extLst>
              </p:cNvPr>
              <p:cNvGrpSpPr/>
              <p:nvPr/>
            </p:nvGrpSpPr>
            <p:grpSpPr>
              <a:xfrm rot="14189974" flipH="1">
                <a:off x="7820788" y="2761873"/>
                <a:ext cx="449297" cy="803943"/>
                <a:chOff x="4860364" y="1440904"/>
                <a:chExt cx="607009" cy="1086144"/>
              </a:xfrm>
              <a:grpFill/>
            </p:grpSpPr>
            <p:sp>
              <p:nvSpPr>
                <p:cNvPr id="94" name="Rectangle 93">
                  <a:extLst>
                    <a:ext uri="{FF2B5EF4-FFF2-40B4-BE49-F238E27FC236}">
                      <a16:creationId xmlns:a16="http://schemas.microsoft.com/office/drawing/2014/main" id="{1074AE3C-640B-9F7D-21BA-D53ED596C654}"/>
                    </a:ext>
                  </a:extLst>
                </p:cNvPr>
                <p:cNvSpPr/>
                <p:nvPr/>
              </p:nvSpPr>
              <p:spPr>
                <a:xfrm>
                  <a:off x="5133776" y="1776958"/>
                  <a:ext cx="106964" cy="75009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Freeform: Shape 94">
                  <a:extLst>
                    <a:ext uri="{FF2B5EF4-FFF2-40B4-BE49-F238E27FC236}">
                      <a16:creationId xmlns:a16="http://schemas.microsoft.com/office/drawing/2014/main" id="{C0759D20-E73C-D90B-02B2-BF8BB51D2DDD}"/>
                    </a:ext>
                  </a:extLst>
                </p:cNvPr>
                <p:cNvSpPr/>
                <p:nvPr/>
              </p:nvSpPr>
              <p:spPr>
                <a:xfrm>
                  <a:off x="4860364" y="1440904"/>
                  <a:ext cx="607009" cy="607009"/>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5950" y="147906"/>
                        <a:pt x="147906" y="221614"/>
                        <a:pt x="147906" y="317001"/>
                      </a:cubicBezTo>
                      <a:cubicBezTo>
                        <a:pt x="147906" y="408053"/>
                        <a:pt x="221614" y="486097"/>
                        <a:pt x="317001" y="486097"/>
                      </a:cubicBezTo>
                      <a:close/>
                    </a:path>
                  </a:pathLst>
                </a:custGeom>
                <a:grpFill/>
                <a:ln w="43323" cap="flat">
                  <a:noFill/>
                  <a:prstDash val="solid"/>
                  <a:miter/>
                </a:ln>
              </p:spPr>
              <p:txBody>
                <a:bodyPr rtlCol="0" anchor="ctr"/>
                <a:lstStyle/>
                <a:p>
                  <a:endParaRPr lang="en-US"/>
                </a:p>
              </p:txBody>
            </p:sp>
          </p:grpSp>
          <p:grpSp>
            <p:nvGrpSpPr>
              <p:cNvPr id="78" name="Group 77">
                <a:extLst>
                  <a:ext uri="{FF2B5EF4-FFF2-40B4-BE49-F238E27FC236}">
                    <a16:creationId xmlns:a16="http://schemas.microsoft.com/office/drawing/2014/main" id="{E4424D79-351F-8A76-6103-D07245F4900C}"/>
                  </a:ext>
                </a:extLst>
              </p:cNvPr>
              <p:cNvGrpSpPr/>
              <p:nvPr/>
            </p:nvGrpSpPr>
            <p:grpSpPr>
              <a:xfrm>
                <a:off x="8590072" y="1330780"/>
                <a:ext cx="449297" cy="803943"/>
                <a:chOff x="4860364" y="1440904"/>
                <a:chExt cx="607009" cy="1086144"/>
              </a:xfrm>
              <a:grpFill/>
            </p:grpSpPr>
            <p:sp>
              <p:nvSpPr>
                <p:cNvPr id="92" name="Rectangle 91">
                  <a:extLst>
                    <a:ext uri="{FF2B5EF4-FFF2-40B4-BE49-F238E27FC236}">
                      <a16:creationId xmlns:a16="http://schemas.microsoft.com/office/drawing/2014/main" id="{544AD807-1A66-829E-E1AF-D6B7ABFDA314}"/>
                    </a:ext>
                  </a:extLst>
                </p:cNvPr>
                <p:cNvSpPr/>
                <p:nvPr/>
              </p:nvSpPr>
              <p:spPr>
                <a:xfrm>
                  <a:off x="5133776" y="1776958"/>
                  <a:ext cx="106964" cy="75009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 name="Freeform: Shape 92">
                  <a:extLst>
                    <a:ext uri="{FF2B5EF4-FFF2-40B4-BE49-F238E27FC236}">
                      <a16:creationId xmlns:a16="http://schemas.microsoft.com/office/drawing/2014/main" id="{EC4539B2-35BE-0879-9AB8-9D58720175D7}"/>
                    </a:ext>
                  </a:extLst>
                </p:cNvPr>
                <p:cNvSpPr/>
                <p:nvPr/>
              </p:nvSpPr>
              <p:spPr>
                <a:xfrm>
                  <a:off x="4860364" y="1440904"/>
                  <a:ext cx="607009" cy="607009"/>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5950" y="147906"/>
                        <a:pt x="147906" y="221614"/>
                        <a:pt x="147906" y="317001"/>
                      </a:cubicBezTo>
                      <a:cubicBezTo>
                        <a:pt x="147906" y="408053"/>
                        <a:pt x="221614" y="486097"/>
                        <a:pt x="317001" y="486097"/>
                      </a:cubicBezTo>
                      <a:close/>
                    </a:path>
                  </a:pathLst>
                </a:custGeom>
                <a:grpFill/>
                <a:ln w="43323" cap="flat">
                  <a:noFill/>
                  <a:prstDash val="solid"/>
                  <a:miter/>
                </a:ln>
              </p:spPr>
              <p:txBody>
                <a:bodyPr rtlCol="0" anchor="ctr"/>
                <a:lstStyle/>
                <a:p>
                  <a:endParaRPr lang="en-US"/>
                </a:p>
              </p:txBody>
            </p:sp>
          </p:grpSp>
          <p:sp>
            <p:nvSpPr>
              <p:cNvPr id="79" name="Freeform: Shape 78">
                <a:extLst>
                  <a:ext uri="{FF2B5EF4-FFF2-40B4-BE49-F238E27FC236}">
                    <a16:creationId xmlns:a16="http://schemas.microsoft.com/office/drawing/2014/main" id="{1F1BB85A-1493-8A89-0C6E-5F72E7BF921C}"/>
                  </a:ext>
                </a:extLst>
              </p:cNvPr>
              <p:cNvSpPr/>
              <p:nvPr/>
            </p:nvSpPr>
            <p:spPr>
              <a:xfrm>
                <a:off x="8243473" y="2027766"/>
                <a:ext cx="1155334" cy="1315798"/>
              </a:xfrm>
              <a:custGeom>
                <a:avLst/>
                <a:gdLst>
                  <a:gd name="connsiteX0" fmla="*/ 789601 w 1560880"/>
                  <a:gd name="connsiteY0" fmla="*/ 147906 h 1777669"/>
                  <a:gd name="connsiteX1" fmla="*/ 1110449 w 1560880"/>
                  <a:gd name="connsiteY1" fmla="*/ 334345 h 1777669"/>
                  <a:gd name="connsiteX2" fmla="*/ 1431297 w 1560880"/>
                  <a:gd name="connsiteY2" fmla="*/ 520783 h 1777669"/>
                  <a:gd name="connsiteX3" fmla="*/ 1431297 w 1560880"/>
                  <a:gd name="connsiteY3" fmla="*/ 889324 h 1777669"/>
                  <a:gd name="connsiteX4" fmla="*/ 1431297 w 1560880"/>
                  <a:gd name="connsiteY4" fmla="*/ 1257866 h 1777669"/>
                  <a:gd name="connsiteX5" fmla="*/ 1110449 w 1560880"/>
                  <a:gd name="connsiteY5" fmla="*/ 1444304 h 1777669"/>
                  <a:gd name="connsiteX6" fmla="*/ 789601 w 1560880"/>
                  <a:gd name="connsiteY6" fmla="*/ 1630743 h 1777669"/>
                  <a:gd name="connsiteX7" fmla="*/ 468754 w 1560880"/>
                  <a:gd name="connsiteY7" fmla="*/ 1444304 h 1777669"/>
                  <a:gd name="connsiteX8" fmla="*/ 147906 w 1560880"/>
                  <a:gd name="connsiteY8" fmla="*/ 1257866 h 1777669"/>
                  <a:gd name="connsiteX9" fmla="*/ 147906 w 1560880"/>
                  <a:gd name="connsiteY9" fmla="*/ 889324 h 1777669"/>
                  <a:gd name="connsiteX10" fmla="*/ 147906 w 1560880"/>
                  <a:gd name="connsiteY10" fmla="*/ 520783 h 1777669"/>
                  <a:gd name="connsiteX11" fmla="*/ 468754 w 1560880"/>
                  <a:gd name="connsiteY11" fmla="*/ 334345 h 1777669"/>
                  <a:gd name="connsiteX12" fmla="*/ 789601 w 1560880"/>
                  <a:gd name="connsiteY12" fmla="*/ 147906 h 1777669"/>
                  <a:gd name="connsiteX13" fmla="*/ 789601 w 1560880"/>
                  <a:gd name="connsiteY13" fmla="*/ 147906 h 1777669"/>
                  <a:gd name="connsiteX14" fmla="*/ 789601 w 1560880"/>
                  <a:gd name="connsiteY14" fmla="*/ 277979 h 1777669"/>
                  <a:gd name="connsiteX15" fmla="*/ 264972 w 1560880"/>
                  <a:gd name="connsiteY15" fmla="*/ 581484 h 1777669"/>
                  <a:gd name="connsiteX16" fmla="*/ 264972 w 1560880"/>
                  <a:gd name="connsiteY16" fmla="*/ 1188493 h 1777669"/>
                  <a:gd name="connsiteX17" fmla="*/ 789601 w 1560880"/>
                  <a:gd name="connsiteY17" fmla="*/ 1491998 h 1777669"/>
                  <a:gd name="connsiteX18" fmla="*/ 1314231 w 1560880"/>
                  <a:gd name="connsiteY18" fmla="*/ 1188493 h 1777669"/>
                  <a:gd name="connsiteX19" fmla="*/ 1314231 w 1560880"/>
                  <a:gd name="connsiteY19" fmla="*/ 581484 h 1777669"/>
                  <a:gd name="connsiteX20" fmla="*/ 789601 w 1560880"/>
                  <a:gd name="connsiteY20" fmla="*/ 277979 h 1777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560880" h="1777669">
                    <a:moveTo>
                      <a:pt x="789601" y="147906"/>
                    </a:moveTo>
                    <a:lnTo>
                      <a:pt x="1110449" y="334345"/>
                    </a:lnTo>
                    <a:lnTo>
                      <a:pt x="1431297" y="520783"/>
                    </a:lnTo>
                    <a:lnTo>
                      <a:pt x="1431297" y="889324"/>
                    </a:lnTo>
                    <a:lnTo>
                      <a:pt x="1431297" y="1257866"/>
                    </a:lnTo>
                    <a:lnTo>
                      <a:pt x="1110449" y="1444304"/>
                    </a:lnTo>
                    <a:lnTo>
                      <a:pt x="789601" y="1630743"/>
                    </a:lnTo>
                    <a:lnTo>
                      <a:pt x="468754" y="1444304"/>
                    </a:lnTo>
                    <a:lnTo>
                      <a:pt x="147906" y="1257866"/>
                    </a:lnTo>
                    <a:lnTo>
                      <a:pt x="147906" y="889324"/>
                    </a:lnTo>
                    <a:lnTo>
                      <a:pt x="147906" y="520783"/>
                    </a:lnTo>
                    <a:lnTo>
                      <a:pt x="468754" y="334345"/>
                    </a:lnTo>
                    <a:lnTo>
                      <a:pt x="789601" y="147906"/>
                    </a:lnTo>
                    <a:lnTo>
                      <a:pt x="789601" y="147906"/>
                    </a:lnTo>
                    <a:close/>
                    <a:moveTo>
                      <a:pt x="789601" y="277979"/>
                    </a:moveTo>
                    <a:lnTo>
                      <a:pt x="264972" y="581484"/>
                    </a:lnTo>
                    <a:lnTo>
                      <a:pt x="264972" y="1188493"/>
                    </a:lnTo>
                    <a:lnTo>
                      <a:pt x="789601" y="1491998"/>
                    </a:lnTo>
                    <a:lnTo>
                      <a:pt x="1314231" y="1188493"/>
                    </a:lnTo>
                    <a:lnTo>
                      <a:pt x="1314231" y="581484"/>
                    </a:lnTo>
                    <a:lnTo>
                      <a:pt x="789601" y="277979"/>
                    </a:lnTo>
                    <a:close/>
                  </a:path>
                </a:pathLst>
              </a:custGeom>
              <a:grpFill/>
              <a:ln w="43323" cap="flat">
                <a:noFill/>
                <a:prstDash val="solid"/>
                <a:miter/>
              </a:ln>
            </p:spPr>
            <p:txBody>
              <a:bodyPr rtlCol="0" anchor="ctr"/>
              <a:lstStyle/>
              <a:p>
                <a:endParaRPr lang="en-US"/>
              </a:p>
            </p:txBody>
          </p:sp>
          <p:sp>
            <p:nvSpPr>
              <p:cNvPr id="80" name="Freeform: Shape 79">
                <a:extLst>
                  <a:ext uri="{FF2B5EF4-FFF2-40B4-BE49-F238E27FC236}">
                    <a16:creationId xmlns:a16="http://schemas.microsoft.com/office/drawing/2014/main" id="{B40F3E4A-20DB-28A3-8B92-14BC8A3AA6A1}"/>
                  </a:ext>
                </a:extLst>
              </p:cNvPr>
              <p:cNvSpPr/>
              <p:nvPr/>
            </p:nvSpPr>
            <p:spPr>
              <a:xfrm>
                <a:off x="8595937" y="1959818"/>
                <a:ext cx="449297" cy="449297"/>
              </a:xfrm>
              <a:custGeom>
                <a:avLst/>
                <a:gdLst>
                  <a:gd name="connsiteX0" fmla="*/ 486846 w 607009"/>
                  <a:gd name="connsiteY0" fmla="*/ 317351 h 607009"/>
                  <a:gd name="connsiteX1" fmla="*/ 318150 w 607009"/>
                  <a:gd name="connsiteY1" fmla="*/ 486846 h 607009"/>
                  <a:gd name="connsiteX2" fmla="*/ 148655 w 607009"/>
                  <a:gd name="connsiteY2" fmla="*/ 318150 h 607009"/>
                  <a:gd name="connsiteX3" fmla="*/ 317351 w 607009"/>
                  <a:gd name="connsiteY3" fmla="*/ 148655 h 607009"/>
                  <a:gd name="connsiteX4" fmla="*/ 486846 w 607009"/>
                  <a:gd name="connsiteY4" fmla="*/ 317351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486846" y="317351"/>
                    </a:moveTo>
                    <a:cubicBezTo>
                      <a:pt x="487066" y="410740"/>
                      <a:pt x="411538" y="486625"/>
                      <a:pt x="318150" y="486846"/>
                    </a:cubicBezTo>
                    <a:cubicBezTo>
                      <a:pt x="224761" y="487066"/>
                      <a:pt x="148875" y="411538"/>
                      <a:pt x="148655" y="318150"/>
                    </a:cubicBezTo>
                    <a:cubicBezTo>
                      <a:pt x="148434" y="224761"/>
                      <a:pt x="223962" y="148875"/>
                      <a:pt x="317351" y="148655"/>
                    </a:cubicBezTo>
                    <a:cubicBezTo>
                      <a:pt x="410740" y="148434"/>
                      <a:pt x="486625" y="223962"/>
                      <a:pt x="486846" y="317351"/>
                    </a:cubicBezTo>
                    <a:close/>
                  </a:path>
                </a:pathLst>
              </a:custGeom>
              <a:grpFill/>
              <a:ln w="43323" cap="flat">
                <a:noFill/>
                <a:prstDash val="solid"/>
                <a:miter/>
              </a:ln>
            </p:spPr>
            <p:txBody>
              <a:bodyPr rtlCol="0" anchor="ctr"/>
              <a:lstStyle/>
              <a:p>
                <a:endParaRPr lang="en-US"/>
              </a:p>
            </p:txBody>
          </p:sp>
          <p:sp>
            <p:nvSpPr>
              <p:cNvPr id="81" name="Freeform: Shape 80">
                <a:extLst>
                  <a:ext uri="{FF2B5EF4-FFF2-40B4-BE49-F238E27FC236}">
                    <a16:creationId xmlns:a16="http://schemas.microsoft.com/office/drawing/2014/main" id="{C2F4C15D-25CF-39B1-5BC8-468CDBE9F460}"/>
                  </a:ext>
                </a:extLst>
              </p:cNvPr>
              <p:cNvSpPr/>
              <p:nvPr/>
            </p:nvSpPr>
            <p:spPr>
              <a:xfrm>
                <a:off x="9023323" y="2704920"/>
                <a:ext cx="449297" cy="449297"/>
              </a:xfrm>
              <a:custGeom>
                <a:avLst/>
                <a:gdLst>
                  <a:gd name="connsiteX0" fmla="*/ 308330 w 607009"/>
                  <a:gd name="connsiteY0" fmla="*/ 468754 h 607009"/>
                  <a:gd name="connsiteX1" fmla="*/ 468754 w 607009"/>
                  <a:gd name="connsiteY1" fmla="*/ 308330 h 607009"/>
                  <a:gd name="connsiteX2" fmla="*/ 308330 w 607009"/>
                  <a:gd name="connsiteY2" fmla="*/ 147906 h 607009"/>
                  <a:gd name="connsiteX3" fmla="*/ 147906 w 607009"/>
                  <a:gd name="connsiteY3" fmla="*/ 308330 h 607009"/>
                  <a:gd name="connsiteX4" fmla="*/ 308330 w 607009"/>
                  <a:gd name="connsiteY4" fmla="*/ 468754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08330" y="468754"/>
                    </a:moveTo>
                    <a:cubicBezTo>
                      <a:pt x="395045" y="468754"/>
                      <a:pt x="468754" y="395045"/>
                      <a:pt x="468754" y="308330"/>
                    </a:cubicBezTo>
                    <a:cubicBezTo>
                      <a:pt x="468754" y="221614"/>
                      <a:pt x="395045" y="147906"/>
                      <a:pt x="308330" y="147906"/>
                    </a:cubicBezTo>
                    <a:cubicBezTo>
                      <a:pt x="221614" y="147906"/>
                      <a:pt x="147906" y="221614"/>
                      <a:pt x="147906" y="308330"/>
                    </a:cubicBezTo>
                    <a:cubicBezTo>
                      <a:pt x="147906" y="395045"/>
                      <a:pt x="221614" y="468754"/>
                      <a:pt x="308330" y="468754"/>
                    </a:cubicBezTo>
                    <a:close/>
                  </a:path>
                </a:pathLst>
              </a:custGeom>
              <a:grpFill/>
              <a:ln w="43323" cap="flat">
                <a:noFill/>
                <a:prstDash val="solid"/>
                <a:miter/>
              </a:ln>
            </p:spPr>
            <p:txBody>
              <a:bodyPr rtlCol="0" anchor="ctr"/>
              <a:lstStyle/>
              <a:p>
                <a:endParaRPr lang="en-US"/>
              </a:p>
            </p:txBody>
          </p:sp>
          <p:sp>
            <p:nvSpPr>
              <p:cNvPr id="82" name="Freeform: Shape 81">
                <a:extLst>
                  <a:ext uri="{FF2B5EF4-FFF2-40B4-BE49-F238E27FC236}">
                    <a16:creationId xmlns:a16="http://schemas.microsoft.com/office/drawing/2014/main" id="{9BE69AA7-B6F6-4552-1E9E-C3200F21C483}"/>
                  </a:ext>
                </a:extLst>
              </p:cNvPr>
              <p:cNvSpPr/>
              <p:nvPr/>
            </p:nvSpPr>
            <p:spPr>
              <a:xfrm>
                <a:off x="9142066" y="2704920"/>
                <a:ext cx="320926" cy="449297"/>
              </a:xfrm>
              <a:custGeom>
                <a:avLst/>
                <a:gdLst>
                  <a:gd name="connsiteX0" fmla="*/ 147906 w 433577"/>
                  <a:gd name="connsiteY0" fmla="*/ 468754 h 607009"/>
                  <a:gd name="connsiteX1" fmla="*/ 147906 w 433577"/>
                  <a:gd name="connsiteY1" fmla="*/ 147906 h 607009"/>
                  <a:gd name="connsiteX2" fmla="*/ 308330 w 433577"/>
                  <a:gd name="connsiteY2" fmla="*/ 308330 h 607009"/>
                  <a:gd name="connsiteX3" fmla="*/ 147906 w 433577"/>
                  <a:gd name="connsiteY3" fmla="*/ 468754 h 607009"/>
                </a:gdLst>
                <a:ahLst/>
                <a:cxnLst>
                  <a:cxn ang="0">
                    <a:pos x="connsiteX0" y="connsiteY0"/>
                  </a:cxn>
                  <a:cxn ang="0">
                    <a:pos x="connsiteX1" y="connsiteY1"/>
                  </a:cxn>
                  <a:cxn ang="0">
                    <a:pos x="connsiteX2" y="connsiteY2"/>
                  </a:cxn>
                  <a:cxn ang="0">
                    <a:pos x="connsiteX3" y="connsiteY3"/>
                  </a:cxn>
                </a:cxnLst>
                <a:rect l="l" t="t" r="r" b="b"/>
                <a:pathLst>
                  <a:path w="433577" h="607009">
                    <a:moveTo>
                      <a:pt x="147906" y="468754"/>
                    </a:moveTo>
                    <a:lnTo>
                      <a:pt x="147906" y="147906"/>
                    </a:lnTo>
                    <a:cubicBezTo>
                      <a:pt x="234622" y="147906"/>
                      <a:pt x="308330" y="221614"/>
                      <a:pt x="308330" y="308330"/>
                    </a:cubicBezTo>
                    <a:cubicBezTo>
                      <a:pt x="308330" y="395045"/>
                      <a:pt x="238957" y="468754"/>
                      <a:pt x="147906" y="468754"/>
                    </a:cubicBezTo>
                    <a:close/>
                  </a:path>
                </a:pathLst>
              </a:custGeom>
              <a:grpFill/>
              <a:ln w="43323" cap="flat">
                <a:noFill/>
                <a:prstDash val="solid"/>
                <a:miter/>
              </a:ln>
            </p:spPr>
            <p:txBody>
              <a:bodyPr rtlCol="0" anchor="ctr"/>
              <a:lstStyle/>
              <a:p>
                <a:endParaRPr lang="en-US"/>
              </a:p>
            </p:txBody>
          </p:sp>
          <p:sp>
            <p:nvSpPr>
              <p:cNvPr id="83" name="Freeform: Shape 82">
                <a:extLst>
                  <a:ext uri="{FF2B5EF4-FFF2-40B4-BE49-F238E27FC236}">
                    <a16:creationId xmlns:a16="http://schemas.microsoft.com/office/drawing/2014/main" id="{C616B4BA-FEB5-E5D3-FB9C-166A231B8A73}"/>
                  </a:ext>
                </a:extLst>
              </p:cNvPr>
              <p:cNvSpPr/>
              <p:nvPr/>
            </p:nvSpPr>
            <p:spPr>
              <a:xfrm>
                <a:off x="8166450" y="2708130"/>
                <a:ext cx="449297" cy="449297"/>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1614" y="147906"/>
                      <a:pt x="147906" y="221614"/>
                      <a:pt x="147906" y="317001"/>
                    </a:cubicBezTo>
                    <a:cubicBezTo>
                      <a:pt x="147906" y="408053"/>
                      <a:pt x="221614" y="486097"/>
                      <a:pt x="317001" y="486097"/>
                    </a:cubicBezTo>
                    <a:close/>
                  </a:path>
                </a:pathLst>
              </a:custGeom>
              <a:grpFill/>
              <a:ln w="43323" cap="flat">
                <a:noFill/>
                <a:prstDash val="solid"/>
                <a:miter/>
              </a:ln>
            </p:spPr>
            <p:txBody>
              <a:bodyPr rtlCol="0" anchor="ctr"/>
              <a:lstStyle/>
              <a:p>
                <a:endParaRPr lang="en-US"/>
              </a:p>
            </p:txBody>
          </p:sp>
          <p:sp>
            <p:nvSpPr>
              <p:cNvPr id="84" name="Freeform: Shape 83">
                <a:extLst>
                  <a:ext uri="{FF2B5EF4-FFF2-40B4-BE49-F238E27FC236}">
                    <a16:creationId xmlns:a16="http://schemas.microsoft.com/office/drawing/2014/main" id="{ECA54F9F-088F-A7D7-2D68-1D21C99A1E9C}"/>
                  </a:ext>
                </a:extLst>
              </p:cNvPr>
              <p:cNvSpPr/>
              <p:nvPr/>
            </p:nvSpPr>
            <p:spPr>
              <a:xfrm>
                <a:off x="8166450" y="2204275"/>
                <a:ext cx="449297" cy="449297"/>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1614" y="147906"/>
                      <a:pt x="147906" y="225950"/>
                      <a:pt x="147906" y="317001"/>
                    </a:cubicBezTo>
                    <a:cubicBezTo>
                      <a:pt x="147906" y="412389"/>
                      <a:pt x="221614" y="486097"/>
                      <a:pt x="317001" y="486097"/>
                    </a:cubicBezTo>
                    <a:close/>
                  </a:path>
                </a:pathLst>
              </a:custGeom>
              <a:grpFill/>
              <a:ln w="43323" cap="flat">
                <a:noFill/>
                <a:prstDash val="solid"/>
                <a:miter/>
              </a:ln>
            </p:spPr>
            <p:txBody>
              <a:bodyPr rtlCol="0" anchor="ctr"/>
              <a:lstStyle/>
              <a:p>
                <a:endParaRPr lang="en-US"/>
              </a:p>
            </p:txBody>
          </p:sp>
          <p:sp>
            <p:nvSpPr>
              <p:cNvPr id="85" name="Freeform: Shape 84">
                <a:extLst>
                  <a:ext uri="{FF2B5EF4-FFF2-40B4-BE49-F238E27FC236}">
                    <a16:creationId xmlns:a16="http://schemas.microsoft.com/office/drawing/2014/main" id="{1FCD6904-B234-9A0A-299B-6AA8A87E4CA7}"/>
                  </a:ext>
                </a:extLst>
              </p:cNvPr>
              <p:cNvSpPr/>
              <p:nvPr/>
            </p:nvSpPr>
            <p:spPr>
              <a:xfrm>
                <a:off x="9142066" y="2704920"/>
                <a:ext cx="320926" cy="449297"/>
              </a:xfrm>
              <a:custGeom>
                <a:avLst/>
                <a:gdLst>
                  <a:gd name="connsiteX0" fmla="*/ 147906 w 433577"/>
                  <a:gd name="connsiteY0" fmla="*/ 468754 h 607009"/>
                  <a:gd name="connsiteX1" fmla="*/ 147906 w 433577"/>
                  <a:gd name="connsiteY1" fmla="*/ 147906 h 607009"/>
                  <a:gd name="connsiteX2" fmla="*/ 308330 w 433577"/>
                  <a:gd name="connsiteY2" fmla="*/ 308330 h 607009"/>
                  <a:gd name="connsiteX3" fmla="*/ 147906 w 433577"/>
                  <a:gd name="connsiteY3" fmla="*/ 468754 h 607009"/>
                </a:gdLst>
                <a:ahLst/>
                <a:cxnLst>
                  <a:cxn ang="0">
                    <a:pos x="connsiteX0" y="connsiteY0"/>
                  </a:cxn>
                  <a:cxn ang="0">
                    <a:pos x="connsiteX1" y="connsiteY1"/>
                  </a:cxn>
                  <a:cxn ang="0">
                    <a:pos x="connsiteX2" y="connsiteY2"/>
                  </a:cxn>
                  <a:cxn ang="0">
                    <a:pos x="connsiteX3" y="connsiteY3"/>
                  </a:cxn>
                </a:cxnLst>
                <a:rect l="l" t="t" r="r" b="b"/>
                <a:pathLst>
                  <a:path w="433577" h="607009">
                    <a:moveTo>
                      <a:pt x="147906" y="468754"/>
                    </a:moveTo>
                    <a:lnTo>
                      <a:pt x="147906" y="147906"/>
                    </a:lnTo>
                    <a:cubicBezTo>
                      <a:pt x="234622" y="147906"/>
                      <a:pt x="308330" y="221614"/>
                      <a:pt x="308330" y="308330"/>
                    </a:cubicBezTo>
                    <a:cubicBezTo>
                      <a:pt x="308330" y="395045"/>
                      <a:pt x="238957" y="468754"/>
                      <a:pt x="147906" y="468754"/>
                    </a:cubicBezTo>
                    <a:close/>
                  </a:path>
                </a:pathLst>
              </a:custGeom>
              <a:grpFill/>
              <a:ln w="43323" cap="flat">
                <a:noFill/>
                <a:prstDash val="solid"/>
                <a:miter/>
              </a:ln>
            </p:spPr>
            <p:txBody>
              <a:bodyPr rtlCol="0" anchor="ctr"/>
              <a:lstStyle/>
              <a:p>
                <a:endParaRPr lang="en-US"/>
              </a:p>
            </p:txBody>
          </p:sp>
          <p:sp>
            <p:nvSpPr>
              <p:cNvPr id="86" name="Freeform: Shape 85">
                <a:extLst>
                  <a:ext uri="{FF2B5EF4-FFF2-40B4-BE49-F238E27FC236}">
                    <a16:creationId xmlns:a16="http://schemas.microsoft.com/office/drawing/2014/main" id="{F7FD994C-E29D-D828-1B82-9B7AC75EBC4D}"/>
                  </a:ext>
                </a:extLst>
              </p:cNvPr>
              <p:cNvSpPr/>
              <p:nvPr/>
            </p:nvSpPr>
            <p:spPr>
              <a:xfrm>
                <a:off x="9016905" y="2197857"/>
                <a:ext cx="449297" cy="449297"/>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8" y="147906"/>
                      <a:pt x="317001" y="147906"/>
                    </a:cubicBezTo>
                    <a:cubicBezTo>
                      <a:pt x="225950" y="147906"/>
                      <a:pt x="147906" y="221614"/>
                      <a:pt x="147906" y="317001"/>
                    </a:cubicBezTo>
                    <a:cubicBezTo>
                      <a:pt x="147906" y="412389"/>
                      <a:pt x="225950" y="486097"/>
                      <a:pt x="317001" y="486097"/>
                    </a:cubicBezTo>
                    <a:close/>
                  </a:path>
                </a:pathLst>
              </a:custGeom>
              <a:grpFill/>
              <a:ln w="43323" cap="flat">
                <a:noFill/>
                <a:prstDash val="solid"/>
                <a:miter/>
              </a:ln>
            </p:spPr>
            <p:txBody>
              <a:bodyPr rtlCol="0" anchor="ctr"/>
              <a:lstStyle/>
              <a:p>
                <a:endParaRPr lang="en-US"/>
              </a:p>
            </p:txBody>
          </p:sp>
          <p:sp>
            <p:nvSpPr>
              <p:cNvPr id="87" name="Freeform: Shape 86">
                <a:extLst>
                  <a:ext uri="{FF2B5EF4-FFF2-40B4-BE49-F238E27FC236}">
                    <a16:creationId xmlns:a16="http://schemas.microsoft.com/office/drawing/2014/main" id="{4061BE7B-646B-3531-3415-CC33B0A33AC6}"/>
                  </a:ext>
                </a:extLst>
              </p:cNvPr>
              <p:cNvSpPr/>
              <p:nvPr/>
            </p:nvSpPr>
            <p:spPr>
              <a:xfrm>
                <a:off x="9016905" y="2692083"/>
                <a:ext cx="449297" cy="449297"/>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8" y="147906"/>
                      <a:pt x="317001" y="147906"/>
                    </a:cubicBezTo>
                    <a:cubicBezTo>
                      <a:pt x="225950" y="147906"/>
                      <a:pt x="147906" y="221614"/>
                      <a:pt x="147906" y="317001"/>
                    </a:cubicBezTo>
                    <a:cubicBezTo>
                      <a:pt x="147906" y="408053"/>
                      <a:pt x="225950" y="486097"/>
                      <a:pt x="317001" y="486097"/>
                    </a:cubicBezTo>
                    <a:close/>
                  </a:path>
                </a:pathLst>
              </a:custGeom>
              <a:grpFill/>
              <a:ln w="43323" cap="flat">
                <a:noFill/>
                <a:prstDash val="solid"/>
                <a:miter/>
              </a:ln>
            </p:spPr>
            <p:txBody>
              <a:bodyPr rtlCol="0" anchor="ctr"/>
              <a:lstStyle/>
              <a:p>
                <a:endParaRPr lang="en-US"/>
              </a:p>
            </p:txBody>
          </p:sp>
          <p:sp>
            <p:nvSpPr>
              <p:cNvPr id="88" name="Freeform: Shape 87">
                <a:extLst>
                  <a:ext uri="{FF2B5EF4-FFF2-40B4-BE49-F238E27FC236}">
                    <a16:creationId xmlns:a16="http://schemas.microsoft.com/office/drawing/2014/main" id="{7C8F9DAC-847F-0096-0D5C-6DDD7D88C20B}"/>
                  </a:ext>
                </a:extLst>
              </p:cNvPr>
              <p:cNvSpPr/>
              <p:nvPr/>
            </p:nvSpPr>
            <p:spPr>
              <a:xfrm>
                <a:off x="8590073" y="2939196"/>
                <a:ext cx="449297" cy="449297"/>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5950" y="147906"/>
                      <a:pt x="147906" y="221614"/>
                      <a:pt x="147906" y="317001"/>
                    </a:cubicBezTo>
                    <a:cubicBezTo>
                      <a:pt x="147906" y="412389"/>
                      <a:pt x="225950" y="486097"/>
                      <a:pt x="317001" y="486097"/>
                    </a:cubicBezTo>
                    <a:close/>
                  </a:path>
                </a:pathLst>
              </a:custGeom>
              <a:grpFill/>
              <a:ln w="43323" cap="flat">
                <a:noFill/>
                <a:prstDash val="solid"/>
                <a:miter/>
              </a:ln>
            </p:spPr>
            <p:txBody>
              <a:bodyPr rtlCol="0" anchor="ctr"/>
              <a:lstStyle/>
              <a:p>
                <a:endParaRPr lang="en-US"/>
              </a:p>
            </p:txBody>
          </p:sp>
          <p:grpSp>
            <p:nvGrpSpPr>
              <p:cNvPr id="89" name="Group 88">
                <a:extLst>
                  <a:ext uri="{FF2B5EF4-FFF2-40B4-BE49-F238E27FC236}">
                    <a16:creationId xmlns:a16="http://schemas.microsoft.com/office/drawing/2014/main" id="{D3DDB040-CF79-6DBA-FFBD-ED6BFF0C0654}"/>
                  </a:ext>
                </a:extLst>
              </p:cNvPr>
              <p:cNvGrpSpPr/>
              <p:nvPr/>
            </p:nvGrpSpPr>
            <p:grpSpPr>
              <a:xfrm rot="7661305" flipH="1">
                <a:off x="9367116" y="2811401"/>
                <a:ext cx="449297" cy="803943"/>
                <a:chOff x="4860364" y="1440904"/>
                <a:chExt cx="607009" cy="1086144"/>
              </a:xfrm>
              <a:grpFill/>
            </p:grpSpPr>
            <p:sp>
              <p:nvSpPr>
                <p:cNvPr id="90" name="Rectangle 89">
                  <a:extLst>
                    <a:ext uri="{FF2B5EF4-FFF2-40B4-BE49-F238E27FC236}">
                      <a16:creationId xmlns:a16="http://schemas.microsoft.com/office/drawing/2014/main" id="{DEDA4AB7-04B7-E95F-4524-67A11FFC6900}"/>
                    </a:ext>
                  </a:extLst>
                </p:cNvPr>
                <p:cNvSpPr/>
                <p:nvPr/>
              </p:nvSpPr>
              <p:spPr>
                <a:xfrm>
                  <a:off x="5133776" y="1776958"/>
                  <a:ext cx="106964" cy="75009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 name="Freeform: Shape 90">
                  <a:extLst>
                    <a:ext uri="{FF2B5EF4-FFF2-40B4-BE49-F238E27FC236}">
                      <a16:creationId xmlns:a16="http://schemas.microsoft.com/office/drawing/2014/main" id="{C2B6DA1D-FE0D-8F79-56D0-2B5669F402E8}"/>
                    </a:ext>
                  </a:extLst>
                </p:cNvPr>
                <p:cNvSpPr/>
                <p:nvPr/>
              </p:nvSpPr>
              <p:spPr>
                <a:xfrm>
                  <a:off x="4860364" y="1440904"/>
                  <a:ext cx="607009" cy="607009"/>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5950" y="147906"/>
                        <a:pt x="147906" y="221614"/>
                        <a:pt x="147906" y="317001"/>
                      </a:cubicBezTo>
                      <a:cubicBezTo>
                        <a:pt x="147906" y="408053"/>
                        <a:pt x="221614" y="486097"/>
                        <a:pt x="317001" y="486097"/>
                      </a:cubicBezTo>
                      <a:close/>
                    </a:path>
                  </a:pathLst>
                </a:custGeom>
                <a:grpFill/>
                <a:ln w="43323" cap="flat">
                  <a:noFill/>
                  <a:prstDash val="solid"/>
                  <a:miter/>
                </a:ln>
              </p:spPr>
              <p:txBody>
                <a:bodyPr rtlCol="0" anchor="ctr"/>
                <a:lstStyle/>
                <a:p>
                  <a:endParaRPr lang="en-US"/>
                </a:p>
              </p:txBody>
            </p:sp>
          </p:grpSp>
        </p:grpSp>
        <p:grpSp>
          <p:nvGrpSpPr>
            <p:cNvPr id="33" name="Group 32">
              <a:extLst>
                <a:ext uri="{FF2B5EF4-FFF2-40B4-BE49-F238E27FC236}">
                  <a16:creationId xmlns:a16="http://schemas.microsoft.com/office/drawing/2014/main" id="{3A362710-4D8C-A559-19AB-4E30DB85EAF2}"/>
                </a:ext>
              </a:extLst>
            </p:cNvPr>
            <p:cNvGrpSpPr/>
            <p:nvPr/>
          </p:nvGrpSpPr>
          <p:grpSpPr>
            <a:xfrm rot="10800000" flipV="1">
              <a:off x="2144331" y="3858068"/>
              <a:ext cx="1815715" cy="1627961"/>
              <a:chOff x="7643465" y="1330780"/>
              <a:chExt cx="2350271" cy="2107241"/>
            </a:xfrm>
            <a:grpFill/>
          </p:grpSpPr>
          <p:grpSp>
            <p:nvGrpSpPr>
              <p:cNvPr id="58" name="Group 57">
                <a:extLst>
                  <a:ext uri="{FF2B5EF4-FFF2-40B4-BE49-F238E27FC236}">
                    <a16:creationId xmlns:a16="http://schemas.microsoft.com/office/drawing/2014/main" id="{F0A0E62A-CD28-25A7-A7D4-A2425EAE15A0}"/>
                  </a:ext>
                </a:extLst>
              </p:cNvPr>
              <p:cNvGrpSpPr/>
              <p:nvPr/>
            </p:nvGrpSpPr>
            <p:grpSpPr>
              <a:xfrm rot="14189974" flipH="1">
                <a:off x="7820788" y="2761873"/>
                <a:ext cx="449297" cy="803943"/>
                <a:chOff x="4860364" y="1440904"/>
                <a:chExt cx="607009" cy="1086144"/>
              </a:xfrm>
              <a:grpFill/>
            </p:grpSpPr>
            <p:sp>
              <p:nvSpPr>
                <p:cNvPr id="75" name="Rectangle 74">
                  <a:extLst>
                    <a:ext uri="{FF2B5EF4-FFF2-40B4-BE49-F238E27FC236}">
                      <a16:creationId xmlns:a16="http://schemas.microsoft.com/office/drawing/2014/main" id="{B012BBD9-1415-FAD2-82EC-FE4F46A28826}"/>
                    </a:ext>
                  </a:extLst>
                </p:cNvPr>
                <p:cNvSpPr/>
                <p:nvPr/>
              </p:nvSpPr>
              <p:spPr>
                <a:xfrm>
                  <a:off x="5133776" y="1776958"/>
                  <a:ext cx="106964" cy="75009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Freeform: Shape 75">
                  <a:extLst>
                    <a:ext uri="{FF2B5EF4-FFF2-40B4-BE49-F238E27FC236}">
                      <a16:creationId xmlns:a16="http://schemas.microsoft.com/office/drawing/2014/main" id="{7EC53110-DC8B-7C29-081A-314685D30C8E}"/>
                    </a:ext>
                  </a:extLst>
                </p:cNvPr>
                <p:cNvSpPr/>
                <p:nvPr/>
              </p:nvSpPr>
              <p:spPr>
                <a:xfrm>
                  <a:off x="4860364" y="1440904"/>
                  <a:ext cx="607009" cy="607009"/>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5950" y="147906"/>
                        <a:pt x="147906" y="221614"/>
                        <a:pt x="147906" y="317001"/>
                      </a:cubicBezTo>
                      <a:cubicBezTo>
                        <a:pt x="147906" y="408053"/>
                        <a:pt x="221614" y="486097"/>
                        <a:pt x="317001" y="486097"/>
                      </a:cubicBezTo>
                      <a:close/>
                    </a:path>
                  </a:pathLst>
                </a:custGeom>
                <a:grpFill/>
                <a:ln w="43323" cap="flat">
                  <a:noFill/>
                  <a:prstDash val="solid"/>
                  <a:miter/>
                </a:ln>
              </p:spPr>
              <p:txBody>
                <a:bodyPr rtlCol="0" anchor="ctr"/>
                <a:lstStyle/>
                <a:p>
                  <a:endParaRPr lang="en-US"/>
                </a:p>
              </p:txBody>
            </p:sp>
          </p:grpSp>
          <p:grpSp>
            <p:nvGrpSpPr>
              <p:cNvPr id="59" name="Group 58">
                <a:extLst>
                  <a:ext uri="{FF2B5EF4-FFF2-40B4-BE49-F238E27FC236}">
                    <a16:creationId xmlns:a16="http://schemas.microsoft.com/office/drawing/2014/main" id="{5C1AED92-C7A1-4B30-ACE4-17E857D94FFE}"/>
                  </a:ext>
                </a:extLst>
              </p:cNvPr>
              <p:cNvGrpSpPr/>
              <p:nvPr/>
            </p:nvGrpSpPr>
            <p:grpSpPr>
              <a:xfrm>
                <a:off x="8590072" y="1330780"/>
                <a:ext cx="449297" cy="803943"/>
                <a:chOff x="4860364" y="1440904"/>
                <a:chExt cx="607009" cy="1086144"/>
              </a:xfrm>
              <a:grpFill/>
            </p:grpSpPr>
            <p:sp>
              <p:nvSpPr>
                <p:cNvPr id="73" name="Rectangle 72">
                  <a:extLst>
                    <a:ext uri="{FF2B5EF4-FFF2-40B4-BE49-F238E27FC236}">
                      <a16:creationId xmlns:a16="http://schemas.microsoft.com/office/drawing/2014/main" id="{A8B08E9C-50D2-6502-4DF1-A7B369C68F85}"/>
                    </a:ext>
                  </a:extLst>
                </p:cNvPr>
                <p:cNvSpPr/>
                <p:nvPr/>
              </p:nvSpPr>
              <p:spPr>
                <a:xfrm>
                  <a:off x="5133776" y="1776958"/>
                  <a:ext cx="106964" cy="75009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Freeform: Shape 73">
                  <a:extLst>
                    <a:ext uri="{FF2B5EF4-FFF2-40B4-BE49-F238E27FC236}">
                      <a16:creationId xmlns:a16="http://schemas.microsoft.com/office/drawing/2014/main" id="{DFFA4E75-7BD9-2DDE-9C5D-780E11D9311E}"/>
                    </a:ext>
                  </a:extLst>
                </p:cNvPr>
                <p:cNvSpPr/>
                <p:nvPr/>
              </p:nvSpPr>
              <p:spPr>
                <a:xfrm>
                  <a:off x="4860364" y="1440904"/>
                  <a:ext cx="607009" cy="607009"/>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5950" y="147906"/>
                        <a:pt x="147906" y="221614"/>
                        <a:pt x="147906" y="317001"/>
                      </a:cubicBezTo>
                      <a:cubicBezTo>
                        <a:pt x="147906" y="408053"/>
                        <a:pt x="221614" y="486097"/>
                        <a:pt x="317001" y="486097"/>
                      </a:cubicBezTo>
                      <a:close/>
                    </a:path>
                  </a:pathLst>
                </a:custGeom>
                <a:grpFill/>
                <a:ln w="43323" cap="flat">
                  <a:noFill/>
                  <a:prstDash val="solid"/>
                  <a:miter/>
                </a:ln>
              </p:spPr>
              <p:txBody>
                <a:bodyPr rtlCol="0" anchor="ctr"/>
                <a:lstStyle/>
                <a:p>
                  <a:endParaRPr lang="en-US"/>
                </a:p>
              </p:txBody>
            </p:sp>
          </p:grpSp>
          <p:sp>
            <p:nvSpPr>
              <p:cNvPr id="60" name="Freeform: Shape 59">
                <a:extLst>
                  <a:ext uri="{FF2B5EF4-FFF2-40B4-BE49-F238E27FC236}">
                    <a16:creationId xmlns:a16="http://schemas.microsoft.com/office/drawing/2014/main" id="{2D46BB78-AD39-BD38-23B7-E869A9C24CBC}"/>
                  </a:ext>
                </a:extLst>
              </p:cNvPr>
              <p:cNvSpPr/>
              <p:nvPr/>
            </p:nvSpPr>
            <p:spPr>
              <a:xfrm>
                <a:off x="8243473" y="2027766"/>
                <a:ext cx="1155334" cy="1315798"/>
              </a:xfrm>
              <a:custGeom>
                <a:avLst/>
                <a:gdLst>
                  <a:gd name="connsiteX0" fmla="*/ 789601 w 1560880"/>
                  <a:gd name="connsiteY0" fmla="*/ 147906 h 1777669"/>
                  <a:gd name="connsiteX1" fmla="*/ 1110449 w 1560880"/>
                  <a:gd name="connsiteY1" fmla="*/ 334345 h 1777669"/>
                  <a:gd name="connsiteX2" fmla="*/ 1431297 w 1560880"/>
                  <a:gd name="connsiteY2" fmla="*/ 520783 h 1777669"/>
                  <a:gd name="connsiteX3" fmla="*/ 1431297 w 1560880"/>
                  <a:gd name="connsiteY3" fmla="*/ 889324 h 1777669"/>
                  <a:gd name="connsiteX4" fmla="*/ 1431297 w 1560880"/>
                  <a:gd name="connsiteY4" fmla="*/ 1257866 h 1777669"/>
                  <a:gd name="connsiteX5" fmla="*/ 1110449 w 1560880"/>
                  <a:gd name="connsiteY5" fmla="*/ 1444304 h 1777669"/>
                  <a:gd name="connsiteX6" fmla="*/ 789601 w 1560880"/>
                  <a:gd name="connsiteY6" fmla="*/ 1630743 h 1777669"/>
                  <a:gd name="connsiteX7" fmla="*/ 468754 w 1560880"/>
                  <a:gd name="connsiteY7" fmla="*/ 1444304 h 1777669"/>
                  <a:gd name="connsiteX8" fmla="*/ 147906 w 1560880"/>
                  <a:gd name="connsiteY8" fmla="*/ 1257866 h 1777669"/>
                  <a:gd name="connsiteX9" fmla="*/ 147906 w 1560880"/>
                  <a:gd name="connsiteY9" fmla="*/ 889324 h 1777669"/>
                  <a:gd name="connsiteX10" fmla="*/ 147906 w 1560880"/>
                  <a:gd name="connsiteY10" fmla="*/ 520783 h 1777669"/>
                  <a:gd name="connsiteX11" fmla="*/ 468754 w 1560880"/>
                  <a:gd name="connsiteY11" fmla="*/ 334345 h 1777669"/>
                  <a:gd name="connsiteX12" fmla="*/ 789601 w 1560880"/>
                  <a:gd name="connsiteY12" fmla="*/ 147906 h 1777669"/>
                  <a:gd name="connsiteX13" fmla="*/ 789601 w 1560880"/>
                  <a:gd name="connsiteY13" fmla="*/ 147906 h 1777669"/>
                  <a:gd name="connsiteX14" fmla="*/ 789601 w 1560880"/>
                  <a:gd name="connsiteY14" fmla="*/ 277979 h 1777669"/>
                  <a:gd name="connsiteX15" fmla="*/ 264972 w 1560880"/>
                  <a:gd name="connsiteY15" fmla="*/ 581484 h 1777669"/>
                  <a:gd name="connsiteX16" fmla="*/ 264972 w 1560880"/>
                  <a:gd name="connsiteY16" fmla="*/ 1188493 h 1777669"/>
                  <a:gd name="connsiteX17" fmla="*/ 789601 w 1560880"/>
                  <a:gd name="connsiteY17" fmla="*/ 1491998 h 1777669"/>
                  <a:gd name="connsiteX18" fmla="*/ 1314231 w 1560880"/>
                  <a:gd name="connsiteY18" fmla="*/ 1188493 h 1777669"/>
                  <a:gd name="connsiteX19" fmla="*/ 1314231 w 1560880"/>
                  <a:gd name="connsiteY19" fmla="*/ 581484 h 1777669"/>
                  <a:gd name="connsiteX20" fmla="*/ 789601 w 1560880"/>
                  <a:gd name="connsiteY20" fmla="*/ 277979 h 1777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560880" h="1777669">
                    <a:moveTo>
                      <a:pt x="789601" y="147906"/>
                    </a:moveTo>
                    <a:lnTo>
                      <a:pt x="1110449" y="334345"/>
                    </a:lnTo>
                    <a:lnTo>
                      <a:pt x="1431297" y="520783"/>
                    </a:lnTo>
                    <a:lnTo>
                      <a:pt x="1431297" y="889324"/>
                    </a:lnTo>
                    <a:lnTo>
                      <a:pt x="1431297" y="1257866"/>
                    </a:lnTo>
                    <a:lnTo>
                      <a:pt x="1110449" y="1444304"/>
                    </a:lnTo>
                    <a:lnTo>
                      <a:pt x="789601" y="1630743"/>
                    </a:lnTo>
                    <a:lnTo>
                      <a:pt x="468754" y="1444304"/>
                    </a:lnTo>
                    <a:lnTo>
                      <a:pt x="147906" y="1257866"/>
                    </a:lnTo>
                    <a:lnTo>
                      <a:pt x="147906" y="889324"/>
                    </a:lnTo>
                    <a:lnTo>
                      <a:pt x="147906" y="520783"/>
                    </a:lnTo>
                    <a:lnTo>
                      <a:pt x="468754" y="334345"/>
                    </a:lnTo>
                    <a:lnTo>
                      <a:pt x="789601" y="147906"/>
                    </a:lnTo>
                    <a:lnTo>
                      <a:pt x="789601" y="147906"/>
                    </a:lnTo>
                    <a:close/>
                    <a:moveTo>
                      <a:pt x="789601" y="277979"/>
                    </a:moveTo>
                    <a:lnTo>
                      <a:pt x="264972" y="581484"/>
                    </a:lnTo>
                    <a:lnTo>
                      <a:pt x="264972" y="1188493"/>
                    </a:lnTo>
                    <a:lnTo>
                      <a:pt x="789601" y="1491998"/>
                    </a:lnTo>
                    <a:lnTo>
                      <a:pt x="1314231" y="1188493"/>
                    </a:lnTo>
                    <a:lnTo>
                      <a:pt x="1314231" y="581484"/>
                    </a:lnTo>
                    <a:lnTo>
                      <a:pt x="789601" y="277979"/>
                    </a:lnTo>
                    <a:close/>
                  </a:path>
                </a:pathLst>
              </a:custGeom>
              <a:grpFill/>
              <a:ln w="43323" cap="flat">
                <a:noFill/>
                <a:prstDash val="solid"/>
                <a:miter/>
              </a:ln>
            </p:spPr>
            <p:txBody>
              <a:bodyPr rtlCol="0" anchor="ctr"/>
              <a:lstStyle/>
              <a:p>
                <a:endParaRPr lang="en-US"/>
              </a:p>
            </p:txBody>
          </p:sp>
          <p:sp>
            <p:nvSpPr>
              <p:cNvPr id="61" name="Freeform: Shape 60">
                <a:extLst>
                  <a:ext uri="{FF2B5EF4-FFF2-40B4-BE49-F238E27FC236}">
                    <a16:creationId xmlns:a16="http://schemas.microsoft.com/office/drawing/2014/main" id="{9A666C2B-F694-DEE8-7338-F88DA6E356B2}"/>
                  </a:ext>
                </a:extLst>
              </p:cNvPr>
              <p:cNvSpPr/>
              <p:nvPr/>
            </p:nvSpPr>
            <p:spPr>
              <a:xfrm>
                <a:off x="8595937" y="1959818"/>
                <a:ext cx="449297" cy="449297"/>
              </a:xfrm>
              <a:custGeom>
                <a:avLst/>
                <a:gdLst>
                  <a:gd name="connsiteX0" fmla="*/ 486846 w 607009"/>
                  <a:gd name="connsiteY0" fmla="*/ 317351 h 607009"/>
                  <a:gd name="connsiteX1" fmla="*/ 318150 w 607009"/>
                  <a:gd name="connsiteY1" fmla="*/ 486846 h 607009"/>
                  <a:gd name="connsiteX2" fmla="*/ 148655 w 607009"/>
                  <a:gd name="connsiteY2" fmla="*/ 318150 h 607009"/>
                  <a:gd name="connsiteX3" fmla="*/ 317351 w 607009"/>
                  <a:gd name="connsiteY3" fmla="*/ 148655 h 607009"/>
                  <a:gd name="connsiteX4" fmla="*/ 486846 w 607009"/>
                  <a:gd name="connsiteY4" fmla="*/ 317351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486846" y="317351"/>
                    </a:moveTo>
                    <a:cubicBezTo>
                      <a:pt x="487066" y="410740"/>
                      <a:pt x="411538" y="486625"/>
                      <a:pt x="318150" y="486846"/>
                    </a:cubicBezTo>
                    <a:cubicBezTo>
                      <a:pt x="224761" y="487066"/>
                      <a:pt x="148875" y="411538"/>
                      <a:pt x="148655" y="318150"/>
                    </a:cubicBezTo>
                    <a:cubicBezTo>
                      <a:pt x="148434" y="224761"/>
                      <a:pt x="223962" y="148875"/>
                      <a:pt x="317351" y="148655"/>
                    </a:cubicBezTo>
                    <a:cubicBezTo>
                      <a:pt x="410740" y="148434"/>
                      <a:pt x="486625" y="223962"/>
                      <a:pt x="486846" y="317351"/>
                    </a:cubicBezTo>
                    <a:close/>
                  </a:path>
                </a:pathLst>
              </a:custGeom>
              <a:grpFill/>
              <a:ln w="43323" cap="flat">
                <a:noFill/>
                <a:prstDash val="solid"/>
                <a:miter/>
              </a:ln>
            </p:spPr>
            <p:txBody>
              <a:bodyPr rtlCol="0" anchor="ctr"/>
              <a:lstStyle/>
              <a:p>
                <a:endParaRPr lang="en-US"/>
              </a:p>
            </p:txBody>
          </p:sp>
          <p:sp>
            <p:nvSpPr>
              <p:cNvPr id="62" name="Freeform: Shape 61">
                <a:extLst>
                  <a:ext uri="{FF2B5EF4-FFF2-40B4-BE49-F238E27FC236}">
                    <a16:creationId xmlns:a16="http://schemas.microsoft.com/office/drawing/2014/main" id="{ADDAB908-1EB6-8A54-F918-60A917F20261}"/>
                  </a:ext>
                </a:extLst>
              </p:cNvPr>
              <p:cNvSpPr/>
              <p:nvPr/>
            </p:nvSpPr>
            <p:spPr>
              <a:xfrm>
                <a:off x="9023323" y="2704920"/>
                <a:ext cx="449297" cy="449297"/>
              </a:xfrm>
              <a:custGeom>
                <a:avLst/>
                <a:gdLst>
                  <a:gd name="connsiteX0" fmla="*/ 308330 w 607009"/>
                  <a:gd name="connsiteY0" fmla="*/ 468754 h 607009"/>
                  <a:gd name="connsiteX1" fmla="*/ 468754 w 607009"/>
                  <a:gd name="connsiteY1" fmla="*/ 308330 h 607009"/>
                  <a:gd name="connsiteX2" fmla="*/ 308330 w 607009"/>
                  <a:gd name="connsiteY2" fmla="*/ 147906 h 607009"/>
                  <a:gd name="connsiteX3" fmla="*/ 147906 w 607009"/>
                  <a:gd name="connsiteY3" fmla="*/ 308330 h 607009"/>
                  <a:gd name="connsiteX4" fmla="*/ 308330 w 607009"/>
                  <a:gd name="connsiteY4" fmla="*/ 468754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08330" y="468754"/>
                    </a:moveTo>
                    <a:cubicBezTo>
                      <a:pt x="395045" y="468754"/>
                      <a:pt x="468754" y="395045"/>
                      <a:pt x="468754" y="308330"/>
                    </a:cubicBezTo>
                    <a:cubicBezTo>
                      <a:pt x="468754" y="221614"/>
                      <a:pt x="395045" y="147906"/>
                      <a:pt x="308330" y="147906"/>
                    </a:cubicBezTo>
                    <a:cubicBezTo>
                      <a:pt x="221614" y="147906"/>
                      <a:pt x="147906" y="221614"/>
                      <a:pt x="147906" y="308330"/>
                    </a:cubicBezTo>
                    <a:cubicBezTo>
                      <a:pt x="147906" y="395045"/>
                      <a:pt x="221614" y="468754"/>
                      <a:pt x="308330" y="468754"/>
                    </a:cubicBezTo>
                    <a:close/>
                  </a:path>
                </a:pathLst>
              </a:custGeom>
              <a:grpFill/>
              <a:ln w="43323" cap="flat">
                <a:noFill/>
                <a:prstDash val="solid"/>
                <a:miter/>
              </a:ln>
            </p:spPr>
            <p:txBody>
              <a:bodyPr rtlCol="0" anchor="ctr"/>
              <a:lstStyle/>
              <a:p>
                <a:endParaRPr lang="en-US"/>
              </a:p>
            </p:txBody>
          </p:sp>
          <p:sp>
            <p:nvSpPr>
              <p:cNvPr id="63" name="Freeform: Shape 62">
                <a:extLst>
                  <a:ext uri="{FF2B5EF4-FFF2-40B4-BE49-F238E27FC236}">
                    <a16:creationId xmlns:a16="http://schemas.microsoft.com/office/drawing/2014/main" id="{E6CED03D-EAA7-C27C-24ED-DC1B136744C0}"/>
                  </a:ext>
                </a:extLst>
              </p:cNvPr>
              <p:cNvSpPr/>
              <p:nvPr/>
            </p:nvSpPr>
            <p:spPr>
              <a:xfrm>
                <a:off x="9142066" y="2704920"/>
                <a:ext cx="320926" cy="449297"/>
              </a:xfrm>
              <a:custGeom>
                <a:avLst/>
                <a:gdLst>
                  <a:gd name="connsiteX0" fmla="*/ 147906 w 433577"/>
                  <a:gd name="connsiteY0" fmla="*/ 468754 h 607009"/>
                  <a:gd name="connsiteX1" fmla="*/ 147906 w 433577"/>
                  <a:gd name="connsiteY1" fmla="*/ 147906 h 607009"/>
                  <a:gd name="connsiteX2" fmla="*/ 308330 w 433577"/>
                  <a:gd name="connsiteY2" fmla="*/ 308330 h 607009"/>
                  <a:gd name="connsiteX3" fmla="*/ 147906 w 433577"/>
                  <a:gd name="connsiteY3" fmla="*/ 468754 h 607009"/>
                </a:gdLst>
                <a:ahLst/>
                <a:cxnLst>
                  <a:cxn ang="0">
                    <a:pos x="connsiteX0" y="connsiteY0"/>
                  </a:cxn>
                  <a:cxn ang="0">
                    <a:pos x="connsiteX1" y="connsiteY1"/>
                  </a:cxn>
                  <a:cxn ang="0">
                    <a:pos x="connsiteX2" y="connsiteY2"/>
                  </a:cxn>
                  <a:cxn ang="0">
                    <a:pos x="connsiteX3" y="connsiteY3"/>
                  </a:cxn>
                </a:cxnLst>
                <a:rect l="l" t="t" r="r" b="b"/>
                <a:pathLst>
                  <a:path w="433577" h="607009">
                    <a:moveTo>
                      <a:pt x="147906" y="468754"/>
                    </a:moveTo>
                    <a:lnTo>
                      <a:pt x="147906" y="147906"/>
                    </a:lnTo>
                    <a:cubicBezTo>
                      <a:pt x="234622" y="147906"/>
                      <a:pt x="308330" y="221614"/>
                      <a:pt x="308330" y="308330"/>
                    </a:cubicBezTo>
                    <a:cubicBezTo>
                      <a:pt x="308330" y="395045"/>
                      <a:pt x="238957" y="468754"/>
                      <a:pt x="147906" y="468754"/>
                    </a:cubicBezTo>
                    <a:close/>
                  </a:path>
                </a:pathLst>
              </a:custGeom>
              <a:grpFill/>
              <a:ln w="43323" cap="flat">
                <a:noFill/>
                <a:prstDash val="solid"/>
                <a:miter/>
              </a:ln>
            </p:spPr>
            <p:txBody>
              <a:bodyPr rtlCol="0" anchor="ctr"/>
              <a:lstStyle/>
              <a:p>
                <a:endParaRPr lang="en-US"/>
              </a:p>
            </p:txBody>
          </p:sp>
          <p:sp>
            <p:nvSpPr>
              <p:cNvPr id="64" name="Freeform: Shape 63">
                <a:extLst>
                  <a:ext uri="{FF2B5EF4-FFF2-40B4-BE49-F238E27FC236}">
                    <a16:creationId xmlns:a16="http://schemas.microsoft.com/office/drawing/2014/main" id="{3ABFFAD9-A2D3-54A5-BC64-B5AEB83704F8}"/>
                  </a:ext>
                </a:extLst>
              </p:cNvPr>
              <p:cNvSpPr/>
              <p:nvPr/>
            </p:nvSpPr>
            <p:spPr>
              <a:xfrm>
                <a:off x="8166450" y="2708130"/>
                <a:ext cx="449297" cy="449297"/>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1614" y="147906"/>
                      <a:pt x="147906" y="221614"/>
                      <a:pt x="147906" y="317001"/>
                    </a:cubicBezTo>
                    <a:cubicBezTo>
                      <a:pt x="147906" y="408053"/>
                      <a:pt x="221614" y="486097"/>
                      <a:pt x="317001" y="486097"/>
                    </a:cubicBezTo>
                    <a:close/>
                  </a:path>
                </a:pathLst>
              </a:custGeom>
              <a:grpFill/>
              <a:ln w="43323" cap="flat">
                <a:noFill/>
                <a:prstDash val="solid"/>
                <a:miter/>
              </a:ln>
            </p:spPr>
            <p:txBody>
              <a:bodyPr rtlCol="0" anchor="ctr"/>
              <a:lstStyle/>
              <a:p>
                <a:endParaRPr lang="en-US"/>
              </a:p>
            </p:txBody>
          </p:sp>
          <p:sp>
            <p:nvSpPr>
              <p:cNvPr id="65" name="Freeform: Shape 64">
                <a:extLst>
                  <a:ext uri="{FF2B5EF4-FFF2-40B4-BE49-F238E27FC236}">
                    <a16:creationId xmlns:a16="http://schemas.microsoft.com/office/drawing/2014/main" id="{CC648EC4-C441-31A9-97E1-552A3D809597}"/>
                  </a:ext>
                </a:extLst>
              </p:cNvPr>
              <p:cNvSpPr/>
              <p:nvPr/>
            </p:nvSpPr>
            <p:spPr>
              <a:xfrm>
                <a:off x="8166450" y="2204275"/>
                <a:ext cx="449297" cy="449297"/>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1614" y="147906"/>
                      <a:pt x="147906" y="225950"/>
                      <a:pt x="147906" y="317001"/>
                    </a:cubicBezTo>
                    <a:cubicBezTo>
                      <a:pt x="147906" y="412389"/>
                      <a:pt x="221614" y="486097"/>
                      <a:pt x="317001" y="486097"/>
                    </a:cubicBezTo>
                    <a:close/>
                  </a:path>
                </a:pathLst>
              </a:custGeom>
              <a:grpFill/>
              <a:ln w="43323" cap="flat">
                <a:noFill/>
                <a:prstDash val="solid"/>
                <a:miter/>
              </a:ln>
            </p:spPr>
            <p:txBody>
              <a:bodyPr rtlCol="0" anchor="ctr"/>
              <a:lstStyle/>
              <a:p>
                <a:endParaRPr lang="en-US"/>
              </a:p>
            </p:txBody>
          </p:sp>
          <p:sp>
            <p:nvSpPr>
              <p:cNvPr id="66" name="Freeform: Shape 65">
                <a:extLst>
                  <a:ext uri="{FF2B5EF4-FFF2-40B4-BE49-F238E27FC236}">
                    <a16:creationId xmlns:a16="http://schemas.microsoft.com/office/drawing/2014/main" id="{B2E730EA-111B-0881-402F-B668D97CFA07}"/>
                  </a:ext>
                </a:extLst>
              </p:cNvPr>
              <p:cNvSpPr/>
              <p:nvPr/>
            </p:nvSpPr>
            <p:spPr>
              <a:xfrm>
                <a:off x="9142066" y="2704920"/>
                <a:ext cx="320926" cy="449297"/>
              </a:xfrm>
              <a:custGeom>
                <a:avLst/>
                <a:gdLst>
                  <a:gd name="connsiteX0" fmla="*/ 147906 w 433577"/>
                  <a:gd name="connsiteY0" fmla="*/ 468754 h 607009"/>
                  <a:gd name="connsiteX1" fmla="*/ 147906 w 433577"/>
                  <a:gd name="connsiteY1" fmla="*/ 147906 h 607009"/>
                  <a:gd name="connsiteX2" fmla="*/ 308330 w 433577"/>
                  <a:gd name="connsiteY2" fmla="*/ 308330 h 607009"/>
                  <a:gd name="connsiteX3" fmla="*/ 147906 w 433577"/>
                  <a:gd name="connsiteY3" fmla="*/ 468754 h 607009"/>
                </a:gdLst>
                <a:ahLst/>
                <a:cxnLst>
                  <a:cxn ang="0">
                    <a:pos x="connsiteX0" y="connsiteY0"/>
                  </a:cxn>
                  <a:cxn ang="0">
                    <a:pos x="connsiteX1" y="connsiteY1"/>
                  </a:cxn>
                  <a:cxn ang="0">
                    <a:pos x="connsiteX2" y="connsiteY2"/>
                  </a:cxn>
                  <a:cxn ang="0">
                    <a:pos x="connsiteX3" y="connsiteY3"/>
                  </a:cxn>
                </a:cxnLst>
                <a:rect l="l" t="t" r="r" b="b"/>
                <a:pathLst>
                  <a:path w="433577" h="607009">
                    <a:moveTo>
                      <a:pt x="147906" y="468754"/>
                    </a:moveTo>
                    <a:lnTo>
                      <a:pt x="147906" y="147906"/>
                    </a:lnTo>
                    <a:cubicBezTo>
                      <a:pt x="234622" y="147906"/>
                      <a:pt x="308330" y="221614"/>
                      <a:pt x="308330" y="308330"/>
                    </a:cubicBezTo>
                    <a:cubicBezTo>
                      <a:pt x="308330" y="395045"/>
                      <a:pt x="238957" y="468754"/>
                      <a:pt x="147906" y="468754"/>
                    </a:cubicBezTo>
                    <a:close/>
                  </a:path>
                </a:pathLst>
              </a:custGeom>
              <a:grpFill/>
              <a:ln w="43323" cap="flat">
                <a:noFill/>
                <a:prstDash val="solid"/>
                <a:miter/>
              </a:ln>
            </p:spPr>
            <p:txBody>
              <a:bodyPr rtlCol="0" anchor="ctr"/>
              <a:lstStyle/>
              <a:p>
                <a:endParaRPr lang="en-US"/>
              </a:p>
            </p:txBody>
          </p:sp>
          <p:sp>
            <p:nvSpPr>
              <p:cNvPr id="67" name="Freeform: Shape 66">
                <a:extLst>
                  <a:ext uri="{FF2B5EF4-FFF2-40B4-BE49-F238E27FC236}">
                    <a16:creationId xmlns:a16="http://schemas.microsoft.com/office/drawing/2014/main" id="{BF10787A-6BE8-5F4C-73EE-030CB226E2A7}"/>
                  </a:ext>
                </a:extLst>
              </p:cNvPr>
              <p:cNvSpPr/>
              <p:nvPr/>
            </p:nvSpPr>
            <p:spPr>
              <a:xfrm>
                <a:off x="9016905" y="2197857"/>
                <a:ext cx="449297" cy="449297"/>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8" y="147906"/>
                      <a:pt x="317001" y="147906"/>
                    </a:cubicBezTo>
                    <a:cubicBezTo>
                      <a:pt x="225950" y="147906"/>
                      <a:pt x="147906" y="221614"/>
                      <a:pt x="147906" y="317001"/>
                    </a:cubicBezTo>
                    <a:cubicBezTo>
                      <a:pt x="147906" y="412389"/>
                      <a:pt x="225950" y="486097"/>
                      <a:pt x="317001" y="486097"/>
                    </a:cubicBezTo>
                    <a:close/>
                  </a:path>
                </a:pathLst>
              </a:custGeom>
              <a:grpFill/>
              <a:ln w="43323" cap="flat">
                <a:noFill/>
                <a:prstDash val="solid"/>
                <a:miter/>
              </a:ln>
            </p:spPr>
            <p:txBody>
              <a:bodyPr rtlCol="0" anchor="ctr"/>
              <a:lstStyle/>
              <a:p>
                <a:endParaRPr lang="en-US"/>
              </a:p>
            </p:txBody>
          </p:sp>
          <p:sp>
            <p:nvSpPr>
              <p:cNvPr id="68" name="Freeform: Shape 67">
                <a:extLst>
                  <a:ext uri="{FF2B5EF4-FFF2-40B4-BE49-F238E27FC236}">
                    <a16:creationId xmlns:a16="http://schemas.microsoft.com/office/drawing/2014/main" id="{5F18076F-8047-B3E9-0F2D-AFBF4BA1E080}"/>
                  </a:ext>
                </a:extLst>
              </p:cNvPr>
              <p:cNvSpPr/>
              <p:nvPr/>
            </p:nvSpPr>
            <p:spPr>
              <a:xfrm>
                <a:off x="9016905" y="2692083"/>
                <a:ext cx="449297" cy="449297"/>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8" y="147906"/>
                      <a:pt x="317001" y="147906"/>
                    </a:cubicBezTo>
                    <a:cubicBezTo>
                      <a:pt x="225950" y="147906"/>
                      <a:pt x="147906" y="221614"/>
                      <a:pt x="147906" y="317001"/>
                    </a:cubicBezTo>
                    <a:cubicBezTo>
                      <a:pt x="147906" y="408053"/>
                      <a:pt x="225950" y="486097"/>
                      <a:pt x="317001" y="486097"/>
                    </a:cubicBezTo>
                    <a:close/>
                  </a:path>
                </a:pathLst>
              </a:custGeom>
              <a:grpFill/>
              <a:ln w="43323" cap="flat">
                <a:noFill/>
                <a:prstDash val="solid"/>
                <a:miter/>
              </a:ln>
            </p:spPr>
            <p:txBody>
              <a:bodyPr rtlCol="0" anchor="ctr"/>
              <a:lstStyle/>
              <a:p>
                <a:endParaRPr lang="en-US"/>
              </a:p>
            </p:txBody>
          </p:sp>
          <p:sp>
            <p:nvSpPr>
              <p:cNvPr id="69" name="Freeform: Shape 68">
                <a:extLst>
                  <a:ext uri="{FF2B5EF4-FFF2-40B4-BE49-F238E27FC236}">
                    <a16:creationId xmlns:a16="http://schemas.microsoft.com/office/drawing/2014/main" id="{561BBB46-3CD9-A9FD-B114-ADEF3B231979}"/>
                  </a:ext>
                </a:extLst>
              </p:cNvPr>
              <p:cNvSpPr/>
              <p:nvPr/>
            </p:nvSpPr>
            <p:spPr>
              <a:xfrm>
                <a:off x="8590073" y="2939196"/>
                <a:ext cx="449297" cy="449297"/>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5950" y="147906"/>
                      <a:pt x="147906" y="221614"/>
                      <a:pt x="147906" y="317001"/>
                    </a:cubicBezTo>
                    <a:cubicBezTo>
                      <a:pt x="147906" y="412389"/>
                      <a:pt x="225950" y="486097"/>
                      <a:pt x="317001" y="486097"/>
                    </a:cubicBezTo>
                    <a:close/>
                  </a:path>
                </a:pathLst>
              </a:custGeom>
              <a:grpFill/>
              <a:ln w="43323" cap="flat">
                <a:noFill/>
                <a:prstDash val="solid"/>
                <a:miter/>
              </a:ln>
            </p:spPr>
            <p:txBody>
              <a:bodyPr rtlCol="0" anchor="ctr"/>
              <a:lstStyle/>
              <a:p>
                <a:endParaRPr lang="en-US"/>
              </a:p>
            </p:txBody>
          </p:sp>
          <p:grpSp>
            <p:nvGrpSpPr>
              <p:cNvPr id="70" name="Group 69">
                <a:extLst>
                  <a:ext uri="{FF2B5EF4-FFF2-40B4-BE49-F238E27FC236}">
                    <a16:creationId xmlns:a16="http://schemas.microsoft.com/office/drawing/2014/main" id="{63CAC99E-E6BB-79B5-FC0D-FD13B967C209}"/>
                  </a:ext>
                </a:extLst>
              </p:cNvPr>
              <p:cNvGrpSpPr/>
              <p:nvPr/>
            </p:nvGrpSpPr>
            <p:grpSpPr>
              <a:xfrm rot="7661305" flipH="1">
                <a:off x="9367116" y="2811401"/>
                <a:ext cx="449297" cy="803943"/>
                <a:chOff x="4860364" y="1440904"/>
                <a:chExt cx="607009" cy="1086144"/>
              </a:xfrm>
              <a:grpFill/>
            </p:grpSpPr>
            <p:sp>
              <p:nvSpPr>
                <p:cNvPr id="71" name="Rectangle 70">
                  <a:extLst>
                    <a:ext uri="{FF2B5EF4-FFF2-40B4-BE49-F238E27FC236}">
                      <a16:creationId xmlns:a16="http://schemas.microsoft.com/office/drawing/2014/main" id="{A2B38321-D74D-AFA5-BE87-08EE41B0C7A8}"/>
                    </a:ext>
                  </a:extLst>
                </p:cNvPr>
                <p:cNvSpPr/>
                <p:nvPr/>
              </p:nvSpPr>
              <p:spPr>
                <a:xfrm>
                  <a:off x="5133776" y="1776958"/>
                  <a:ext cx="106964" cy="75009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Freeform: Shape 71">
                  <a:extLst>
                    <a:ext uri="{FF2B5EF4-FFF2-40B4-BE49-F238E27FC236}">
                      <a16:creationId xmlns:a16="http://schemas.microsoft.com/office/drawing/2014/main" id="{5059D066-7D7C-77DE-EC4C-99AA2403DCD7}"/>
                    </a:ext>
                  </a:extLst>
                </p:cNvPr>
                <p:cNvSpPr/>
                <p:nvPr/>
              </p:nvSpPr>
              <p:spPr>
                <a:xfrm>
                  <a:off x="4860364" y="1440904"/>
                  <a:ext cx="607009" cy="607009"/>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5950" y="147906"/>
                        <a:pt x="147906" y="221614"/>
                        <a:pt x="147906" y="317001"/>
                      </a:cubicBezTo>
                      <a:cubicBezTo>
                        <a:pt x="147906" y="408053"/>
                        <a:pt x="221614" y="486097"/>
                        <a:pt x="317001" y="486097"/>
                      </a:cubicBezTo>
                      <a:close/>
                    </a:path>
                  </a:pathLst>
                </a:custGeom>
                <a:grpFill/>
                <a:ln w="43323" cap="flat">
                  <a:noFill/>
                  <a:prstDash val="solid"/>
                  <a:miter/>
                </a:ln>
              </p:spPr>
              <p:txBody>
                <a:bodyPr rtlCol="0" anchor="ctr"/>
                <a:lstStyle/>
                <a:p>
                  <a:endParaRPr lang="en-US"/>
                </a:p>
              </p:txBody>
            </p:sp>
          </p:grpSp>
        </p:grpSp>
        <p:grpSp>
          <p:nvGrpSpPr>
            <p:cNvPr id="34" name="Group 33">
              <a:extLst>
                <a:ext uri="{FF2B5EF4-FFF2-40B4-BE49-F238E27FC236}">
                  <a16:creationId xmlns:a16="http://schemas.microsoft.com/office/drawing/2014/main" id="{6D64FE79-5CA3-4F26-7133-5F7D400B0389}"/>
                </a:ext>
              </a:extLst>
            </p:cNvPr>
            <p:cNvGrpSpPr/>
            <p:nvPr/>
          </p:nvGrpSpPr>
          <p:grpSpPr>
            <a:xfrm rot="5400000" flipV="1">
              <a:off x="3486287" y="4541505"/>
              <a:ext cx="1815715" cy="1627961"/>
              <a:chOff x="7643465" y="1330780"/>
              <a:chExt cx="2350271" cy="2107241"/>
            </a:xfrm>
            <a:grpFill/>
          </p:grpSpPr>
          <p:grpSp>
            <p:nvGrpSpPr>
              <p:cNvPr id="39" name="Group 38">
                <a:extLst>
                  <a:ext uri="{FF2B5EF4-FFF2-40B4-BE49-F238E27FC236}">
                    <a16:creationId xmlns:a16="http://schemas.microsoft.com/office/drawing/2014/main" id="{79650AF0-2234-2CD8-D267-484EEEA8A3F6}"/>
                  </a:ext>
                </a:extLst>
              </p:cNvPr>
              <p:cNvGrpSpPr/>
              <p:nvPr/>
            </p:nvGrpSpPr>
            <p:grpSpPr>
              <a:xfrm rot="14189974" flipH="1">
                <a:off x="7820788" y="2761873"/>
                <a:ext cx="449297" cy="803943"/>
                <a:chOff x="4860364" y="1440904"/>
                <a:chExt cx="607009" cy="1086144"/>
              </a:xfrm>
              <a:grpFill/>
            </p:grpSpPr>
            <p:sp>
              <p:nvSpPr>
                <p:cNvPr id="56" name="Rectangle 55">
                  <a:extLst>
                    <a:ext uri="{FF2B5EF4-FFF2-40B4-BE49-F238E27FC236}">
                      <a16:creationId xmlns:a16="http://schemas.microsoft.com/office/drawing/2014/main" id="{527D45C3-B093-4E81-1892-68F0BE4FE37E}"/>
                    </a:ext>
                  </a:extLst>
                </p:cNvPr>
                <p:cNvSpPr/>
                <p:nvPr/>
              </p:nvSpPr>
              <p:spPr>
                <a:xfrm>
                  <a:off x="5133776" y="1776958"/>
                  <a:ext cx="106964" cy="75009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Freeform: Shape 56">
                  <a:extLst>
                    <a:ext uri="{FF2B5EF4-FFF2-40B4-BE49-F238E27FC236}">
                      <a16:creationId xmlns:a16="http://schemas.microsoft.com/office/drawing/2014/main" id="{CD6416FE-8184-48A5-6D18-2C1E63E668D9}"/>
                    </a:ext>
                  </a:extLst>
                </p:cNvPr>
                <p:cNvSpPr/>
                <p:nvPr/>
              </p:nvSpPr>
              <p:spPr>
                <a:xfrm>
                  <a:off x="4860364" y="1440904"/>
                  <a:ext cx="607009" cy="607009"/>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5950" y="147906"/>
                        <a:pt x="147906" y="221614"/>
                        <a:pt x="147906" y="317001"/>
                      </a:cubicBezTo>
                      <a:cubicBezTo>
                        <a:pt x="147906" y="408053"/>
                        <a:pt x="221614" y="486097"/>
                        <a:pt x="317001" y="486097"/>
                      </a:cubicBezTo>
                      <a:close/>
                    </a:path>
                  </a:pathLst>
                </a:custGeom>
                <a:grpFill/>
                <a:ln w="43323" cap="flat">
                  <a:noFill/>
                  <a:prstDash val="solid"/>
                  <a:miter/>
                </a:ln>
              </p:spPr>
              <p:txBody>
                <a:bodyPr rtlCol="0" anchor="ctr"/>
                <a:lstStyle/>
                <a:p>
                  <a:endParaRPr lang="en-US"/>
                </a:p>
              </p:txBody>
            </p:sp>
          </p:grpSp>
          <p:grpSp>
            <p:nvGrpSpPr>
              <p:cNvPr id="40" name="Group 39">
                <a:extLst>
                  <a:ext uri="{FF2B5EF4-FFF2-40B4-BE49-F238E27FC236}">
                    <a16:creationId xmlns:a16="http://schemas.microsoft.com/office/drawing/2014/main" id="{E981C607-F1B9-9711-248B-810DD124C75B}"/>
                  </a:ext>
                </a:extLst>
              </p:cNvPr>
              <p:cNvGrpSpPr/>
              <p:nvPr/>
            </p:nvGrpSpPr>
            <p:grpSpPr>
              <a:xfrm>
                <a:off x="8590072" y="1330780"/>
                <a:ext cx="449297" cy="803943"/>
                <a:chOff x="4860364" y="1440904"/>
                <a:chExt cx="607009" cy="1086144"/>
              </a:xfrm>
              <a:grpFill/>
            </p:grpSpPr>
            <p:sp>
              <p:nvSpPr>
                <p:cNvPr id="54" name="Rectangle 53">
                  <a:extLst>
                    <a:ext uri="{FF2B5EF4-FFF2-40B4-BE49-F238E27FC236}">
                      <a16:creationId xmlns:a16="http://schemas.microsoft.com/office/drawing/2014/main" id="{E65C5921-B0C8-EE86-1ECD-12F05EBB34D5}"/>
                    </a:ext>
                  </a:extLst>
                </p:cNvPr>
                <p:cNvSpPr/>
                <p:nvPr/>
              </p:nvSpPr>
              <p:spPr>
                <a:xfrm>
                  <a:off x="5133776" y="1776958"/>
                  <a:ext cx="106964" cy="75009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Freeform: Shape 54">
                  <a:extLst>
                    <a:ext uri="{FF2B5EF4-FFF2-40B4-BE49-F238E27FC236}">
                      <a16:creationId xmlns:a16="http://schemas.microsoft.com/office/drawing/2014/main" id="{1FD1E593-31B2-3E86-8CD0-B80BBB2AF80C}"/>
                    </a:ext>
                  </a:extLst>
                </p:cNvPr>
                <p:cNvSpPr/>
                <p:nvPr/>
              </p:nvSpPr>
              <p:spPr>
                <a:xfrm>
                  <a:off x="4860364" y="1440904"/>
                  <a:ext cx="607009" cy="607009"/>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5950" y="147906"/>
                        <a:pt x="147906" y="221614"/>
                        <a:pt x="147906" y="317001"/>
                      </a:cubicBezTo>
                      <a:cubicBezTo>
                        <a:pt x="147906" y="408053"/>
                        <a:pt x="221614" y="486097"/>
                        <a:pt x="317001" y="486097"/>
                      </a:cubicBezTo>
                      <a:close/>
                    </a:path>
                  </a:pathLst>
                </a:custGeom>
                <a:grpFill/>
                <a:ln w="43323" cap="flat">
                  <a:noFill/>
                  <a:prstDash val="solid"/>
                  <a:miter/>
                </a:ln>
              </p:spPr>
              <p:txBody>
                <a:bodyPr rtlCol="0" anchor="ctr"/>
                <a:lstStyle/>
                <a:p>
                  <a:endParaRPr lang="en-US"/>
                </a:p>
              </p:txBody>
            </p:sp>
          </p:grpSp>
          <p:sp>
            <p:nvSpPr>
              <p:cNvPr id="41" name="Freeform: Shape 40">
                <a:extLst>
                  <a:ext uri="{FF2B5EF4-FFF2-40B4-BE49-F238E27FC236}">
                    <a16:creationId xmlns:a16="http://schemas.microsoft.com/office/drawing/2014/main" id="{EE63432C-5927-0A16-BA8F-76323E0329F6}"/>
                  </a:ext>
                </a:extLst>
              </p:cNvPr>
              <p:cNvSpPr/>
              <p:nvPr/>
            </p:nvSpPr>
            <p:spPr>
              <a:xfrm>
                <a:off x="8243473" y="2027766"/>
                <a:ext cx="1155334" cy="1315798"/>
              </a:xfrm>
              <a:custGeom>
                <a:avLst/>
                <a:gdLst>
                  <a:gd name="connsiteX0" fmla="*/ 789601 w 1560880"/>
                  <a:gd name="connsiteY0" fmla="*/ 147906 h 1777669"/>
                  <a:gd name="connsiteX1" fmla="*/ 1110449 w 1560880"/>
                  <a:gd name="connsiteY1" fmla="*/ 334345 h 1777669"/>
                  <a:gd name="connsiteX2" fmla="*/ 1431297 w 1560880"/>
                  <a:gd name="connsiteY2" fmla="*/ 520783 h 1777669"/>
                  <a:gd name="connsiteX3" fmla="*/ 1431297 w 1560880"/>
                  <a:gd name="connsiteY3" fmla="*/ 889324 h 1777669"/>
                  <a:gd name="connsiteX4" fmla="*/ 1431297 w 1560880"/>
                  <a:gd name="connsiteY4" fmla="*/ 1257866 h 1777669"/>
                  <a:gd name="connsiteX5" fmla="*/ 1110449 w 1560880"/>
                  <a:gd name="connsiteY5" fmla="*/ 1444304 h 1777669"/>
                  <a:gd name="connsiteX6" fmla="*/ 789601 w 1560880"/>
                  <a:gd name="connsiteY6" fmla="*/ 1630743 h 1777669"/>
                  <a:gd name="connsiteX7" fmla="*/ 468754 w 1560880"/>
                  <a:gd name="connsiteY7" fmla="*/ 1444304 h 1777669"/>
                  <a:gd name="connsiteX8" fmla="*/ 147906 w 1560880"/>
                  <a:gd name="connsiteY8" fmla="*/ 1257866 h 1777669"/>
                  <a:gd name="connsiteX9" fmla="*/ 147906 w 1560880"/>
                  <a:gd name="connsiteY9" fmla="*/ 889324 h 1777669"/>
                  <a:gd name="connsiteX10" fmla="*/ 147906 w 1560880"/>
                  <a:gd name="connsiteY10" fmla="*/ 520783 h 1777669"/>
                  <a:gd name="connsiteX11" fmla="*/ 468754 w 1560880"/>
                  <a:gd name="connsiteY11" fmla="*/ 334345 h 1777669"/>
                  <a:gd name="connsiteX12" fmla="*/ 789601 w 1560880"/>
                  <a:gd name="connsiteY12" fmla="*/ 147906 h 1777669"/>
                  <a:gd name="connsiteX13" fmla="*/ 789601 w 1560880"/>
                  <a:gd name="connsiteY13" fmla="*/ 147906 h 1777669"/>
                  <a:gd name="connsiteX14" fmla="*/ 789601 w 1560880"/>
                  <a:gd name="connsiteY14" fmla="*/ 277979 h 1777669"/>
                  <a:gd name="connsiteX15" fmla="*/ 264972 w 1560880"/>
                  <a:gd name="connsiteY15" fmla="*/ 581484 h 1777669"/>
                  <a:gd name="connsiteX16" fmla="*/ 264972 w 1560880"/>
                  <a:gd name="connsiteY16" fmla="*/ 1188493 h 1777669"/>
                  <a:gd name="connsiteX17" fmla="*/ 789601 w 1560880"/>
                  <a:gd name="connsiteY17" fmla="*/ 1491998 h 1777669"/>
                  <a:gd name="connsiteX18" fmla="*/ 1314231 w 1560880"/>
                  <a:gd name="connsiteY18" fmla="*/ 1188493 h 1777669"/>
                  <a:gd name="connsiteX19" fmla="*/ 1314231 w 1560880"/>
                  <a:gd name="connsiteY19" fmla="*/ 581484 h 1777669"/>
                  <a:gd name="connsiteX20" fmla="*/ 789601 w 1560880"/>
                  <a:gd name="connsiteY20" fmla="*/ 277979 h 1777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560880" h="1777669">
                    <a:moveTo>
                      <a:pt x="789601" y="147906"/>
                    </a:moveTo>
                    <a:lnTo>
                      <a:pt x="1110449" y="334345"/>
                    </a:lnTo>
                    <a:lnTo>
                      <a:pt x="1431297" y="520783"/>
                    </a:lnTo>
                    <a:lnTo>
                      <a:pt x="1431297" y="889324"/>
                    </a:lnTo>
                    <a:lnTo>
                      <a:pt x="1431297" y="1257866"/>
                    </a:lnTo>
                    <a:lnTo>
                      <a:pt x="1110449" y="1444304"/>
                    </a:lnTo>
                    <a:lnTo>
                      <a:pt x="789601" y="1630743"/>
                    </a:lnTo>
                    <a:lnTo>
                      <a:pt x="468754" y="1444304"/>
                    </a:lnTo>
                    <a:lnTo>
                      <a:pt x="147906" y="1257866"/>
                    </a:lnTo>
                    <a:lnTo>
                      <a:pt x="147906" y="889324"/>
                    </a:lnTo>
                    <a:lnTo>
                      <a:pt x="147906" y="520783"/>
                    </a:lnTo>
                    <a:lnTo>
                      <a:pt x="468754" y="334345"/>
                    </a:lnTo>
                    <a:lnTo>
                      <a:pt x="789601" y="147906"/>
                    </a:lnTo>
                    <a:lnTo>
                      <a:pt x="789601" y="147906"/>
                    </a:lnTo>
                    <a:close/>
                    <a:moveTo>
                      <a:pt x="789601" y="277979"/>
                    </a:moveTo>
                    <a:lnTo>
                      <a:pt x="264972" y="581484"/>
                    </a:lnTo>
                    <a:lnTo>
                      <a:pt x="264972" y="1188493"/>
                    </a:lnTo>
                    <a:lnTo>
                      <a:pt x="789601" y="1491998"/>
                    </a:lnTo>
                    <a:lnTo>
                      <a:pt x="1314231" y="1188493"/>
                    </a:lnTo>
                    <a:lnTo>
                      <a:pt x="1314231" y="581484"/>
                    </a:lnTo>
                    <a:lnTo>
                      <a:pt x="789601" y="277979"/>
                    </a:lnTo>
                    <a:close/>
                  </a:path>
                </a:pathLst>
              </a:custGeom>
              <a:grpFill/>
              <a:ln w="43323" cap="flat">
                <a:noFill/>
                <a:prstDash val="solid"/>
                <a:miter/>
              </a:ln>
            </p:spPr>
            <p:txBody>
              <a:bodyPr rtlCol="0" anchor="ctr"/>
              <a:lstStyle/>
              <a:p>
                <a:endParaRPr lang="en-US"/>
              </a:p>
            </p:txBody>
          </p:sp>
          <p:sp>
            <p:nvSpPr>
              <p:cNvPr id="42" name="Freeform: Shape 41">
                <a:extLst>
                  <a:ext uri="{FF2B5EF4-FFF2-40B4-BE49-F238E27FC236}">
                    <a16:creationId xmlns:a16="http://schemas.microsoft.com/office/drawing/2014/main" id="{F1A94CCC-A2AA-D157-BC2D-41FCA0116C8C}"/>
                  </a:ext>
                </a:extLst>
              </p:cNvPr>
              <p:cNvSpPr/>
              <p:nvPr/>
            </p:nvSpPr>
            <p:spPr>
              <a:xfrm>
                <a:off x="8595937" y="1959818"/>
                <a:ext cx="449297" cy="449297"/>
              </a:xfrm>
              <a:custGeom>
                <a:avLst/>
                <a:gdLst>
                  <a:gd name="connsiteX0" fmla="*/ 486846 w 607009"/>
                  <a:gd name="connsiteY0" fmla="*/ 317351 h 607009"/>
                  <a:gd name="connsiteX1" fmla="*/ 318150 w 607009"/>
                  <a:gd name="connsiteY1" fmla="*/ 486846 h 607009"/>
                  <a:gd name="connsiteX2" fmla="*/ 148655 w 607009"/>
                  <a:gd name="connsiteY2" fmla="*/ 318150 h 607009"/>
                  <a:gd name="connsiteX3" fmla="*/ 317351 w 607009"/>
                  <a:gd name="connsiteY3" fmla="*/ 148655 h 607009"/>
                  <a:gd name="connsiteX4" fmla="*/ 486846 w 607009"/>
                  <a:gd name="connsiteY4" fmla="*/ 317351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486846" y="317351"/>
                    </a:moveTo>
                    <a:cubicBezTo>
                      <a:pt x="487066" y="410740"/>
                      <a:pt x="411538" y="486625"/>
                      <a:pt x="318150" y="486846"/>
                    </a:cubicBezTo>
                    <a:cubicBezTo>
                      <a:pt x="224761" y="487066"/>
                      <a:pt x="148875" y="411538"/>
                      <a:pt x="148655" y="318150"/>
                    </a:cubicBezTo>
                    <a:cubicBezTo>
                      <a:pt x="148434" y="224761"/>
                      <a:pt x="223962" y="148875"/>
                      <a:pt x="317351" y="148655"/>
                    </a:cubicBezTo>
                    <a:cubicBezTo>
                      <a:pt x="410740" y="148434"/>
                      <a:pt x="486625" y="223962"/>
                      <a:pt x="486846" y="317351"/>
                    </a:cubicBezTo>
                    <a:close/>
                  </a:path>
                </a:pathLst>
              </a:custGeom>
              <a:grpFill/>
              <a:ln w="43323" cap="flat">
                <a:noFill/>
                <a:prstDash val="solid"/>
                <a:miter/>
              </a:ln>
            </p:spPr>
            <p:txBody>
              <a:bodyPr rtlCol="0" anchor="ctr"/>
              <a:lstStyle/>
              <a:p>
                <a:endParaRPr lang="en-US"/>
              </a:p>
            </p:txBody>
          </p:sp>
          <p:sp>
            <p:nvSpPr>
              <p:cNvPr id="43" name="Freeform: Shape 42">
                <a:extLst>
                  <a:ext uri="{FF2B5EF4-FFF2-40B4-BE49-F238E27FC236}">
                    <a16:creationId xmlns:a16="http://schemas.microsoft.com/office/drawing/2014/main" id="{4C07136E-4C6A-B314-C03D-D93334178F3C}"/>
                  </a:ext>
                </a:extLst>
              </p:cNvPr>
              <p:cNvSpPr/>
              <p:nvPr/>
            </p:nvSpPr>
            <p:spPr>
              <a:xfrm>
                <a:off x="9023323" y="2704920"/>
                <a:ext cx="449297" cy="449297"/>
              </a:xfrm>
              <a:custGeom>
                <a:avLst/>
                <a:gdLst>
                  <a:gd name="connsiteX0" fmla="*/ 308330 w 607009"/>
                  <a:gd name="connsiteY0" fmla="*/ 468754 h 607009"/>
                  <a:gd name="connsiteX1" fmla="*/ 468754 w 607009"/>
                  <a:gd name="connsiteY1" fmla="*/ 308330 h 607009"/>
                  <a:gd name="connsiteX2" fmla="*/ 308330 w 607009"/>
                  <a:gd name="connsiteY2" fmla="*/ 147906 h 607009"/>
                  <a:gd name="connsiteX3" fmla="*/ 147906 w 607009"/>
                  <a:gd name="connsiteY3" fmla="*/ 308330 h 607009"/>
                  <a:gd name="connsiteX4" fmla="*/ 308330 w 607009"/>
                  <a:gd name="connsiteY4" fmla="*/ 468754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08330" y="468754"/>
                    </a:moveTo>
                    <a:cubicBezTo>
                      <a:pt x="395045" y="468754"/>
                      <a:pt x="468754" y="395045"/>
                      <a:pt x="468754" y="308330"/>
                    </a:cubicBezTo>
                    <a:cubicBezTo>
                      <a:pt x="468754" y="221614"/>
                      <a:pt x="395045" y="147906"/>
                      <a:pt x="308330" y="147906"/>
                    </a:cubicBezTo>
                    <a:cubicBezTo>
                      <a:pt x="221614" y="147906"/>
                      <a:pt x="147906" y="221614"/>
                      <a:pt x="147906" y="308330"/>
                    </a:cubicBezTo>
                    <a:cubicBezTo>
                      <a:pt x="147906" y="395045"/>
                      <a:pt x="221614" y="468754"/>
                      <a:pt x="308330" y="468754"/>
                    </a:cubicBezTo>
                    <a:close/>
                  </a:path>
                </a:pathLst>
              </a:custGeom>
              <a:grpFill/>
              <a:ln w="43323" cap="flat">
                <a:noFill/>
                <a:prstDash val="solid"/>
                <a:miter/>
              </a:ln>
            </p:spPr>
            <p:txBody>
              <a:bodyPr rtlCol="0" anchor="ctr"/>
              <a:lstStyle/>
              <a:p>
                <a:endParaRPr lang="en-US"/>
              </a:p>
            </p:txBody>
          </p:sp>
          <p:sp>
            <p:nvSpPr>
              <p:cNvPr id="44" name="Freeform: Shape 43">
                <a:extLst>
                  <a:ext uri="{FF2B5EF4-FFF2-40B4-BE49-F238E27FC236}">
                    <a16:creationId xmlns:a16="http://schemas.microsoft.com/office/drawing/2014/main" id="{B391E769-9056-4620-ECB6-C2F15DE8AAFD}"/>
                  </a:ext>
                </a:extLst>
              </p:cNvPr>
              <p:cNvSpPr/>
              <p:nvPr/>
            </p:nvSpPr>
            <p:spPr>
              <a:xfrm>
                <a:off x="9142066" y="2704920"/>
                <a:ext cx="320926" cy="449297"/>
              </a:xfrm>
              <a:custGeom>
                <a:avLst/>
                <a:gdLst>
                  <a:gd name="connsiteX0" fmla="*/ 147906 w 433577"/>
                  <a:gd name="connsiteY0" fmla="*/ 468754 h 607009"/>
                  <a:gd name="connsiteX1" fmla="*/ 147906 w 433577"/>
                  <a:gd name="connsiteY1" fmla="*/ 147906 h 607009"/>
                  <a:gd name="connsiteX2" fmla="*/ 308330 w 433577"/>
                  <a:gd name="connsiteY2" fmla="*/ 308330 h 607009"/>
                  <a:gd name="connsiteX3" fmla="*/ 147906 w 433577"/>
                  <a:gd name="connsiteY3" fmla="*/ 468754 h 607009"/>
                </a:gdLst>
                <a:ahLst/>
                <a:cxnLst>
                  <a:cxn ang="0">
                    <a:pos x="connsiteX0" y="connsiteY0"/>
                  </a:cxn>
                  <a:cxn ang="0">
                    <a:pos x="connsiteX1" y="connsiteY1"/>
                  </a:cxn>
                  <a:cxn ang="0">
                    <a:pos x="connsiteX2" y="connsiteY2"/>
                  </a:cxn>
                  <a:cxn ang="0">
                    <a:pos x="connsiteX3" y="connsiteY3"/>
                  </a:cxn>
                </a:cxnLst>
                <a:rect l="l" t="t" r="r" b="b"/>
                <a:pathLst>
                  <a:path w="433577" h="607009">
                    <a:moveTo>
                      <a:pt x="147906" y="468754"/>
                    </a:moveTo>
                    <a:lnTo>
                      <a:pt x="147906" y="147906"/>
                    </a:lnTo>
                    <a:cubicBezTo>
                      <a:pt x="234622" y="147906"/>
                      <a:pt x="308330" y="221614"/>
                      <a:pt x="308330" y="308330"/>
                    </a:cubicBezTo>
                    <a:cubicBezTo>
                      <a:pt x="308330" y="395045"/>
                      <a:pt x="238957" y="468754"/>
                      <a:pt x="147906" y="468754"/>
                    </a:cubicBezTo>
                    <a:close/>
                  </a:path>
                </a:pathLst>
              </a:custGeom>
              <a:grpFill/>
              <a:ln w="43323" cap="flat">
                <a:noFill/>
                <a:prstDash val="solid"/>
                <a:miter/>
              </a:ln>
            </p:spPr>
            <p:txBody>
              <a:bodyPr rtlCol="0" anchor="ctr"/>
              <a:lstStyle/>
              <a:p>
                <a:endParaRPr lang="en-US"/>
              </a:p>
            </p:txBody>
          </p:sp>
          <p:sp>
            <p:nvSpPr>
              <p:cNvPr id="45" name="Freeform: Shape 44">
                <a:extLst>
                  <a:ext uri="{FF2B5EF4-FFF2-40B4-BE49-F238E27FC236}">
                    <a16:creationId xmlns:a16="http://schemas.microsoft.com/office/drawing/2014/main" id="{3AD59A53-48F1-8CE4-E3AB-846CB3B8AF88}"/>
                  </a:ext>
                </a:extLst>
              </p:cNvPr>
              <p:cNvSpPr/>
              <p:nvPr/>
            </p:nvSpPr>
            <p:spPr>
              <a:xfrm>
                <a:off x="8166450" y="2708130"/>
                <a:ext cx="449297" cy="449297"/>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1614" y="147906"/>
                      <a:pt x="147906" y="221614"/>
                      <a:pt x="147906" y="317001"/>
                    </a:cubicBezTo>
                    <a:cubicBezTo>
                      <a:pt x="147906" y="408053"/>
                      <a:pt x="221614" y="486097"/>
                      <a:pt x="317001" y="486097"/>
                    </a:cubicBezTo>
                    <a:close/>
                  </a:path>
                </a:pathLst>
              </a:custGeom>
              <a:grpFill/>
              <a:ln w="43323" cap="flat">
                <a:noFill/>
                <a:prstDash val="solid"/>
                <a:miter/>
              </a:ln>
            </p:spPr>
            <p:txBody>
              <a:bodyPr rtlCol="0" anchor="ctr"/>
              <a:lstStyle/>
              <a:p>
                <a:endParaRPr lang="en-US"/>
              </a:p>
            </p:txBody>
          </p:sp>
          <p:sp>
            <p:nvSpPr>
              <p:cNvPr id="46" name="Freeform: Shape 45">
                <a:extLst>
                  <a:ext uri="{FF2B5EF4-FFF2-40B4-BE49-F238E27FC236}">
                    <a16:creationId xmlns:a16="http://schemas.microsoft.com/office/drawing/2014/main" id="{ACAB86D3-98FF-E192-E74F-E93D06C08F85}"/>
                  </a:ext>
                </a:extLst>
              </p:cNvPr>
              <p:cNvSpPr/>
              <p:nvPr/>
            </p:nvSpPr>
            <p:spPr>
              <a:xfrm>
                <a:off x="8166450" y="2204275"/>
                <a:ext cx="449297" cy="449297"/>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1614" y="147906"/>
                      <a:pt x="147906" y="225950"/>
                      <a:pt x="147906" y="317001"/>
                    </a:cubicBezTo>
                    <a:cubicBezTo>
                      <a:pt x="147906" y="412389"/>
                      <a:pt x="221614" y="486097"/>
                      <a:pt x="317001" y="486097"/>
                    </a:cubicBezTo>
                    <a:close/>
                  </a:path>
                </a:pathLst>
              </a:custGeom>
              <a:grpFill/>
              <a:ln w="43323" cap="flat">
                <a:noFill/>
                <a:prstDash val="solid"/>
                <a:miter/>
              </a:ln>
            </p:spPr>
            <p:txBody>
              <a:bodyPr rtlCol="0" anchor="ctr"/>
              <a:lstStyle/>
              <a:p>
                <a:endParaRPr lang="en-US"/>
              </a:p>
            </p:txBody>
          </p:sp>
          <p:sp>
            <p:nvSpPr>
              <p:cNvPr id="47" name="Freeform: Shape 46">
                <a:extLst>
                  <a:ext uri="{FF2B5EF4-FFF2-40B4-BE49-F238E27FC236}">
                    <a16:creationId xmlns:a16="http://schemas.microsoft.com/office/drawing/2014/main" id="{D58BF3CE-1EF3-3377-586A-D5F7E04CB9E8}"/>
                  </a:ext>
                </a:extLst>
              </p:cNvPr>
              <p:cNvSpPr/>
              <p:nvPr/>
            </p:nvSpPr>
            <p:spPr>
              <a:xfrm>
                <a:off x="9142066" y="2704920"/>
                <a:ext cx="320926" cy="449297"/>
              </a:xfrm>
              <a:custGeom>
                <a:avLst/>
                <a:gdLst>
                  <a:gd name="connsiteX0" fmla="*/ 147906 w 433577"/>
                  <a:gd name="connsiteY0" fmla="*/ 468754 h 607009"/>
                  <a:gd name="connsiteX1" fmla="*/ 147906 w 433577"/>
                  <a:gd name="connsiteY1" fmla="*/ 147906 h 607009"/>
                  <a:gd name="connsiteX2" fmla="*/ 308330 w 433577"/>
                  <a:gd name="connsiteY2" fmla="*/ 308330 h 607009"/>
                  <a:gd name="connsiteX3" fmla="*/ 147906 w 433577"/>
                  <a:gd name="connsiteY3" fmla="*/ 468754 h 607009"/>
                </a:gdLst>
                <a:ahLst/>
                <a:cxnLst>
                  <a:cxn ang="0">
                    <a:pos x="connsiteX0" y="connsiteY0"/>
                  </a:cxn>
                  <a:cxn ang="0">
                    <a:pos x="connsiteX1" y="connsiteY1"/>
                  </a:cxn>
                  <a:cxn ang="0">
                    <a:pos x="connsiteX2" y="connsiteY2"/>
                  </a:cxn>
                  <a:cxn ang="0">
                    <a:pos x="connsiteX3" y="connsiteY3"/>
                  </a:cxn>
                </a:cxnLst>
                <a:rect l="l" t="t" r="r" b="b"/>
                <a:pathLst>
                  <a:path w="433577" h="607009">
                    <a:moveTo>
                      <a:pt x="147906" y="468754"/>
                    </a:moveTo>
                    <a:lnTo>
                      <a:pt x="147906" y="147906"/>
                    </a:lnTo>
                    <a:cubicBezTo>
                      <a:pt x="234622" y="147906"/>
                      <a:pt x="308330" y="221614"/>
                      <a:pt x="308330" y="308330"/>
                    </a:cubicBezTo>
                    <a:cubicBezTo>
                      <a:pt x="308330" y="395045"/>
                      <a:pt x="238957" y="468754"/>
                      <a:pt x="147906" y="468754"/>
                    </a:cubicBezTo>
                    <a:close/>
                  </a:path>
                </a:pathLst>
              </a:custGeom>
              <a:grpFill/>
              <a:ln w="43323" cap="flat">
                <a:noFill/>
                <a:prstDash val="solid"/>
                <a:miter/>
              </a:ln>
            </p:spPr>
            <p:txBody>
              <a:bodyPr rtlCol="0" anchor="ctr"/>
              <a:lstStyle/>
              <a:p>
                <a:endParaRPr lang="en-US"/>
              </a:p>
            </p:txBody>
          </p:sp>
          <p:sp>
            <p:nvSpPr>
              <p:cNvPr id="48" name="Freeform: Shape 47">
                <a:extLst>
                  <a:ext uri="{FF2B5EF4-FFF2-40B4-BE49-F238E27FC236}">
                    <a16:creationId xmlns:a16="http://schemas.microsoft.com/office/drawing/2014/main" id="{F999DB42-9440-F66C-FF84-E9BAB159C52C}"/>
                  </a:ext>
                </a:extLst>
              </p:cNvPr>
              <p:cNvSpPr/>
              <p:nvPr/>
            </p:nvSpPr>
            <p:spPr>
              <a:xfrm>
                <a:off x="9016905" y="2197857"/>
                <a:ext cx="449297" cy="449297"/>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8" y="147906"/>
                      <a:pt x="317001" y="147906"/>
                    </a:cubicBezTo>
                    <a:cubicBezTo>
                      <a:pt x="225950" y="147906"/>
                      <a:pt x="147906" y="221614"/>
                      <a:pt x="147906" y="317001"/>
                    </a:cubicBezTo>
                    <a:cubicBezTo>
                      <a:pt x="147906" y="412389"/>
                      <a:pt x="225950" y="486097"/>
                      <a:pt x="317001" y="486097"/>
                    </a:cubicBezTo>
                    <a:close/>
                  </a:path>
                </a:pathLst>
              </a:custGeom>
              <a:grpFill/>
              <a:ln w="43323" cap="flat">
                <a:noFill/>
                <a:prstDash val="solid"/>
                <a:miter/>
              </a:ln>
            </p:spPr>
            <p:txBody>
              <a:bodyPr rtlCol="0" anchor="ctr"/>
              <a:lstStyle/>
              <a:p>
                <a:endParaRPr lang="en-US"/>
              </a:p>
            </p:txBody>
          </p:sp>
          <p:sp>
            <p:nvSpPr>
              <p:cNvPr id="49" name="Freeform: Shape 48">
                <a:extLst>
                  <a:ext uri="{FF2B5EF4-FFF2-40B4-BE49-F238E27FC236}">
                    <a16:creationId xmlns:a16="http://schemas.microsoft.com/office/drawing/2014/main" id="{021B6384-AB6F-22DD-2AEE-6FD2A7EE5BFE}"/>
                  </a:ext>
                </a:extLst>
              </p:cNvPr>
              <p:cNvSpPr/>
              <p:nvPr/>
            </p:nvSpPr>
            <p:spPr>
              <a:xfrm>
                <a:off x="9016905" y="2692083"/>
                <a:ext cx="449297" cy="449297"/>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8" y="147906"/>
                      <a:pt x="317001" y="147906"/>
                    </a:cubicBezTo>
                    <a:cubicBezTo>
                      <a:pt x="225950" y="147906"/>
                      <a:pt x="147906" y="221614"/>
                      <a:pt x="147906" y="317001"/>
                    </a:cubicBezTo>
                    <a:cubicBezTo>
                      <a:pt x="147906" y="408053"/>
                      <a:pt x="225950" y="486097"/>
                      <a:pt x="317001" y="486097"/>
                    </a:cubicBezTo>
                    <a:close/>
                  </a:path>
                </a:pathLst>
              </a:custGeom>
              <a:grpFill/>
              <a:ln w="43323" cap="flat">
                <a:noFill/>
                <a:prstDash val="solid"/>
                <a:miter/>
              </a:ln>
            </p:spPr>
            <p:txBody>
              <a:bodyPr rtlCol="0" anchor="ctr"/>
              <a:lstStyle/>
              <a:p>
                <a:endParaRPr lang="en-US"/>
              </a:p>
            </p:txBody>
          </p:sp>
          <p:sp>
            <p:nvSpPr>
              <p:cNvPr id="50" name="Freeform: Shape 49">
                <a:extLst>
                  <a:ext uri="{FF2B5EF4-FFF2-40B4-BE49-F238E27FC236}">
                    <a16:creationId xmlns:a16="http://schemas.microsoft.com/office/drawing/2014/main" id="{406BFBD5-7E9D-1194-0C73-EA36BA44519E}"/>
                  </a:ext>
                </a:extLst>
              </p:cNvPr>
              <p:cNvSpPr/>
              <p:nvPr/>
            </p:nvSpPr>
            <p:spPr>
              <a:xfrm>
                <a:off x="8590073" y="2939196"/>
                <a:ext cx="449297" cy="449297"/>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5950" y="147906"/>
                      <a:pt x="147906" y="221614"/>
                      <a:pt x="147906" y="317001"/>
                    </a:cubicBezTo>
                    <a:cubicBezTo>
                      <a:pt x="147906" y="412389"/>
                      <a:pt x="225950" y="486097"/>
                      <a:pt x="317001" y="486097"/>
                    </a:cubicBezTo>
                    <a:close/>
                  </a:path>
                </a:pathLst>
              </a:custGeom>
              <a:grpFill/>
              <a:ln w="43323" cap="flat">
                <a:noFill/>
                <a:prstDash val="solid"/>
                <a:miter/>
              </a:ln>
            </p:spPr>
            <p:txBody>
              <a:bodyPr rtlCol="0" anchor="ctr"/>
              <a:lstStyle/>
              <a:p>
                <a:endParaRPr lang="en-US"/>
              </a:p>
            </p:txBody>
          </p:sp>
          <p:grpSp>
            <p:nvGrpSpPr>
              <p:cNvPr id="51" name="Group 50">
                <a:extLst>
                  <a:ext uri="{FF2B5EF4-FFF2-40B4-BE49-F238E27FC236}">
                    <a16:creationId xmlns:a16="http://schemas.microsoft.com/office/drawing/2014/main" id="{4EF8D126-EB33-89B8-BED2-9F2FFB44DEB7}"/>
                  </a:ext>
                </a:extLst>
              </p:cNvPr>
              <p:cNvGrpSpPr/>
              <p:nvPr/>
            </p:nvGrpSpPr>
            <p:grpSpPr>
              <a:xfrm rot="7661305" flipH="1">
                <a:off x="9367116" y="2811401"/>
                <a:ext cx="449297" cy="803943"/>
                <a:chOff x="4860364" y="1440904"/>
                <a:chExt cx="607009" cy="1086144"/>
              </a:xfrm>
              <a:grpFill/>
            </p:grpSpPr>
            <p:sp>
              <p:nvSpPr>
                <p:cNvPr id="52" name="Rectangle 51">
                  <a:extLst>
                    <a:ext uri="{FF2B5EF4-FFF2-40B4-BE49-F238E27FC236}">
                      <a16:creationId xmlns:a16="http://schemas.microsoft.com/office/drawing/2014/main" id="{B6A2F918-DF5C-0309-963E-D6A874355BDD}"/>
                    </a:ext>
                  </a:extLst>
                </p:cNvPr>
                <p:cNvSpPr/>
                <p:nvPr/>
              </p:nvSpPr>
              <p:spPr>
                <a:xfrm>
                  <a:off x="5133776" y="1776958"/>
                  <a:ext cx="106964" cy="75009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Freeform: Shape 52">
                  <a:extLst>
                    <a:ext uri="{FF2B5EF4-FFF2-40B4-BE49-F238E27FC236}">
                      <a16:creationId xmlns:a16="http://schemas.microsoft.com/office/drawing/2014/main" id="{2E4C44E7-A07B-E795-E6CE-81BD106C57EB}"/>
                    </a:ext>
                  </a:extLst>
                </p:cNvPr>
                <p:cNvSpPr/>
                <p:nvPr/>
              </p:nvSpPr>
              <p:spPr>
                <a:xfrm>
                  <a:off x="4860364" y="1440904"/>
                  <a:ext cx="607009" cy="607009"/>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5950" y="147906"/>
                        <a:pt x="147906" y="221614"/>
                        <a:pt x="147906" y="317001"/>
                      </a:cubicBezTo>
                      <a:cubicBezTo>
                        <a:pt x="147906" y="408053"/>
                        <a:pt x="221614" y="486097"/>
                        <a:pt x="317001" y="486097"/>
                      </a:cubicBezTo>
                      <a:close/>
                    </a:path>
                  </a:pathLst>
                </a:custGeom>
                <a:grpFill/>
                <a:ln w="43323" cap="flat">
                  <a:noFill/>
                  <a:prstDash val="solid"/>
                  <a:miter/>
                </a:ln>
              </p:spPr>
              <p:txBody>
                <a:bodyPr rtlCol="0" anchor="ctr"/>
                <a:lstStyle/>
                <a:p>
                  <a:endParaRPr lang="en-US"/>
                </a:p>
              </p:txBody>
            </p:sp>
          </p:grpSp>
        </p:grpSp>
        <p:grpSp>
          <p:nvGrpSpPr>
            <p:cNvPr id="35" name="Group 34">
              <a:extLst>
                <a:ext uri="{FF2B5EF4-FFF2-40B4-BE49-F238E27FC236}">
                  <a16:creationId xmlns:a16="http://schemas.microsoft.com/office/drawing/2014/main" id="{8A67088D-A64D-984A-9B92-0D33E4CDD238}"/>
                </a:ext>
              </a:extLst>
            </p:cNvPr>
            <p:cNvGrpSpPr/>
            <p:nvPr/>
          </p:nvGrpSpPr>
          <p:grpSpPr>
            <a:xfrm>
              <a:off x="1257348" y="4876976"/>
              <a:ext cx="826550" cy="358906"/>
              <a:chOff x="7658774" y="5514706"/>
              <a:chExt cx="826550" cy="358906"/>
            </a:xfrm>
            <a:grpFill/>
          </p:grpSpPr>
          <p:sp>
            <p:nvSpPr>
              <p:cNvPr id="36" name="Rectangle 35">
                <a:extLst>
                  <a:ext uri="{FF2B5EF4-FFF2-40B4-BE49-F238E27FC236}">
                    <a16:creationId xmlns:a16="http://schemas.microsoft.com/office/drawing/2014/main" id="{F467D370-7727-C267-4C0F-2AA208536EB2}"/>
                  </a:ext>
                </a:extLst>
              </p:cNvPr>
              <p:cNvSpPr/>
              <p:nvPr/>
            </p:nvSpPr>
            <p:spPr>
              <a:xfrm rot="16053454" flipH="1">
                <a:off x="8032513" y="5501122"/>
                <a:ext cx="60369" cy="42333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Freeform: Shape 36">
                <a:extLst>
                  <a:ext uri="{FF2B5EF4-FFF2-40B4-BE49-F238E27FC236}">
                    <a16:creationId xmlns:a16="http://schemas.microsoft.com/office/drawing/2014/main" id="{1FA67FF3-1735-C033-98B8-21BC08A150AE}"/>
                  </a:ext>
                </a:extLst>
              </p:cNvPr>
              <p:cNvSpPr/>
              <p:nvPr/>
            </p:nvSpPr>
            <p:spPr>
              <a:xfrm rot="19653185" flipH="1">
                <a:off x="7658774" y="5531026"/>
                <a:ext cx="342587" cy="342586"/>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5950" y="147906"/>
                      <a:pt x="147906" y="221614"/>
                      <a:pt x="147906" y="317001"/>
                    </a:cubicBezTo>
                    <a:cubicBezTo>
                      <a:pt x="147906" y="408053"/>
                      <a:pt x="221614" y="486097"/>
                      <a:pt x="317001" y="486097"/>
                    </a:cubicBezTo>
                    <a:close/>
                  </a:path>
                </a:pathLst>
              </a:custGeom>
              <a:grpFill/>
              <a:ln w="43323" cap="flat">
                <a:noFill/>
                <a:prstDash val="solid"/>
                <a:miter/>
              </a:ln>
            </p:spPr>
            <p:txBody>
              <a:bodyPr rtlCol="0" anchor="ctr"/>
              <a:lstStyle/>
              <a:p>
                <a:endParaRPr lang="en-US"/>
              </a:p>
            </p:txBody>
          </p:sp>
          <p:sp>
            <p:nvSpPr>
              <p:cNvPr id="38" name="Freeform: Shape 37">
                <a:extLst>
                  <a:ext uri="{FF2B5EF4-FFF2-40B4-BE49-F238E27FC236}">
                    <a16:creationId xmlns:a16="http://schemas.microsoft.com/office/drawing/2014/main" id="{A2CEA7F6-7F3E-B88F-302A-95F00413AA66}"/>
                  </a:ext>
                </a:extLst>
              </p:cNvPr>
              <p:cNvSpPr/>
              <p:nvPr/>
            </p:nvSpPr>
            <p:spPr>
              <a:xfrm rot="19653185">
                <a:off x="8142737" y="5514706"/>
                <a:ext cx="342587" cy="342586"/>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5950" y="147906"/>
                      <a:pt x="147906" y="221614"/>
                      <a:pt x="147906" y="317001"/>
                    </a:cubicBezTo>
                    <a:cubicBezTo>
                      <a:pt x="147906" y="408053"/>
                      <a:pt x="221614" y="486097"/>
                      <a:pt x="317001" y="486097"/>
                    </a:cubicBezTo>
                    <a:close/>
                  </a:path>
                </a:pathLst>
              </a:custGeom>
              <a:grpFill/>
              <a:ln w="43323" cap="flat">
                <a:noFill/>
                <a:prstDash val="solid"/>
                <a:miter/>
              </a:ln>
            </p:spPr>
            <p:txBody>
              <a:bodyPr rtlCol="0" anchor="ctr"/>
              <a:lstStyle/>
              <a:p>
                <a:endParaRPr lang="en-US"/>
              </a:p>
            </p:txBody>
          </p:sp>
        </p:grpSp>
      </p:grpSp>
      <p:grpSp>
        <p:nvGrpSpPr>
          <p:cNvPr id="141" name="Group 140">
            <a:extLst>
              <a:ext uri="{FF2B5EF4-FFF2-40B4-BE49-F238E27FC236}">
                <a16:creationId xmlns:a16="http://schemas.microsoft.com/office/drawing/2014/main" id="{74BEC9B8-1C47-F314-21E7-120966E235BC}"/>
              </a:ext>
            </a:extLst>
          </p:cNvPr>
          <p:cNvGrpSpPr/>
          <p:nvPr/>
        </p:nvGrpSpPr>
        <p:grpSpPr>
          <a:xfrm rot="18886007">
            <a:off x="10894147" y="2167302"/>
            <a:ext cx="826550" cy="358906"/>
            <a:chOff x="7658774" y="5514706"/>
            <a:chExt cx="826550" cy="358906"/>
          </a:xfrm>
          <a:solidFill>
            <a:schemeClr val="accent5">
              <a:lumMod val="75000"/>
            </a:schemeClr>
          </a:solidFill>
        </p:grpSpPr>
        <p:sp>
          <p:nvSpPr>
            <p:cNvPr id="142" name="Rectangle 141">
              <a:extLst>
                <a:ext uri="{FF2B5EF4-FFF2-40B4-BE49-F238E27FC236}">
                  <a16:creationId xmlns:a16="http://schemas.microsoft.com/office/drawing/2014/main" id="{23CB4B6A-AD86-6690-2727-0FAC5F59B64C}"/>
                </a:ext>
              </a:extLst>
            </p:cNvPr>
            <p:cNvSpPr/>
            <p:nvPr/>
          </p:nvSpPr>
          <p:spPr>
            <a:xfrm rot="16053454" flipH="1">
              <a:off x="8032513" y="5501122"/>
              <a:ext cx="60369" cy="42333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3" name="Freeform: Shape 142">
              <a:extLst>
                <a:ext uri="{FF2B5EF4-FFF2-40B4-BE49-F238E27FC236}">
                  <a16:creationId xmlns:a16="http://schemas.microsoft.com/office/drawing/2014/main" id="{7C7D8409-5DCB-DEB0-8B24-A8CCB3D71AB6}"/>
                </a:ext>
              </a:extLst>
            </p:cNvPr>
            <p:cNvSpPr/>
            <p:nvPr/>
          </p:nvSpPr>
          <p:spPr>
            <a:xfrm rot="19653185" flipH="1">
              <a:off x="7658774" y="5531026"/>
              <a:ext cx="342587" cy="342586"/>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5950" y="147906"/>
                    <a:pt x="147906" y="221614"/>
                    <a:pt x="147906" y="317001"/>
                  </a:cubicBezTo>
                  <a:cubicBezTo>
                    <a:pt x="147906" y="408053"/>
                    <a:pt x="221614" y="486097"/>
                    <a:pt x="317001" y="486097"/>
                  </a:cubicBezTo>
                  <a:close/>
                </a:path>
              </a:pathLst>
            </a:custGeom>
            <a:grpFill/>
            <a:ln w="43323" cap="flat">
              <a:noFill/>
              <a:prstDash val="solid"/>
              <a:miter/>
            </a:ln>
          </p:spPr>
          <p:txBody>
            <a:bodyPr rtlCol="0" anchor="ctr"/>
            <a:lstStyle/>
            <a:p>
              <a:endParaRPr lang="en-US"/>
            </a:p>
          </p:txBody>
        </p:sp>
        <p:sp>
          <p:nvSpPr>
            <p:cNvPr id="144" name="Freeform: Shape 143">
              <a:extLst>
                <a:ext uri="{FF2B5EF4-FFF2-40B4-BE49-F238E27FC236}">
                  <a16:creationId xmlns:a16="http://schemas.microsoft.com/office/drawing/2014/main" id="{D1650B56-9D44-0BA0-971A-F5CA19C00566}"/>
                </a:ext>
              </a:extLst>
            </p:cNvPr>
            <p:cNvSpPr/>
            <p:nvPr/>
          </p:nvSpPr>
          <p:spPr>
            <a:xfrm rot="19653185">
              <a:off x="8142737" y="5514706"/>
              <a:ext cx="342587" cy="342586"/>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5950" y="147906"/>
                    <a:pt x="147906" y="221614"/>
                    <a:pt x="147906" y="317001"/>
                  </a:cubicBezTo>
                  <a:cubicBezTo>
                    <a:pt x="147906" y="408053"/>
                    <a:pt x="221614" y="486097"/>
                    <a:pt x="317001" y="486097"/>
                  </a:cubicBezTo>
                  <a:close/>
                </a:path>
              </a:pathLst>
            </a:custGeom>
            <a:grpFill/>
            <a:ln w="43323" cap="flat">
              <a:noFill/>
              <a:prstDash val="solid"/>
              <a:miter/>
            </a:ln>
          </p:spPr>
          <p:txBody>
            <a:bodyPr rtlCol="0" anchor="ctr"/>
            <a:lstStyle/>
            <a:p>
              <a:endParaRPr lang="en-US"/>
            </a:p>
          </p:txBody>
        </p:sp>
      </p:grpSp>
      <p:grpSp>
        <p:nvGrpSpPr>
          <p:cNvPr id="145" name="Group 144">
            <a:extLst>
              <a:ext uri="{FF2B5EF4-FFF2-40B4-BE49-F238E27FC236}">
                <a16:creationId xmlns:a16="http://schemas.microsoft.com/office/drawing/2014/main" id="{5CAFCC28-75DA-28ED-C460-7347022F03AF}"/>
              </a:ext>
            </a:extLst>
          </p:cNvPr>
          <p:cNvGrpSpPr/>
          <p:nvPr/>
        </p:nvGrpSpPr>
        <p:grpSpPr>
          <a:xfrm rot="5400000" flipV="1">
            <a:off x="10307140" y="6324446"/>
            <a:ext cx="1274057" cy="1142313"/>
            <a:chOff x="7643465" y="1330780"/>
            <a:chExt cx="2350271" cy="2107241"/>
          </a:xfrm>
          <a:solidFill>
            <a:schemeClr val="accent5">
              <a:lumMod val="75000"/>
            </a:schemeClr>
          </a:solidFill>
        </p:grpSpPr>
        <p:grpSp>
          <p:nvGrpSpPr>
            <p:cNvPr id="146" name="Group 145">
              <a:extLst>
                <a:ext uri="{FF2B5EF4-FFF2-40B4-BE49-F238E27FC236}">
                  <a16:creationId xmlns:a16="http://schemas.microsoft.com/office/drawing/2014/main" id="{A6AD5430-1951-E427-DE22-53BC9CA3C94B}"/>
                </a:ext>
              </a:extLst>
            </p:cNvPr>
            <p:cNvGrpSpPr/>
            <p:nvPr/>
          </p:nvGrpSpPr>
          <p:grpSpPr>
            <a:xfrm rot="14189974" flipH="1">
              <a:off x="7820788" y="2761873"/>
              <a:ext cx="449297" cy="803943"/>
              <a:chOff x="4860364" y="1440904"/>
              <a:chExt cx="607009" cy="1086144"/>
            </a:xfrm>
            <a:grpFill/>
          </p:grpSpPr>
          <p:sp>
            <p:nvSpPr>
              <p:cNvPr id="163" name="Rectangle 162">
                <a:extLst>
                  <a:ext uri="{FF2B5EF4-FFF2-40B4-BE49-F238E27FC236}">
                    <a16:creationId xmlns:a16="http://schemas.microsoft.com/office/drawing/2014/main" id="{0F1653FF-AF3F-FE72-2B8C-381EA09B6DF1}"/>
                  </a:ext>
                </a:extLst>
              </p:cNvPr>
              <p:cNvSpPr/>
              <p:nvPr/>
            </p:nvSpPr>
            <p:spPr>
              <a:xfrm>
                <a:off x="5133776" y="1776958"/>
                <a:ext cx="106964" cy="75009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4" name="Freeform: Shape 163">
                <a:extLst>
                  <a:ext uri="{FF2B5EF4-FFF2-40B4-BE49-F238E27FC236}">
                    <a16:creationId xmlns:a16="http://schemas.microsoft.com/office/drawing/2014/main" id="{0F6AB85F-05AD-EBED-45AD-2911D40FEDAD}"/>
                  </a:ext>
                </a:extLst>
              </p:cNvPr>
              <p:cNvSpPr/>
              <p:nvPr/>
            </p:nvSpPr>
            <p:spPr>
              <a:xfrm>
                <a:off x="4860364" y="1440904"/>
                <a:ext cx="607009" cy="607009"/>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5950" y="147906"/>
                      <a:pt x="147906" y="221614"/>
                      <a:pt x="147906" y="317001"/>
                    </a:cubicBezTo>
                    <a:cubicBezTo>
                      <a:pt x="147906" y="408053"/>
                      <a:pt x="221614" y="486097"/>
                      <a:pt x="317001" y="486097"/>
                    </a:cubicBezTo>
                    <a:close/>
                  </a:path>
                </a:pathLst>
              </a:custGeom>
              <a:grpFill/>
              <a:ln w="43323" cap="flat">
                <a:noFill/>
                <a:prstDash val="solid"/>
                <a:miter/>
              </a:ln>
            </p:spPr>
            <p:txBody>
              <a:bodyPr rtlCol="0" anchor="ctr"/>
              <a:lstStyle/>
              <a:p>
                <a:endParaRPr lang="en-US"/>
              </a:p>
            </p:txBody>
          </p:sp>
        </p:grpSp>
        <p:grpSp>
          <p:nvGrpSpPr>
            <p:cNvPr id="147" name="Group 146">
              <a:extLst>
                <a:ext uri="{FF2B5EF4-FFF2-40B4-BE49-F238E27FC236}">
                  <a16:creationId xmlns:a16="http://schemas.microsoft.com/office/drawing/2014/main" id="{B4991792-6902-587B-5B25-59C018453CA9}"/>
                </a:ext>
              </a:extLst>
            </p:cNvPr>
            <p:cNvGrpSpPr/>
            <p:nvPr/>
          </p:nvGrpSpPr>
          <p:grpSpPr>
            <a:xfrm>
              <a:off x="8590072" y="1330780"/>
              <a:ext cx="449297" cy="803943"/>
              <a:chOff x="4860364" y="1440904"/>
              <a:chExt cx="607009" cy="1086144"/>
            </a:xfrm>
            <a:grpFill/>
          </p:grpSpPr>
          <p:sp>
            <p:nvSpPr>
              <p:cNvPr id="161" name="Rectangle 160">
                <a:extLst>
                  <a:ext uri="{FF2B5EF4-FFF2-40B4-BE49-F238E27FC236}">
                    <a16:creationId xmlns:a16="http://schemas.microsoft.com/office/drawing/2014/main" id="{CD3A23B9-F159-345A-0AC7-646F7BA2C7E5}"/>
                  </a:ext>
                </a:extLst>
              </p:cNvPr>
              <p:cNvSpPr/>
              <p:nvPr/>
            </p:nvSpPr>
            <p:spPr>
              <a:xfrm>
                <a:off x="5133776" y="1776958"/>
                <a:ext cx="106964" cy="75009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2" name="Freeform: Shape 161">
                <a:extLst>
                  <a:ext uri="{FF2B5EF4-FFF2-40B4-BE49-F238E27FC236}">
                    <a16:creationId xmlns:a16="http://schemas.microsoft.com/office/drawing/2014/main" id="{96E9C60B-7B80-A337-1D74-BBE35470CBA3}"/>
                  </a:ext>
                </a:extLst>
              </p:cNvPr>
              <p:cNvSpPr/>
              <p:nvPr/>
            </p:nvSpPr>
            <p:spPr>
              <a:xfrm>
                <a:off x="4860364" y="1440904"/>
                <a:ext cx="607009" cy="607009"/>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5950" y="147906"/>
                      <a:pt x="147906" y="221614"/>
                      <a:pt x="147906" y="317001"/>
                    </a:cubicBezTo>
                    <a:cubicBezTo>
                      <a:pt x="147906" y="408053"/>
                      <a:pt x="221614" y="486097"/>
                      <a:pt x="317001" y="486097"/>
                    </a:cubicBezTo>
                    <a:close/>
                  </a:path>
                </a:pathLst>
              </a:custGeom>
              <a:grpFill/>
              <a:ln w="43323" cap="flat">
                <a:noFill/>
                <a:prstDash val="solid"/>
                <a:miter/>
              </a:ln>
            </p:spPr>
            <p:txBody>
              <a:bodyPr rtlCol="0" anchor="ctr"/>
              <a:lstStyle/>
              <a:p>
                <a:endParaRPr lang="en-US"/>
              </a:p>
            </p:txBody>
          </p:sp>
        </p:grpSp>
        <p:sp>
          <p:nvSpPr>
            <p:cNvPr id="148" name="Freeform: Shape 147">
              <a:extLst>
                <a:ext uri="{FF2B5EF4-FFF2-40B4-BE49-F238E27FC236}">
                  <a16:creationId xmlns:a16="http://schemas.microsoft.com/office/drawing/2014/main" id="{48C665C0-A891-8DCD-5D93-544FD8F33E25}"/>
                </a:ext>
              </a:extLst>
            </p:cNvPr>
            <p:cNvSpPr/>
            <p:nvPr/>
          </p:nvSpPr>
          <p:spPr>
            <a:xfrm>
              <a:off x="8243473" y="2027766"/>
              <a:ext cx="1155334" cy="1315798"/>
            </a:xfrm>
            <a:custGeom>
              <a:avLst/>
              <a:gdLst>
                <a:gd name="connsiteX0" fmla="*/ 789601 w 1560880"/>
                <a:gd name="connsiteY0" fmla="*/ 147906 h 1777669"/>
                <a:gd name="connsiteX1" fmla="*/ 1110449 w 1560880"/>
                <a:gd name="connsiteY1" fmla="*/ 334345 h 1777669"/>
                <a:gd name="connsiteX2" fmla="*/ 1431297 w 1560880"/>
                <a:gd name="connsiteY2" fmla="*/ 520783 h 1777669"/>
                <a:gd name="connsiteX3" fmla="*/ 1431297 w 1560880"/>
                <a:gd name="connsiteY3" fmla="*/ 889324 h 1777669"/>
                <a:gd name="connsiteX4" fmla="*/ 1431297 w 1560880"/>
                <a:gd name="connsiteY4" fmla="*/ 1257866 h 1777669"/>
                <a:gd name="connsiteX5" fmla="*/ 1110449 w 1560880"/>
                <a:gd name="connsiteY5" fmla="*/ 1444304 h 1777669"/>
                <a:gd name="connsiteX6" fmla="*/ 789601 w 1560880"/>
                <a:gd name="connsiteY6" fmla="*/ 1630743 h 1777669"/>
                <a:gd name="connsiteX7" fmla="*/ 468754 w 1560880"/>
                <a:gd name="connsiteY7" fmla="*/ 1444304 h 1777669"/>
                <a:gd name="connsiteX8" fmla="*/ 147906 w 1560880"/>
                <a:gd name="connsiteY8" fmla="*/ 1257866 h 1777669"/>
                <a:gd name="connsiteX9" fmla="*/ 147906 w 1560880"/>
                <a:gd name="connsiteY9" fmla="*/ 889324 h 1777669"/>
                <a:gd name="connsiteX10" fmla="*/ 147906 w 1560880"/>
                <a:gd name="connsiteY10" fmla="*/ 520783 h 1777669"/>
                <a:gd name="connsiteX11" fmla="*/ 468754 w 1560880"/>
                <a:gd name="connsiteY11" fmla="*/ 334345 h 1777669"/>
                <a:gd name="connsiteX12" fmla="*/ 789601 w 1560880"/>
                <a:gd name="connsiteY12" fmla="*/ 147906 h 1777669"/>
                <a:gd name="connsiteX13" fmla="*/ 789601 w 1560880"/>
                <a:gd name="connsiteY13" fmla="*/ 147906 h 1777669"/>
                <a:gd name="connsiteX14" fmla="*/ 789601 w 1560880"/>
                <a:gd name="connsiteY14" fmla="*/ 277979 h 1777669"/>
                <a:gd name="connsiteX15" fmla="*/ 264972 w 1560880"/>
                <a:gd name="connsiteY15" fmla="*/ 581484 h 1777669"/>
                <a:gd name="connsiteX16" fmla="*/ 264972 w 1560880"/>
                <a:gd name="connsiteY16" fmla="*/ 1188493 h 1777669"/>
                <a:gd name="connsiteX17" fmla="*/ 789601 w 1560880"/>
                <a:gd name="connsiteY17" fmla="*/ 1491998 h 1777669"/>
                <a:gd name="connsiteX18" fmla="*/ 1314231 w 1560880"/>
                <a:gd name="connsiteY18" fmla="*/ 1188493 h 1777669"/>
                <a:gd name="connsiteX19" fmla="*/ 1314231 w 1560880"/>
                <a:gd name="connsiteY19" fmla="*/ 581484 h 1777669"/>
                <a:gd name="connsiteX20" fmla="*/ 789601 w 1560880"/>
                <a:gd name="connsiteY20" fmla="*/ 277979 h 1777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560880" h="1777669">
                  <a:moveTo>
                    <a:pt x="789601" y="147906"/>
                  </a:moveTo>
                  <a:lnTo>
                    <a:pt x="1110449" y="334345"/>
                  </a:lnTo>
                  <a:lnTo>
                    <a:pt x="1431297" y="520783"/>
                  </a:lnTo>
                  <a:lnTo>
                    <a:pt x="1431297" y="889324"/>
                  </a:lnTo>
                  <a:lnTo>
                    <a:pt x="1431297" y="1257866"/>
                  </a:lnTo>
                  <a:lnTo>
                    <a:pt x="1110449" y="1444304"/>
                  </a:lnTo>
                  <a:lnTo>
                    <a:pt x="789601" y="1630743"/>
                  </a:lnTo>
                  <a:lnTo>
                    <a:pt x="468754" y="1444304"/>
                  </a:lnTo>
                  <a:lnTo>
                    <a:pt x="147906" y="1257866"/>
                  </a:lnTo>
                  <a:lnTo>
                    <a:pt x="147906" y="889324"/>
                  </a:lnTo>
                  <a:lnTo>
                    <a:pt x="147906" y="520783"/>
                  </a:lnTo>
                  <a:lnTo>
                    <a:pt x="468754" y="334345"/>
                  </a:lnTo>
                  <a:lnTo>
                    <a:pt x="789601" y="147906"/>
                  </a:lnTo>
                  <a:lnTo>
                    <a:pt x="789601" y="147906"/>
                  </a:lnTo>
                  <a:close/>
                  <a:moveTo>
                    <a:pt x="789601" y="277979"/>
                  </a:moveTo>
                  <a:lnTo>
                    <a:pt x="264972" y="581484"/>
                  </a:lnTo>
                  <a:lnTo>
                    <a:pt x="264972" y="1188493"/>
                  </a:lnTo>
                  <a:lnTo>
                    <a:pt x="789601" y="1491998"/>
                  </a:lnTo>
                  <a:lnTo>
                    <a:pt x="1314231" y="1188493"/>
                  </a:lnTo>
                  <a:lnTo>
                    <a:pt x="1314231" y="581484"/>
                  </a:lnTo>
                  <a:lnTo>
                    <a:pt x="789601" y="277979"/>
                  </a:lnTo>
                  <a:close/>
                </a:path>
              </a:pathLst>
            </a:custGeom>
            <a:grpFill/>
            <a:ln w="43323" cap="flat">
              <a:noFill/>
              <a:prstDash val="solid"/>
              <a:miter/>
            </a:ln>
          </p:spPr>
          <p:txBody>
            <a:bodyPr rtlCol="0" anchor="ctr"/>
            <a:lstStyle/>
            <a:p>
              <a:endParaRPr lang="en-US"/>
            </a:p>
          </p:txBody>
        </p:sp>
        <p:sp>
          <p:nvSpPr>
            <p:cNvPr id="149" name="Freeform: Shape 148">
              <a:extLst>
                <a:ext uri="{FF2B5EF4-FFF2-40B4-BE49-F238E27FC236}">
                  <a16:creationId xmlns:a16="http://schemas.microsoft.com/office/drawing/2014/main" id="{9D39EEF9-59AD-5821-212B-76276ECD4FE0}"/>
                </a:ext>
              </a:extLst>
            </p:cNvPr>
            <p:cNvSpPr/>
            <p:nvPr/>
          </p:nvSpPr>
          <p:spPr>
            <a:xfrm>
              <a:off x="8595937" y="1959818"/>
              <a:ext cx="449297" cy="449297"/>
            </a:xfrm>
            <a:custGeom>
              <a:avLst/>
              <a:gdLst>
                <a:gd name="connsiteX0" fmla="*/ 486846 w 607009"/>
                <a:gd name="connsiteY0" fmla="*/ 317351 h 607009"/>
                <a:gd name="connsiteX1" fmla="*/ 318150 w 607009"/>
                <a:gd name="connsiteY1" fmla="*/ 486846 h 607009"/>
                <a:gd name="connsiteX2" fmla="*/ 148655 w 607009"/>
                <a:gd name="connsiteY2" fmla="*/ 318150 h 607009"/>
                <a:gd name="connsiteX3" fmla="*/ 317351 w 607009"/>
                <a:gd name="connsiteY3" fmla="*/ 148655 h 607009"/>
                <a:gd name="connsiteX4" fmla="*/ 486846 w 607009"/>
                <a:gd name="connsiteY4" fmla="*/ 317351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486846" y="317351"/>
                  </a:moveTo>
                  <a:cubicBezTo>
                    <a:pt x="487066" y="410740"/>
                    <a:pt x="411538" y="486625"/>
                    <a:pt x="318150" y="486846"/>
                  </a:cubicBezTo>
                  <a:cubicBezTo>
                    <a:pt x="224761" y="487066"/>
                    <a:pt x="148875" y="411538"/>
                    <a:pt x="148655" y="318150"/>
                  </a:cubicBezTo>
                  <a:cubicBezTo>
                    <a:pt x="148434" y="224761"/>
                    <a:pt x="223962" y="148875"/>
                    <a:pt x="317351" y="148655"/>
                  </a:cubicBezTo>
                  <a:cubicBezTo>
                    <a:pt x="410740" y="148434"/>
                    <a:pt x="486625" y="223962"/>
                    <a:pt x="486846" y="317351"/>
                  </a:cubicBezTo>
                  <a:close/>
                </a:path>
              </a:pathLst>
            </a:custGeom>
            <a:grpFill/>
            <a:ln w="43323" cap="flat">
              <a:noFill/>
              <a:prstDash val="solid"/>
              <a:miter/>
            </a:ln>
          </p:spPr>
          <p:txBody>
            <a:bodyPr rtlCol="0" anchor="ctr"/>
            <a:lstStyle/>
            <a:p>
              <a:endParaRPr lang="en-US"/>
            </a:p>
          </p:txBody>
        </p:sp>
        <p:sp>
          <p:nvSpPr>
            <p:cNvPr id="150" name="Freeform: Shape 149">
              <a:extLst>
                <a:ext uri="{FF2B5EF4-FFF2-40B4-BE49-F238E27FC236}">
                  <a16:creationId xmlns:a16="http://schemas.microsoft.com/office/drawing/2014/main" id="{59666335-E4C0-1216-74BC-F2CD2F894221}"/>
                </a:ext>
              </a:extLst>
            </p:cNvPr>
            <p:cNvSpPr/>
            <p:nvPr/>
          </p:nvSpPr>
          <p:spPr>
            <a:xfrm>
              <a:off x="9023323" y="2704920"/>
              <a:ext cx="449297" cy="449297"/>
            </a:xfrm>
            <a:custGeom>
              <a:avLst/>
              <a:gdLst>
                <a:gd name="connsiteX0" fmla="*/ 308330 w 607009"/>
                <a:gd name="connsiteY0" fmla="*/ 468754 h 607009"/>
                <a:gd name="connsiteX1" fmla="*/ 468754 w 607009"/>
                <a:gd name="connsiteY1" fmla="*/ 308330 h 607009"/>
                <a:gd name="connsiteX2" fmla="*/ 308330 w 607009"/>
                <a:gd name="connsiteY2" fmla="*/ 147906 h 607009"/>
                <a:gd name="connsiteX3" fmla="*/ 147906 w 607009"/>
                <a:gd name="connsiteY3" fmla="*/ 308330 h 607009"/>
                <a:gd name="connsiteX4" fmla="*/ 308330 w 607009"/>
                <a:gd name="connsiteY4" fmla="*/ 468754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08330" y="468754"/>
                  </a:moveTo>
                  <a:cubicBezTo>
                    <a:pt x="395045" y="468754"/>
                    <a:pt x="468754" y="395045"/>
                    <a:pt x="468754" y="308330"/>
                  </a:cubicBezTo>
                  <a:cubicBezTo>
                    <a:pt x="468754" y="221614"/>
                    <a:pt x="395045" y="147906"/>
                    <a:pt x="308330" y="147906"/>
                  </a:cubicBezTo>
                  <a:cubicBezTo>
                    <a:pt x="221614" y="147906"/>
                    <a:pt x="147906" y="221614"/>
                    <a:pt x="147906" y="308330"/>
                  </a:cubicBezTo>
                  <a:cubicBezTo>
                    <a:pt x="147906" y="395045"/>
                    <a:pt x="221614" y="468754"/>
                    <a:pt x="308330" y="468754"/>
                  </a:cubicBezTo>
                  <a:close/>
                </a:path>
              </a:pathLst>
            </a:custGeom>
            <a:grpFill/>
            <a:ln w="43323" cap="flat">
              <a:noFill/>
              <a:prstDash val="solid"/>
              <a:miter/>
            </a:ln>
          </p:spPr>
          <p:txBody>
            <a:bodyPr rtlCol="0" anchor="ctr"/>
            <a:lstStyle/>
            <a:p>
              <a:endParaRPr lang="en-US"/>
            </a:p>
          </p:txBody>
        </p:sp>
        <p:sp>
          <p:nvSpPr>
            <p:cNvPr id="151" name="Freeform: Shape 150">
              <a:extLst>
                <a:ext uri="{FF2B5EF4-FFF2-40B4-BE49-F238E27FC236}">
                  <a16:creationId xmlns:a16="http://schemas.microsoft.com/office/drawing/2014/main" id="{8044D3F4-FBD3-0617-81D9-B14713D918D7}"/>
                </a:ext>
              </a:extLst>
            </p:cNvPr>
            <p:cNvSpPr/>
            <p:nvPr/>
          </p:nvSpPr>
          <p:spPr>
            <a:xfrm>
              <a:off x="9142066" y="2704920"/>
              <a:ext cx="320926" cy="449297"/>
            </a:xfrm>
            <a:custGeom>
              <a:avLst/>
              <a:gdLst>
                <a:gd name="connsiteX0" fmla="*/ 147906 w 433577"/>
                <a:gd name="connsiteY0" fmla="*/ 468754 h 607009"/>
                <a:gd name="connsiteX1" fmla="*/ 147906 w 433577"/>
                <a:gd name="connsiteY1" fmla="*/ 147906 h 607009"/>
                <a:gd name="connsiteX2" fmla="*/ 308330 w 433577"/>
                <a:gd name="connsiteY2" fmla="*/ 308330 h 607009"/>
                <a:gd name="connsiteX3" fmla="*/ 147906 w 433577"/>
                <a:gd name="connsiteY3" fmla="*/ 468754 h 607009"/>
              </a:gdLst>
              <a:ahLst/>
              <a:cxnLst>
                <a:cxn ang="0">
                  <a:pos x="connsiteX0" y="connsiteY0"/>
                </a:cxn>
                <a:cxn ang="0">
                  <a:pos x="connsiteX1" y="connsiteY1"/>
                </a:cxn>
                <a:cxn ang="0">
                  <a:pos x="connsiteX2" y="connsiteY2"/>
                </a:cxn>
                <a:cxn ang="0">
                  <a:pos x="connsiteX3" y="connsiteY3"/>
                </a:cxn>
              </a:cxnLst>
              <a:rect l="l" t="t" r="r" b="b"/>
              <a:pathLst>
                <a:path w="433577" h="607009">
                  <a:moveTo>
                    <a:pt x="147906" y="468754"/>
                  </a:moveTo>
                  <a:lnTo>
                    <a:pt x="147906" y="147906"/>
                  </a:lnTo>
                  <a:cubicBezTo>
                    <a:pt x="234622" y="147906"/>
                    <a:pt x="308330" y="221614"/>
                    <a:pt x="308330" y="308330"/>
                  </a:cubicBezTo>
                  <a:cubicBezTo>
                    <a:pt x="308330" y="395045"/>
                    <a:pt x="238957" y="468754"/>
                    <a:pt x="147906" y="468754"/>
                  </a:cubicBezTo>
                  <a:close/>
                </a:path>
              </a:pathLst>
            </a:custGeom>
            <a:grpFill/>
            <a:ln w="43323" cap="flat">
              <a:noFill/>
              <a:prstDash val="solid"/>
              <a:miter/>
            </a:ln>
          </p:spPr>
          <p:txBody>
            <a:bodyPr rtlCol="0" anchor="ctr"/>
            <a:lstStyle/>
            <a:p>
              <a:endParaRPr lang="en-US"/>
            </a:p>
          </p:txBody>
        </p:sp>
        <p:sp>
          <p:nvSpPr>
            <p:cNvPr id="152" name="Freeform: Shape 151">
              <a:extLst>
                <a:ext uri="{FF2B5EF4-FFF2-40B4-BE49-F238E27FC236}">
                  <a16:creationId xmlns:a16="http://schemas.microsoft.com/office/drawing/2014/main" id="{40E81A15-2A5A-3256-7EE5-75CDD34C78A9}"/>
                </a:ext>
              </a:extLst>
            </p:cNvPr>
            <p:cNvSpPr/>
            <p:nvPr/>
          </p:nvSpPr>
          <p:spPr>
            <a:xfrm>
              <a:off x="8166450" y="2708130"/>
              <a:ext cx="449297" cy="449297"/>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1614" y="147906"/>
                    <a:pt x="147906" y="221614"/>
                    <a:pt x="147906" y="317001"/>
                  </a:cubicBezTo>
                  <a:cubicBezTo>
                    <a:pt x="147906" y="408053"/>
                    <a:pt x="221614" y="486097"/>
                    <a:pt x="317001" y="486097"/>
                  </a:cubicBezTo>
                  <a:close/>
                </a:path>
              </a:pathLst>
            </a:custGeom>
            <a:grpFill/>
            <a:ln w="43323" cap="flat">
              <a:noFill/>
              <a:prstDash val="solid"/>
              <a:miter/>
            </a:ln>
          </p:spPr>
          <p:txBody>
            <a:bodyPr rtlCol="0" anchor="ctr"/>
            <a:lstStyle/>
            <a:p>
              <a:endParaRPr lang="en-US"/>
            </a:p>
          </p:txBody>
        </p:sp>
        <p:sp>
          <p:nvSpPr>
            <p:cNvPr id="153" name="Freeform: Shape 152">
              <a:extLst>
                <a:ext uri="{FF2B5EF4-FFF2-40B4-BE49-F238E27FC236}">
                  <a16:creationId xmlns:a16="http://schemas.microsoft.com/office/drawing/2014/main" id="{0025C369-3F11-5D60-A570-13E4A992E0F7}"/>
                </a:ext>
              </a:extLst>
            </p:cNvPr>
            <p:cNvSpPr/>
            <p:nvPr/>
          </p:nvSpPr>
          <p:spPr>
            <a:xfrm>
              <a:off x="8166450" y="2204275"/>
              <a:ext cx="449297" cy="449297"/>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1614" y="147906"/>
                    <a:pt x="147906" y="225950"/>
                    <a:pt x="147906" y="317001"/>
                  </a:cubicBezTo>
                  <a:cubicBezTo>
                    <a:pt x="147906" y="412389"/>
                    <a:pt x="221614" y="486097"/>
                    <a:pt x="317001" y="486097"/>
                  </a:cubicBezTo>
                  <a:close/>
                </a:path>
              </a:pathLst>
            </a:custGeom>
            <a:grpFill/>
            <a:ln w="43323" cap="flat">
              <a:noFill/>
              <a:prstDash val="solid"/>
              <a:miter/>
            </a:ln>
          </p:spPr>
          <p:txBody>
            <a:bodyPr rtlCol="0" anchor="ctr"/>
            <a:lstStyle/>
            <a:p>
              <a:endParaRPr lang="en-US"/>
            </a:p>
          </p:txBody>
        </p:sp>
        <p:sp>
          <p:nvSpPr>
            <p:cNvPr id="154" name="Freeform: Shape 153">
              <a:extLst>
                <a:ext uri="{FF2B5EF4-FFF2-40B4-BE49-F238E27FC236}">
                  <a16:creationId xmlns:a16="http://schemas.microsoft.com/office/drawing/2014/main" id="{810F5590-E234-A9B6-9E12-DAA075D58EF6}"/>
                </a:ext>
              </a:extLst>
            </p:cNvPr>
            <p:cNvSpPr/>
            <p:nvPr/>
          </p:nvSpPr>
          <p:spPr>
            <a:xfrm>
              <a:off x="9142066" y="2704920"/>
              <a:ext cx="320926" cy="449297"/>
            </a:xfrm>
            <a:custGeom>
              <a:avLst/>
              <a:gdLst>
                <a:gd name="connsiteX0" fmla="*/ 147906 w 433577"/>
                <a:gd name="connsiteY0" fmla="*/ 468754 h 607009"/>
                <a:gd name="connsiteX1" fmla="*/ 147906 w 433577"/>
                <a:gd name="connsiteY1" fmla="*/ 147906 h 607009"/>
                <a:gd name="connsiteX2" fmla="*/ 308330 w 433577"/>
                <a:gd name="connsiteY2" fmla="*/ 308330 h 607009"/>
                <a:gd name="connsiteX3" fmla="*/ 147906 w 433577"/>
                <a:gd name="connsiteY3" fmla="*/ 468754 h 607009"/>
              </a:gdLst>
              <a:ahLst/>
              <a:cxnLst>
                <a:cxn ang="0">
                  <a:pos x="connsiteX0" y="connsiteY0"/>
                </a:cxn>
                <a:cxn ang="0">
                  <a:pos x="connsiteX1" y="connsiteY1"/>
                </a:cxn>
                <a:cxn ang="0">
                  <a:pos x="connsiteX2" y="connsiteY2"/>
                </a:cxn>
                <a:cxn ang="0">
                  <a:pos x="connsiteX3" y="connsiteY3"/>
                </a:cxn>
              </a:cxnLst>
              <a:rect l="l" t="t" r="r" b="b"/>
              <a:pathLst>
                <a:path w="433577" h="607009">
                  <a:moveTo>
                    <a:pt x="147906" y="468754"/>
                  </a:moveTo>
                  <a:lnTo>
                    <a:pt x="147906" y="147906"/>
                  </a:lnTo>
                  <a:cubicBezTo>
                    <a:pt x="234622" y="147906"/>
                    <a:pt x="308330" y="221614"/>
                    <a:pt x="308330" y="308330"/>
                  </a:cubicBezTo>
                  <a:cubicBezTo>
                    <a:pt x="308330" y="395045"/>
                    <a:pt x="238957" y="468754"/>
                    <a:pt x="147906" y="468754"/>
                  </a:cubicBezTo>
                  <a:close/>
                </a:path>
              </a:pathLst>
            </a:custGeom>
            <a:grpFill/>
            <a:ln w="43323" cap="flat">
              <a:noFill/>
              <a:prstDash val="solid"/>
              <a:miter/>
            </a:ln>
          </p:spPr>
          <p:txBody>
            <a:bodyPr rtlCol="0" anchor="ctr"/>
            <a:lstStyle/>
            <a:p>
              <a:endParaRPr lang="en-US"/>
            </a:p>
          </p:txBody>
        </p:sp>
        <p:sp>
          <p:nvSpPr>
            <p:cNvPr id="155" name="Freeform: Shape 154">
              <a:extLst>
                <a:ext uri="{FF2B5EF4-FFF2-40B4-BE49-F238E27FC236}">
                  <a16:creationId xmlns:a16="http://schemas.microsoft.com/office/drawing/2014/main" id="{247206D2-26CE-836B-8E3D-CB2388D5B891}"/>
                </a:ext>
              </a:extLst>
            </p:cNvPr>
            <p:cNvSpPr/>
            <p:nvPr/>
          </p:nvSpPr>
          <p:spPr>
            <a:xfrm>
              <a:off x="9016905" y="2197857"/>
              <a:ext cx="449297" cy="449297"/>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8" y="147906"/>
                    <a:pt x="317001" y="147906"/>
                  </a:cubicBezTo>
                  <a:cubicBezTo>
                    <a:pt x="225950" y="147906"/>
                    <a:pt x="147906" y="221614"/>
                    <a:pt x="147906" y="317001"/>
                  </a:cubicBezTo>
                  <a:cubicBezTo>
                    <a:pt x="147906" y="412389"/>
                    <a:pt x="225950" y="486097"/>
                    <a:pt x="317001" y="486097"/>
                  </a:cubicBezTo>
                  <a:close/>
                </a:path>
              </a:pathLst>
            </a:custGeom>
            <a:grpFill/>
            <a:ln w="43323" cap="flat">
              <a:noFill/>
              <a:prstDash val="solid"/>
              <a:miter/>
            </a:ln>
          </p:spPr>
          <p:txBody>
            <a:bodyPr rtlCol="0" anchor="ctr"/>
            <a:lstStyle/>
            <a:p>
              <a:endParaRPr lang="en-US"/>
            </a:p>
          </p:txBody>
        </p:sp>
        <p:sp>
          <p:nvSpPr>
            <p:cNvPr id="156" name="Freeform: Shape 155">
              <a:extLst>
                <a:ext uri="{FF2B5EF4-FFF2-40B4-BE49-F238E27FC236}">
                  <a16:creationId xmlns:a16="http://schemas.microsoft.com/office/drawing/2014/main" id="{7BFC8B2A-7157-923A-0527-E1D317903EA1}"/>
                </a:ext>
              </a:extLst>
            </p:cNvPr>
            <p:cNvSpPr/>
            <p:nvPr/>
          </p:nvSpPr>
          <p:spPr>
            <a:xfrm>
              <a:off x="9016905" y="2692083"/>
              <a:ext cx="449297" cy="449297"/>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8" y="147906"/>
                    <a:pt x="317001" y="147906"/>
                  </a:cubicBezTo>
                  <a:cubicBezTo>
                    <a:pt x="225950" y="147906"/>
                    <a:pt x="147906" y="221614"/>
                    <a:pt x="147906" y="317001"/>
                  </a:cubicBezTo>
                  <a:cubicBezTo>
                    <a:pt x="147906" y="408053"/>
                    <a:pt x="225950" y="486097"/>
                    <a:pt x="317001" y="486097"/>
                  </a:cubicBezTo>
                  <a:close/>
                </a:path>
              </a:pathLst>
            </a:custGeom>
            <a:grpFill/>
            <a:ln w="43323" cap="flat">
              <a:noFill/>
              <a:prstDash val="solid"/>
              <a:miter/>
            </a:ln>
          </p:spPr>
          <p:txBody>
            <a:bodyPr rtlCol="0" anchor="ctr"/>
            <a:lstStyle/>
            <a:p>
              <a:endParaRPr lang="en-US"/>
            </a:p>
          </p:txBody>
        </p:sp>
        <p:sp>
          <p:nvSpPr>
            <p:cNvPr id="157" name="Freeform: Shape 156">
              <a:extLst>
                <a:ext uri="{FF2B5EF4-FFF2-40B4-BE49-F238E27FC236}">
                  <a16:creationId xmlns:a16="http://schemas.microsoft.com/office/drawing/2014/main" id="{074CED6E-3563-115C-BC23-4443E54F9EC9}"/>
                </a:ext>
              </a:extLst>
            </p:cNvPr>
            <p:cNvSpPr/>
            <p:nvPr/>
          </p:nvSpPr>
          <p:spPr>
            <a:xfrm>
              <a:off x="8590073" y="2939196"/>
              <a:ext cx="449297" cy="449297"/>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5950" y="147906"/>
                    <a:pt x="147906" y="221614"/>
                    <a:pt x="147906" y="317001"/>
                  </a:cubicBezTo>
                  <a:cubicBezTo>
                    <a:pt x="147906" y="412389"/>
                    <a:pt x="225950" y="486097"/>
                    <a:pt x="317001" y="486097"/>
                  </a:cubicBezTo>
                  <a:close/>
                </a:path>
              </a:pathLst>
            </a:custGeom>
            <a:grpFill/>
            <a:ln w="43323" cap="flat">
              <a:noFill/>
              <a:prstDash val="solid"/>
              <a:miter/>
            </a:ln>
          </p:spPr>
          <p:txBody>
            <a:bodyPr rtlCol="0" anchor="ctr"/>
            <a:lstStyle/>
            <a:p>
              <a:endParaRPr lang="en-US"/>
            </a:p>
          </p:txBody>
        </p:sp>
        <p:grpSp>
          <p:nvGrpSpPr>
            <p:cNvPr id="158" name="Group 157">
              <a:extLst>
                <a:ext uri="{FF2B5EF4-FFF2-40B4-BE49-F238E27FC236}">
                  <a16:creationId xmlns:a16="http://schemas.microsoft.com/office/drawing/2014/main" id="{04590ABB-2DDE-F5C9-3A5E-8FD96B3E7227}"/>
                </a:ext>
              </a:extLst>
            </p:cNvPr>
            <p:cNvGrpSpPr/>
            <p:nvPr/>
          </p:nvGrpSpPr>
          <p:grpSpPr>
            <a:xfrm rot="7661305" flipH="1">
              <a:off x="9367116" y="2811401"/>
              <a:ext cx="449297" cy="803943"/>
              <a:chOff x="4860364" y="1440904"/>
              <a:chExt cx="607009" cy="1086144"/>
            </a:xfrm>
            <a:grpFill/>
          </p:grpSpPr>
          <p:sp>
            <p:nvSpPr>
              <p:cNvPr id="159" name="Rectangle 158">
                <a:extLst>
                  <a:ext uri="{FF2B5EF4-FFF2-40B4-BE49-F238E27FC236}">
                    <a16:creationId xmlns:a16="http://schemas.microsoft.com/office/drawing/2014/main" id="{8A902146-7565-EF0E-7A08-05BD0E290102}"/>
                  </a:ext>
                </a:extLst>
              </p:cNvPr>
              <p:cNvSpPr/>
              <p:nvPr/>
            </p:nvSpPr>
            <p:spPr>
              <a:xfrm>
                <a:off x="5133776" y="1776958"/>
                <a:ext cx="106964" cy="75009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0" name="Freeform: Shape 159">
                <a:extLst>
                  <a:ext uri="{FF2B5EF4-FFF2-40B4-BE49-F238E27FC236}">
                    <a16:creationId xmlns:a16="http://schemas.microsoft.com/office/drawing/2014/main" id="{28D192B6-5E51-A5B1-1ADA-5226FB5109A1}"/>
                  </a:ext>
                </a:extLst>
              </p:cNvPr>
              <p:cNvSpPr/>
              <p:nvPr/>
            </p:nvSpPr>
            <p:spPr>
              <a:xfrm>
                <a:off x="4860364" y="1440904"/>
                <a:ext cx="607009" cy="607009"/>
              </a:xfrm>
              <a:custGeom>
                <a:avLst/>
                <a:gdLst>
                  <a:gd name="connsiteX0" fmla="*/ 317001 w 607009"/>
                  <a:gd name="connsiteY0" fmla="*/ 486097 h 607009"/>
                  <a:gd name="connsiteX1" fmla="*/ 486097 w 607009"/>
                  <a:gd name="connsiteY1" fmla="*/ 317001 h 607009"/>
                  <a:gd name="connsiteX2" fmla="*/ 317001 w 607009"/>
                  <a:gd name="connsiteY2" fmla="*/ 147906 h 607009"/>
                  <a:gd name="connsiteX3" fmla="*/ 147906 w 607009"/>
                  <a:gd name="connsiteY3" fmla="*/ 317001 h 607009"/>
                  <a:gd name="connsiteX4" fmla="*/ 317001 w 607009"/>
                  <a:gd name="connsiteY4" fmla="*/ 486097 h 60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009" h="607009">
                    <a:moveTo>
                      <a:pt x="317001" y="486097"/>
                    </a:moveTo>
                    <a:cubicBezTo>
                      <a:pt x="408053" y="486097"/>
                      <a:pt x="486097" y="412389"/>
                      <a:pt x="486097" y="317001"/>
                    </a:cubicBezTo>
                    <a:cubicBezTo>
                      <a:pt x="486097" y="225950"/>
                      <a:pt x="412389" y="147906"/>
                      <a:pt x="317001" y="147906"/>
                    </a:cubicBezTo>
                    <a:cubicBezTo>
                      <a:pt x="225950" y="147906"/>
                      <a:pt x="147906" y="221614"/>
                      <a:pt x="147906" y="317001"/>
                    </a:cubicBezTo>
                    <a:cubicBezTo>
                      <a:pt x="147906" y="408053"/>
                      <a:pt x="221614" y="486097"/>
                      <a:pt x="317001" y="486097"/>
                    </a:cubicBezTo>
                    <a:close/>
                  </a:path>
                </a:pathLst>
              </a:custGeom>
              <a:grpFill/>
              <a:ln w="43323" cap="flat">
                <a:noFill/>
                <a:prstDash val="solid"/>
                <a:miter/>
              </a:ln>
            </p:spPr>
            <p:txBody>
              <a:bodyPr rtlCol="0" anchor="ctr"/>
              <a:lstStyle/>
              <a:p>
                <a:endParaRPr lang="en-US"/>
              </a:p>
            </p:txBody>
          </p:sp>
        </p:grpSp>
      </p:gr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47" presetClass="entr" presetSubtype="0"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1000"/>
                                        <p:tgtEl>
                                          <p:spTgt spid="3"/>
                                        </p:tgtEl>
                                      </p:cBhvr>
                                    </p:animEffect>
                                    <p:anim calcmode="lin" valueType="num">
                                      <p:cBhvr>
                                        <p:cTn id="12" dur="1000" fill="hold"/>
                                        <p:tgtEl>
                                          <p:spTgt spid="3"/>
                                        </p:tgtEl>
                                        <p:attrNameLst>
                                          <p:attrName>ppt_x</p:attrName>
                                        </p:attrNameLst>
                                      </p:cBhvr>
                                      <p:tavLst>
                                        <p:tav tm="0">
                                          <p:val>
                                            <p:strVal val="#ppt_x"/>
                                          </p:val>
                                        </p:tav>
                                        <p:tav tm="100000">
                                          <p:val>
                                            <p:strVal val="#ppt_x"/>
                                          </p:val>
                                        </p:tav>
                                      </p:tavLst>
                                    </p:anim>
                                    <p:anim calcmode="lin" valueType="num">
                                      <p:cBhvr>
                                        <p:cTn id="13" dur="1000" fill="hold"/>
                                        <p:tgtEl>
                                          <p:spTgt spid="3"/>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47" presetClass="entr" presetSubtype="0" fill="hold" grpId="0" nodeType="after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1000"/>
                                        <p:tgtEl>
                                          <p:spTgt spid="7"/>
                                        </p:tgtEl>
                                      </p:cBhvr>
                                    </p:animEffect>
                                    <p:anim calcmode="lin" valueType="num">
                                      <p:cBhvr>
                                        <p:cTn id="18" dur="1000" fill="hold"/>
                                        <p:tgtEl>
                                          <p:spTgt spid="7"/>
                                        </p:tgtEl>
                                        <p:attrNameLst>
                                          <p:attrName>ppt_x</p:attrName>
                                        </p:attrNameLst>
                                      </p:cBhvr>
                                      <p:tavLst>
                                        <p:tav tm="0">
                                          <p:val>
                                            <p:strVal val="#ppt_x"/>
                                          </p:val>
                                        </p:tav>
                                        <p:tav tm="100000">
                                          <p:val>
                                            <p:strVal val="#ppt_x"/>
                                          </p:val>
                                        </p:tav>
                                      </p:tavLst>
                                    </p:anim>
                                    <p:anim calcmode="lin" valueType="num">
                                      <p:cBhvr>
                                        <p:cTn id="19" dur="1000" fill="hold"/>
                                        <p:tgtEl>
                                          <p:spTgt spid="7"/>
                                        </p:tgtEl>
                                        <p:attrNameLst>
                                          <p:attrName>ppt_y</p:attrName>
                                        </p:attrNameLst>
                                      </p:cBhvr>
                                      <p:tavLst>
                                        <p:tav tm="0">
                                          <p:val>
                                            <p:strVal val="#ppt_y-.1"/>
                                          </p:val>
                                        </p:tav>
                                        <p:tav tm="100000">
                                          <p:val>
                                            <p:strVal val="#ppt_y"/>
                                          </p:val>
                                        </p:tav>
                                      </p:tavLst>
                                    </p:anim>
                                  </p:childTnLst>
                                </p:cTn>
                              </p:par>
                            </p:childTnLst>
                          </p:cTn>
                        </p:par>
                        <p:par>
                          <p:cTn id="20" fill="hold">
                            <p:stCondLst>
                              <p:cond delay="2500"/>
                            </p:stCondLst>
                            <p:childTnLst>
                              <p:par>
                                <p:cTn id="21" presetID="47" presetClass="entr" presetSubtype="0" fill="hold" grpId="0"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1000"/>
                                        <p:tgtEl>
                                          <p:spTgt spid="11"/>
                                        </p:tgtEl>
                                      </p:cBhvr>
                                    </p:animEffect>
                                    <p:anim calcmode="lin" valueType="num">
                                      <p:cBhvr>
                                        <p:cTn id="24" dur="1000" fill="hold"/>
                                        <p:tgtEl>
                                          <p:spTgt spid="11"/>
                                        </p:tgtEl>
                                        <p:attrNameLst>
                                          <p:attrName>ppt_x</p:attrName>
                                        </p:attrNameLst>
                                      </p:cBhvr>
                                      <p:tavLst>
                                        <p:tav tm="0">
                                          <p:val>
                                            <p:strVal val="#ppt_x"/>
                                          </p:val>
                                        </p:tav>
                                        <p:tav tm="100000">
                                          <p:val>
                                            <p:strVal val="#ppt_x"/>
                                          </p:val>
                                        </p:tav>
                                      </p:tavLst>
                                    </p:anim>
                                    <p:anim calcmode="lin" valueType="num">
                                      <p:cBhvr>
                                        <p:cTn id="25" dur="1000" fill="hold"/>
                                        <p:tgtEl>
                                          <p:spTgt spid="11"/>
                                        </p:tgtEl>
                                        <p:attrNameLst>
                                          <p:attrName>ppt_y</p:attrName>
                                        </p:attrNameLst>
                                      </p:cBhvr>
                                      <p:tavLst>
                                        <p:tav tm="0">
                                          <p:val>
                                            <p:strVal val="#ppt_y-.1"/>
                                          </p:val>
                                        </p:tav>
                                        <p:tav tm="100000">
                                          <p:val>
                                            <p:strVal val="#ppt_y"/>
                                          </p:val>
                                        </p:tav>
                                      </p:tavLst>
                                    </p:anim>
                                  </p:childTnLst>
                                </p:cTn>
                              </p:par>
                            </p:childTnLst>
                          </p:cTn>
                        </p:par>
                        <p:par>
                          <p:cTn id="26" fill="hold">
                            <p:stCondLst>
                              <p:cond delay="3500"/>
                            </p:stCondLst>
                            <p:childTnLst>
                              <p:par>
                                <p:cTn id="27" presetID="47" presetClass="entr" presetSubtype="0" fill="hold" grpId="0" nodeType="afterEffect">
                                  <p:stCondLst>
                                    <p:cond delay="0"/>
                                  </p:stCondLst>
                                  <p:childTnLst>
                                    <p:set>
                                      <p:cBhvr>
                                        <p:cTn id="28" dur="1" fill="hold">
                                          <p:stCondLst>
                                            <p:cond delay="0"/>
                                          </p:stCondLst>
                                        </p:cTn>
                                        <p:tgtEl>
                                          <p:spTgt spid="15"/>
                                        </p:tgtEl>
                                        <p:attrNameLst>
                                          <p:attrName>style.visibility</p:attrName>
                                        </p:attrNameLst>
                                      </p:cBhvr>
                                      <p:to>
                                        <p:strVal val="visible"/>
                                      </p:to>
                                    </p:set>
                                    <p:animEffect transition="in" filter="fade">
                                      <p:cBhvr>
                                        <p:cTn id="29" dur="1000"/>
                                        <p:tgtEl>
                                          <p:spTgt spid="15"/>
                                        </p:tgtEl>
                                      </p:cBhvr>
                                    </p:animEffect>
                                    <p:anim calcmode="lin" valueType="num">
                                      <p:cBhvr>
                                        <p:cTn id="30" dur="1000" fill="hold"/>
                                        <p:tgtEl>
                                          <p:spTgt spid="15"/>
                                        </p:tgtEl>
                                        <p:attrNameLst>
                                          <p:attrName>ppt_x</p:attrName>
                                        </p:attrNameLst>
                                      </p:cBhvr>
                                      <p:tavLst>
                                        <p:tav tm="0">
                                          <p:val>
                                            <p:strVal val="#ppt_x"/>
                                          </p:val>
                                        </p:tav>
                                        <p:tav tm="100000">
                                          <p:val>
                                            <p:strVal val="#ppt_x"/>
                                          </p:val>
                                        </p:tav>
                                      </p:tavLst>
                                    </p:anim>
                                    <p:anim calcmode="lin" valueType="num">
                                      <p:cBhvr>
                                        <p:cTn id="31" dur="1000" fill="hold"/>
                                        <p:tgtEl>
                                          <p:spTgt spid="15"/>
                                        </p:tgtEl>
                                        <p:attrNameLst>
                                          <p:attrName>ppt_y</p:attrName>
                                        </p:attrNameLst>
                                      </p:cBhvr>
                                      <p:tavLst>
                                        <p:tav tm="0">
                                          <p:val>
                                            <p:strVal val="#ppt_y-.1"/>
                                          </p:val>
                                        </p:tav>
                                        <p:tav tm="100000">
                                          <p:val>
                                            <p:strVal val="#ppt_y"/>
                                          </p:val>
                                        </p:tav>
                                      </p:tavLst>
                                    </p:anim>
                                  </p:childTnLst>
                                </p:cTn>
                              </p:par>
                            </p:childTnLst>
                          </p:cTn>
                        </p:par>
                        <p:par>
                          <p:cTn id="32" fill="hold">
                            <p:stCondLst>
                              <p:cond delay="4500"/>
                            </p:stCondLst>
                            <p:childTnLst>
                              <p:par>
                                <p:cTn id="33" presetID="10" presetClass="entr" presetSubtype="0" fill="hold" grpId="0" nodeType="afterEffect">
                                  <p:stCondLst>
                                    <p:cond delay="0"/>
                                  </p:stCondLst>
                                  <p:childTnLst>
                                    <p:set>
                                      <p:cBhvr>
                                        <p:cTn id="34" dur="1" fill="hold">
                                          <p:stCondLst>
                                            <p:cond delay="0"/>
                                          </p:stCondLst>
                                        </p:cTn>
                                        <p:tgtEl>
                                          <p:spTgt spid="4"/>
                                        </p:tgtEl>
                                        <p:attrNameLst>
                                          <p:attrName>style.visibility</p:attrName>
                                        </p:attrNameLst>
                                      </p:cBhvr>
                                      <p:to>
                                        <p:strVal val="visible"/>
                                      </p:to>
                                    </p:set>
                                    <p:animEffect transition="in" filter="fade">
                                      <p:cBhvr>
                                        <p:cTn id="35" dur="500"/>
                                        <p:tgtEl>
                                          <p:spTgt spid="4"/>
                                        </p:tgtEl>
                                      </p:cBhvr>
                                    </p:animEffect>
                                  </p:childTnLst>
                                </p:cTn>
                              </p:par>
                            </p:childTnLst>
                          </p:cTn>
                        </p:par>
                        <p:par>
                          <p:cTn id="36" fill="hold">
                            <p:stCondLst>
                              <p:cond delay="5000"/>
                            </p:stCondLst>
                            <p:childTnLst>
                              <p:par>
                                <p:cTn id="37" presetID="10" presetClass="entr" presetSubtype="0" fill="hold" grpId="0" nodeType="afterEffect">
                                  <p:stCondLst>
                                    <p:cond delay="0"/>
                                  </p:stCondLst>
                                  <p:childTnLst>
                                    <p:set>
                                      <p:cBhvr>
                                        <p:cTn id="38" dur="1" fill="hold">
                                          <p:stCondLst>
                                            <p:cond delay="0"/>
                                          </p:stCondLst>
                                        </p:cTn>
                                        <p:tgtEl>
                                          <p:spTgt spid="5"/>
                                        </p:tgtEl>
                                        <p:attrNameLst>
                                          <p:attrName>style.visibility</p:attrName>
                                        </p:attrNameLst>
                                      </p:cBhvr>
                                      <p:to>
                                        <p:strVal val="visible"/>
                                      </p:to>
                                    </p:set>
                                    <p:animEffect transition="in" filter="fade">
                                      <p:cBhvr>
                                        <p:cTn id="39" dur="500"/>
                                        <p:tgtEl>
                                          <p:spTgt spid="5"/>
                                        </p:tgtEl>
                                      </p:cBhvr>
                                    </p:animEffect>
                                  </p:childTnLst>
                                </p:cTn>
                              </p:par>
                            </p:childTnLst>
                          </p:cTn>
                        </p:par>
                        <p:par>
                          <p:cTn id="40" fill="hold">
                            <p:stCondLst>
                              <p:cond delay="5500"/>
                            </p:stCondLst>
                            <p:childTnLst>
                              <p:par>
                                <p:cTn id="41" presetID="10" presetClass="entr" presetSubtype="0" fill="hold" grpId="0" nodeType="afterEffect">
                                  <p:stCondLst>
                                    <p:cond delay="0"/>
                                  </p:stCondLst>
                                  <p:childTnLst>
                                    <p:set>
                                      <p:cBhvr>
                                        <p:cTn id="42" dur="1" fill="hold">
                                          <p:stCondLst>
                                            <p:cond delay="0"/>
                                          </p:stCondLst>
                                        </p:cTn>
                                        <p:tgtEl>
                                          <p:spTgt spid="6"/>
                                        </p:tgtEl>
                                        <p:attrNameLst>
                                          <p:attrName>style.visibility</p:attrName>
                                        </p:attrNameLst>
                                      </p:cBhvr>
                                      <p:to>
                                        <p:strVal val="visible"/>
                                      </p:to>
                                    </p:set>
                                    <p:animEffect transition="in" filter="fade">
                                      <p:cBhvr>
                                        <p:cTn id="43" dur="500"/>
                                        <p:tgtEl>
                                          <p:spTgt spid="6"/>
                                        </p:tgtEl>
                                      </p:cBhvr>
                                    </p:animEffect>
                                  </p:childTnLst>
                                </p:cTn>
                              </p:par>
                            </p:childTnLst>
                          </p:cTn>
                        </p:par>
                        <p:par>
                          <p:cTn id="44" fill="hold">
                            <p:stCondLst>
                              <p:cond delay="6000"/>
                            </p:stCondLst>
                            <p:childTnLst>
                              <p:par>
                                <p:cTn id="45" presetID="10" presetClass="entr" presetSubtype="0" fill="hold" grpId="0" nodeType="afterEffect">
                                  <p:stCondLst>
                                    <p:cond delay="0"/>
                                  </p:stCondLst>
                                  <p:childTnLst>
                                    <p:set>
                                      <p:cBhvr>
                                        <p:cTn id="46" dur="1" fill="hold">
                                          <p:stCondLst>
                                            <p:cond delay="0"/>
                                          </p:stCondLst>
                                        </p:cTn>
                                        <p:tgtEl>
                                          <p:spTgt spid="8"/>
                                        </p:tgtEl>
                                        <p:attrNameLst>
                                          <p:attrName>style.visibility</p:attrName>
                                        </p:attrNameLst>
                                      </p:cBhvr>
                                      <p:to>
                                        <p:strVal val="visible"/>
                                      </p:to>
                                    </p:set>
                                    <p:animEffect transition="in" filter="fade">
                                      <p:cBhvr>
                                        <p:cTn id="47" dur="500"/>
                                        <p:tgtEl>
                                          <p:spTgt spid="8"/>
                                        </p:tgtEl>
                                      </p:cBhvr>
                                    </p:animEffect>
                                  </p:childTnLst>
                                </p:cTn>
                              </p:par>
                            </p:childTnLst>
                          </p:cTn>
                        </p:par>
                        <p:par>
                          <p:cTn id="48" fill="hold">
                            <p:stCondLst>
                              <p:cond delay="6500"/>
                            </p:stCondLst>
                            <p:childTnLst>
                              <p:par>
                                <p:cTn id="49" presetID="10" presetClass="entr" presetSubtype="0" fill="hold" grpId="0" nodeType="afterEffect">
                                  <p:stCondLst>
                                    <p:cond delay="0"/>
                                  </p:stCondLst>
                                  <p:childTnLst>
                                    <p:set>
                                      <p:cBhvr>
                                        <p:cTn id="50" dur="1" fill="hold">
                                          <p:stCondLst>
                                            <p:cond delay="0"/>
                                          </p:stCondLst>
                                        </p:cTn>
                                        <p:tgtEl>
                                          <p:spTgt spid="9"/>
                                        </p:tgtEl>
                                        <p:attrNameLst>
                                          <p:attrName>style.visibility</p:attrName>
                                        </p:attrNameLst>
                                      </p:cBhvr>
                                      <p:to>
                                        <p:strVal val="visible"/>
                                      </p:to>
                                    </p:set>
                                    <p:animEffect transition="in" filter="fade">
                                      <p:cBhvr>
                                        <p:cTn id="51" dur="500"/>
                                        <p:tgtEl>
                                          <p:spTgt spid="9"/>
                                        </p:tgtEl>
                                      </p:cBhvr>
                                    </p:animEffect>
                                  </p:childTnLst>
                                </p:cTn>
                              </p:par>
                            </p:childTnLst>
                          </p:cTn>
                        </p:par>
                        <p:par>
                          <p:cTn id="52" fill="hold">
                            <p:stCondLst>
                              <p:cond delay="7000"/>
                            </p:stCondLst>
                            <p:childTnLst>
                              <p:par>
                                <p:cTn id="53" presetID="10" presetClass="entr" presetSubtype="0" fill="hold" grpId="0" nodeType="afterEffect">
                                  <p:stCondLst>
                                    <p:cond delay="0"/>
                                  </p:stCondLst>
                                  <p:childTnLst>
                                    <p:set>
                                      <p:cBhvr>
                                        <p:cTn id="54" dur="1" fill="hold">
                                          <p:stCondLst>
                                            <p:cond delay="0"/>
                                          </p:stCondLst>
                                        </p:cTn>
                                        <p:tgtEl>
                                          <p:spTgt spid="10"/>
                                        </p:tgtEl>
                                        <p:attrNameLst>
                                          <p:attrName>style.visibility</p:attrName>
                                        </p:attrNameLst>
                                      </p:cBhvr>
                                      <p:to>
                                        <p:strVal val="visible"/>
                                      </p:to>
                                    </p:set>
                                    <p:animEffect transition="in" filter="fade">
                                      <p:cBhvr>
                                        <p:cTn id="55" dur="500"/>
                                        <p:tgtEl>
                                          <p:spTgt spid="10"/>
                                        </p:tgtEl>
                                      </p:cBhvr>
                                    </p:animEffect>
                                  </p:childTnLst>
                                </p:cTn>
                              </p:par>
                            </p:childTnLst>
                          </p:cTn>
                        </p:par>
                        <p:par>
                          <p:cTn id="56" fill="hold">
                            <p:stCondLst>
                              <p:cond delay="7500"/>
                            </p:stCondLst>
                            <p:childTnLst>
                              <p:par>
                                <p:cTn id="57" presetID="10" presetClass="entr" presetSubtype="0" fill="hold" grpId="0" nodeType="afterEffect">
                                  <p:stCondLst>
                                    <p:cond delay="0"/>
                                  </p:stCondLst>
                                  <p:childTnLst>
                                    <p:set>
                                      <p:cBhvr>
                                        <p:cTn id="58" dur="1" fill="hold">
                                          <p:stCondLst>
                                            <p:cond delay="0"/>
                                          </p:stCondLst>
                                        </p:cTn>
                                        <p:tgtEl>
                                          <p:spTgt spid="12"/>
                                        </p:tgtEl>
                                        <p:attrNameLst>
                                          <p:attrName>style.visibility</p:attrName>
                                        </p:attrNameLst>
                                      </p:cBhvr>
                                      <p:to>
                                        <p:strVal val="visible"/>
                                      </p:to>
                                    </p:set>
                                    <p:animEffect transition="in" filter="fade">
                                      <p:cBhvr>
                                        <p:cTn id="59" dur="500"/>
                                        <p:tgtEl>
                                          <p:spTgt spid="12"/>
                                        </p:tgtEl>
                                      </p:cBhvr>
                                    </p:animEffect>
                                  </p:childTnLst>
                                </p:cTn>
                              </p:par>
                            </p:childTnLst>
                          </p:cTn>
                        </p:par>
                        <p:par>
                          <p:cTn id="60" fill="hold">
                            <p:stCondLst>
                              <p:cond delay="8000"/>
                            </p:stCondLst>
                            <p:childTnLst>
                              <p:par>
                                <p:cTn id="61" presetID="10" presetClass="entr" presetSubtype="0" fill="hold" grpId="0" nodeType="afterEffect">
                                  <p:stCondLst>
                                    <p:cond delay="0"/>
                                  </p:stCondLst>
                                  <p:childTnLst>
                                    <p:set>
                                      <p:cBhvr>
                                        <p:cTn id="62" dur="1" fill="hold">
                                          <p:stCondLst>
                                            <p:cond delay="0"/>
                                          </p:stCondLst>
                                        </p:cTn>
                                        <p:tgtEl>
                                          <p:spTgt spid="13"/>
                                        </p:tgtEl>
                                        <p:attrNameLst>
                                          <p:attrName>style.visibility</p:attrName>
                                        </p:attrNameLst>
                                      </p:cBhvr>
                                      <p:to>
                                        <p:strVal val="visible"/>
                                      </p:to>
                                    </p:set>
                                    <p:animEffect transition="in" filter="fade">
                                      <p:cBhvr>
                                        <p:cTn id="63" dur="500"/>
                                        <p:tgtEl>
                                          <p:spTgt spid="13"/>
                                        </p:tgtEl>
                                      </p:cBhvr>
                                    </p:animEffect>
                                  </p:childTnLst>
                                </p:cTn>
                              </p:par>
                            </p:childTnLst>
                          </p:cTn>
                        </p:par>
                        <p:par>
                          <p:cTn id="64" fill="hold">
                            <p:stCondLst>
                              <p:cond delay="8500"/>
                            </p:stCondLst>
                            <p:childTnLst>
                              <p:par>
                                <p:cTn id="65" presetID="10" presetClass="entr" presetSubtype="0" fill="hold" grpId="0" nodeType="afterEffect">
                                  <p:stCondLst>
                                    <p:cond delay="0"/>
                                  </p:stCondLst>
                                  <p:childTnLst>
                                    <p:set>
                                      <p:cBhvr>
                                        <p:cTn id="66" dur="1" fill="hold">
                                          <p:stCondLst>
                                            <p:cond delay="0"/>
                                          </p:stCondLst>
                                        </p:cTn>
                                        <p:tgtEl>
                                          <p:spTgt spid="14"/>
                                        </p:tgtEl>
                                        <p:attrNameLst>
                                          <p:attrName>style.visibility</p:attrName>
                                        </p:attrNameLst>
                                      </p:cBhvr>
                                      <p:to>
                                        <p:strVal val="visible"/>
                                      </p:to>
                                    </p:set>
                                    <p:animEffect transition="in" filter="fade">
                                      <p:cBhvr>
                                        <p:cTn id="67" dur="500"/>
                                        <p:tgtEl>
                                          <p:spTgt spid="14"/>
                                        </p:tgtEl>
                                      </p:cBhvr>
                                    </p:animEffect>
                                  </p:childTnLst>
                                </p:cTn>
                              </p:par>
                            </p:childTnLst>
                          </p:cTn>
                        </p:par>
                        <p:par>
                          <p:cTn id="68" fill="hold">
                            <p:stCondLst>
                              <p:cond delay="9000"/>
                            </p:stCondLst>
                            <p:childTnLst>
                              <p:par>
                                <p:cTn id="69" presetID="10" presetClass="entr" presetSubtype="0" fill="hold" grpId="0" nodeType="afterEffect">
                                  <p:stCondLst>
                                    <p:cond delay="0"/>
                                  </p:stCondLst>
                                  <p:childTnLst>
                                    <p:set>
                                      <p:cBhvr>
                                        <p:cTn id="70" dur="1" fill="hold">
                                          <p:stCondLst>
                                            <p:cond delay="0"/>
                                          </p:stCondLst>
                                        </p:cTn>
                                        <p:tgtEl>
                                          <p:spTgt spid="16"/>
                                        </p:tgtEl>
                                        <p:attrNameLst>
                                          <p:attrName>style.visibility</p:attrName>
                                        </p:attrNameLst>
                                      </p:cBhvr>
                                      <p:to>
                                        <p:strVal val="visible"/>
                                      </p:to>
                                    </p:set>
                                    <p:animEffect transition="in" filter="fade">
                                      <p:cBhvr>
                                        <p:cTn id="71" dur="500"/>
                                        <p:tgtEl>
                                          <p:spTgt spid="16"/>
                                        </p:tgtEl>
                                      </p:cBhvr>
                                    </p:animEffect>
                                  </p:childTnLst>
                                </p:cTn>
                              </p:par>
                            </p:childTnLst>
                          </p:cTn>
                        </p:par>
                        <p:par>
                          <p:cTn id="72" fill="hold">
                            <p:stCondLst>
                              <p:cond delay="9500"/>
                            </p:stCondLst>
                            <p:childTnLst>
                              <p:par>
                                <p:cTn id="73" presetID="10" presetClass="entr" presetSubtype="0" fill="hold" grpId="0" nodeType="afterEffect">
                                  <p:stCondLst>
                                    <p:cond delay="0"/>
                                  </p:stCondLst>
                                  <p:childTnLst>
                                    <p:set>
                                      <p:cBhvr>
                                        <p:cTn id="74" dur="1" fill="hold">
                                          <p:stCondLst>
                                            <p:cond delay="0"/>
                                          </p:stCondLst>
                                        </p:cTn>
                                        <p:tgtEl>
                                          <p:spTgt spid="17"/>
                                        </p:tgtEl>
                                        <p:attrNameLst>
                                          <p:attrName>style.visibility</p:attrName>
                                        </p:attrNameLst>
                                      </p:cBhvr>
                                      <p:to>
                                        <p:strVal val="visible"/>
                                      </p:to>
                                    </p:set>
                                    <p:animEffect transition="in" filter="fade">
                                      <p:cBhvr>
                                        <p:cTn id="75" dur="500"/>
                                        <p:tgtEl>
                                          <p:spTgt spid="17"/>
                                        </p:tgtEl>
                                      </p:cBhvr>
                                    </p:animEffect>
                                  </p:childTnLst>
                                </p:cTn>
                              </p:par>
                            </p:childTnLst>
                          </p:cTn>
                        </p:par>
                        <p:par>
                          <p:cTn id="76" fill="hold">
                            <p:stCondLst>
                              <p:cond delay="10000"/>
                            </p:stCondLst>
                            <p:childTnLst>
                              <p:par>
                                <p:cTn id="77" presetID="10" presetClass="entr" presetSubtype="0" fill="hold" grpId="0" nodeType="afterEffect">
                                  <p:stCondLst>
                                    <p:cond delay="0"/>
                                  </p:stCondLst>
                                  <p:childTnLst>
                                    <p:set>
                                      <p:cBhvr>
                                        <p:cTn id="78" dur="1" fill="hold">
                                          <p:stCondLst>
                                            <p:cond delay="0"/>
                                          </p:stCondLst>
                                        </p:cTn>
                                        <p:tgtEl>
                                          <p:spTgt spid="18"/>
                                        </p:tgtEl>
                                        <p:attrNameLst>
                                          <p:attrName>style.visibility</p:attrName>
                                        </p:attrNameLst>
                                      </p:cBhvr>
                                      <p:to>
                                        <p:strVal val="visible"/>
                                      </p:to>
                                    </p:set>
                                    <p:animEffect transition="in" filter="fade">
                                      <p:cBhvr>
                                        <p:cTn id="79" dur="500"/>
                                        <p:tgtEl>
                                          <p:spTgt spid="18"/>
                                        </p:tgtEl>
                                      </p:cBhvr>
                                    </p:animEffect>
                                  </p:childTnLst>
                                </p:cTn>
                              </p:par>
                            </p:childTnLst>
                          </p:cTn>
                        </p:par>
                        <p:par>
                          <p:cTn id="80" fill="hold">
                            <p:stCondLst>
                              <p:cond delay="10500"/>
                            </p:stCondLst>
                            <p:childTnLst>
                              <p:par>
                                <p:cTn id="81" presetID="16" presetClass="entr" presetSubtype="21" fill="hold" nodeType="afterEffect">
                                  <p:stCondLst>
                                    <p:cond delay="0"/>
                                  </p:stCondLst>
                                  <p:childTnLst>
                                    <p:set>
                                      <p:cBhvr>
                                        <p:cTn id="82" dur="1" fill="hold">
                                          <p:stCondLst>
                                            <p:cond delay="0"/>
                                          </p:stCondLst>
                                        </p:cTn>
                                        <p:tgtEl>
                                          <p:spTgt spid="28"/>
                                        </p:tgtEl>
                                        <p:attrNameLst>
                                          <p:attrName>style.visibility</p:attrName>
                                        </p:attrNameLst>
                                      </p:cBhvr>
                                      <p:to>
                                        <p:strVal val="visible"/>
                                      </p:to>
                                    </p:set>
                                    <p:animEffect transition="in" filter="barn(inVertical)">
                                      <p:cBhvr>
                                        <p:cTn id="83" dur="500"/>
                                        <p:tgtEl>
                                          <p:spTgt spid="28"/>
                                        </p:tgtEl>
                                      </p:cBhvr>
                                    </p:animEffect>
                                  </p:childTnLst>
                                </p:cTn>
                              </p:par>
                            </p:childTnLst>
                          </p:cTn>
                        </p:par>
                        <p:par>
                          <p:cTn id="84" fill="hold">
                            <p:stCondLst>
                              <p:cond delay="11000"/>
                            </p:stCondLst>
                            <p:childTnLst>
                              <p:par>
                                <p:cTn id="85" presetID="16" presetClass="entr" presetSubtype="21" fill="hold" nodeType="afterEffect">
                                  <p:stCondLst>
                                    <p:cond delay="0"/>
                                  </p:stCondLst>
                                  <p:childTnLst>
                                    <p:set>
                                      <p:cBhvr>
                                        <p:cTn id="86" dur="1" fill="hold">
                                          <p:stCondLst>
                                            <p:cond delay="0"/>
                                          </p:stCondLst>
                                        </p:cTn>
                                        <p:tgtEl>
                                          <p:spTgt spid="20"/>
                                        </p:tgtEl>
                                        <p:attrNameLst>
                                          <p:attrName>style.visibility</p:attrName>
                                        </p:attrNameLst>
                                      </p:cBhvr>
                                      <p:to>
                                        <p:strVal val="visible"/>
                                      </p:to>
                                    </p:set>
                                    <p:animEffect transition="in" filter="barn(inVertical)">
                                      <p:cBhvr>
                                        <p:cTn id="87" dur="500"/>
                                        <p:tgtEl>
                                          <p:spTgt spid="20"/>
                                        </p:tgtEl>
                                      </p:cBhvr>
                                    </p:animEffect>
                                  </p:childTnLst>
                                </p:cTn>
                              </p:par>
                            </p:childTnLst>
                          </p:cTn>
                        </p:par>
                        <p:par>
                          <p:cTn id="88" fill="hold">
                            <p:stCondLst>
                              <p:cond delay="11500"/>
                            </p:stCondLst>
                            <p:childTnLst>
                              <p:par>
                                <p:cTn id="89" presetID="16" presetClass="entr" presetSubtype="21" fill="hold" nodeType="afterEffect">
                                  <p:stCondLst>
                                    <p:cond delay="0"/>
                                  </p:stCondLst>
                                  <p:childTnLst>
                                    <p:set>
                                      <p:cBhvr>
                                        <p:cTn id="90" dur="1" fill="hold">
                                          <p:stCondLst>
                                            <p:cond delay="0"/>
                                          </p:stCondLst>
                                        </p:cTn>
                                        <p:tgtEl>
                                          <p:spTgt spid="141"/>
                                        </p:tgtEl>
                                        <p:attrNameLst>
                                          <p:attrName>style.visibility</p:attrName>
                                        </p:attrNameLst>
                                      </p:cBhvr>
                                      <p:to>
                                        <p:strVal val="visible"/>
                                      </p:to>
                                    </p:set>
                                    <p:animEffect transition="in" filter="barn(inVertical)">
                                      <p:cBhvr>
                                        <p:cTn id="91" dur="500"/>
                                        <p:tgtEl>
                                          <p:spTgt spid="141"/>
                                        </p:tgtEl>
                                      </p:cBhvr>
                                    </p:animEffect>
                                  </p:childTnLst>
                                </p:cTn>
                              </p:par>
                            </p:childTnLst>
                          </p:cTn>
                        </p:par>
                        <p:par>
                          <p:cTn id="92" fill="hold">
                            <p:stCondLst>
                              <p:cond delay="12000"/>
                            </p:stCondLst>
                            <p:childTnLst>
                              <p:par>
                                <p:cTn id="93" presetID="16" presetClass="entr" presetSubtype="21" fill="hold" nodeType="afterEffect">
                                  <p:stCondLst>
                                    <p:cond delay="0"/>
                                  </p:stCondLst>
                                  <p:childTnLst>
                                    <p:set>
                                      <p:cBhvr>
                                        <p:cTn id="94" dur="1" fill="hold">
                                          <p:stCondLst>
                                            <p:cond delay="0"/>
                                          </p:stCondLst>
                                        </p:cTn>
                                        <p:tgtEl>
                                          <p:spTgt spid="145"/>
                                        </p:tgtEl>
                                        <p:attrNameLst>
                                          <p:attrName>style.visibility</p:attrName>
                                        </p:attrNameLst>
                                      </p:cBhvr>
                                      <p:to>
                                        <p:strVal val="visible"/>
                                      </p:to>
                                    </p:set>
                                    <p:animEffect transition="in" filter="barn(inVertical)">
                                      <p:cBhvr>
                                        <p:cTn id="95" dur="500"/>
                                        <p:tgtEl>
                                          <p:spTgt spid="1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858"/>
        <p:cNvGrpSpPr/>
        <p:nvPr/>
      </p:nvGrpSpPr>
      <p:grpSpPr>
        <a:xfrm>
          <a:off x="0" y="0"/>
          <a:ext cx="0" cy="0"/>
          <a:chOff x="0" y="0"/>
          <a:chExt cx="0" cy="0"/>
        </a:xfrm>
      </p:grpSpPr>
      <p:sp>
        <p:nvSpPr>
          <p:cNvPr id="859" name="Google Shape;859;p36"/>
          <p:cNvSpPr/>
          <p:nvPr/>
        </p:nvSpPr>
        <p:spPr>
          <a:xfrm rot="10800000">
            <a:off x="4195" y="3683095"/>
            <a:ext cx="14626205" cy="4564195"/>
          </a:xfrm>
          <a:custGeom>
            <a:avLst/>
            <a:gdLst/>
            <a:ahLst/>
            <a:cxnLst/>
            <a:rect l="l" t="t" r="r" b="b"/>
            <a:pathLst>
              <a:path w="151806" h="35422" extrusionOk="0">
                <a:moveTo>
                  <a:pt x="0" y="1"/>
                </a:moveTo>
                <a:lnTo>
                  <a:pt x="0" y="35422"/>
                </a:lnTo>
                <a:cubicBezTo>
                  <a:pt x="0" y="35422"/>
                  <a:pt x="24992" y="28123"/>
                  <a:pt x="76212" y="28123"/>
                </a:cubicBezTo>
                <a:cubicBezTo>
                  <a:pt x="127445" y="28123"/>
                  <a:pt x="151805" y="35422"/>
                  <a:pt x="151805" y="35422"/>
                </a:cubicBezTo>
                <a:lnTo>
                  <a:pt x="151805" y="1"/>
                </a:lnTo>
                <a:close/>
              </a:path>
            </a:pathLst>
          </a:custGeom>
          <a:solidFill>
            <a:schemeClr val="accent5">
              <a:lumMod val="20000"/>
              <a:lumOff val="80000"/>
            </a:schemeClr>
          </a:solidFill>
          <a:ln>
            <a:noFill/>
          </a:ln>
        </p:spPr>
        <p:txBody>
          <a:bodyPr spcFirstLastPara="1" wrap="square" lIns="146280" tIns="146280" rIns="146280" bIns="146280" anchor="ctr" anchorCtr="0">
            <a:noAutofit/>
          </a:bodyPr>
          <a:lstStyle/>
          <a:p>
            <a:endParaRPr sz="2880" dirty="0"/>
          </a:p>
        </p:txBody>
      </p:sp>
      <p:sp>
        <p:nvSpPr>
          <p:cNvPr id="860" name="Google Shape;860;p36"/>
          <p:cNvSpPr/>
          <p:nvPr/>
        </p:nvSpPr>
        <p:spPr>
          <a:xfrm>
            <a:off x="3106167" y="1370074"/>
            <a:ext cx="8645760" cy="5516640"/>
          </a:xfrm>
          <a:prstGeom prst="roundRect">
            <a:avLst>
              <a:gd name="adj" fmla="val 14571"/>
            </a:avLst>
          </a:prstGeom>
          <a:solidFill>
            <a:srgbClr val="FFFFFF"/>
          </a:solidFill>
          <a:ln>
            <a:noFill/>
          </a:ln>
        </p:spPr>
        <p:txBody>
          <a:bodyPr spcFirstLastPara="1" wrap="square" lIns="146280" tIns="146280" rIns="146280" bIns="146280" anchor="ctr" anchorCtr="0">
            <a:noAutofit/>
          </a:bodyPr>
          <a:lstStyle/>
          <a:p>
            <a:endParaRPr sz="2880" dirty="0"/>
          </a:p>
        </p:txBody>
      </p:sp>
      <p:grpSp>
        <p:nvGrpSpPr>
          <p:cNvPr id="863" name="Google Shape;863;p36"/>
          <p:cNvGrpSpPr/>
          <p:nvPr/>
        </p:nvGrpSpPr>
        <p:grpSpPr>
          <a:xfrm>
            <a:off x="2483395" y="5642582"/>
            <a:ext cx="1746418" cy="1782379"/>
            <a:chOff x="6482350" y="2286975"/>
            <a:chExt cx="386075" cy="394025"/>
          </a:xfrm>
          <a:solidFill>
            <a:srgbClr val="E47CD8"/>
          </a:solidFill>
        </p:grpSpPr>
        <p:sp>
          <p:nvSpPr>
            <p:cNvPr id="864" name="Google Shape;864;p36"/>
            <p:cNvSpPr/>
            <p:nvPr/>
          </p:nvSpPr>
          <p:spPr>
            <a:xfrm>
              <a:off x="6623125" y="2432800"/>
              <a:ext cx="116725" cy="96550"/>
            </a:xfrm>
            <a:custGeom>
              <a:avLst/>
              <a:gdLst/>
              <a:ahLst/>
              <a:cxnLst/>
              <a:rect l="l" t="t" r="r" b="b"/>
              <a:pathLst>
                <a:path w="4669" h="3862" extrusionOk="0">
                  <a:moveTo>
                    <a:pt x="3573" y="706"/>
                  </a:moveTo>
                  <a:cubicBezTo>
                    <a:pt x="3609" y="718"/>
                    <a:pt x="3632" y="730"/>
                    <a:pt x="3668" y="765"/>
                  </a:cubicBezTo>
                  <a:cubicBezTo>
                    <a:pt x="3620" y="765"/>
                    <a:pt x="3585" y="789"/>
                    <a:pt x="3561" y="813"/>
                  </a:cubicBezTo>
                  <a:cubicBezTo>
                    <a:pt x="3573" y="777"/>
                    <a:pt x="3573" y="741"/>
                    <a:pt x="3573" y="706"/>
                  </a:cubicBezTo>
                  <a:close/>
                  <a:moveTo>
                    <a:pt x="4037" y="1099"/>
                  </a:moveTo>
                  <a:cubicBezTo>
                    <a:pt x="4097" y="1182"/>
                    <a:pt x="4144" y="1265"/>
                    <a:pt x="4192" y="1337"/>
                  </a:cubicBezTo>
                  <a:lnTo>
                    <a:pt x="4144" y="1384"/>
                  </a:lnTo>
                  <a:cubicBezTo>
                    <a:pt x="4109" y="1301"/>
                    <a:pt x="4085" y="1194"/>
                    <a:pt x="4037" y="1099"/>
                  </a:cubicBezTo>
                  <a:close/>
                  <a:moveTo>
                    <a:pt x="2013" y="1730"/>
                  </a:moveTo>
                  <a:lnTo>
                    <a:pt x="2013" y="1730"/>
                  </a:lnTo>
                  <a:cubicBezTo>
                    <a:pt x="1989" y="1813"/>
                    <a:pt x="1966" y="1920"/>
                    <a:pt x="1942" y="2015"/>
                  </a:cubicBezTo>
                  <a:cubicBezTo>
                    <a:pt x="1930" y="2111"/>
                    <a:pt x="1894" y="2230"/>
                    <a:pt x="1894" y="2337"/>
                  </a:cubicBezTo>
                  <a:cubicBezTo>
                    <a:pt x="1894" y="2170"/>
                    <a:pt x="1906" y="1992"/>
                    <a:pt x="1966" y="1837"/>
                  </a:cubicBezTo>
                  <a:cubicBezTo>
                    <a:pt x="1989" y="1801"/>
                    <a:pt x="2001" y="1753"/>
                    <a:pt x="2013" y="1730"/>
                  </a:cubicBezTo>
                  <a:close/>
                  <a:moveTo>
                    <a:pt x="2418" y="622"/>
                  </a:moveTo>
                  <a:lnTo>
                    <a:pt x="2418" y="622"/>
                  </a:lnTo>
                  <a:cubicBezTo>
                    <a:pt x="2049" y="944"/>
                    <a:pt x="1787" y="1337"/>
                    <a:pt x="1668" y="1789"/>
                  </a:cubicBezTo>
                  <a:cubicBezTo>
                    <a:pt x="1596" y="2051"/>
                    <a:pt x="1573" y="2325"/>
                    <a:pt x="1608" y="2575"/>
                  </a:cubicBezTo>
                  <a:cubicBezTo>
                    <a:pt x="1549" y="2349"/>
                    <a:pt x="1537" y="2134"/>
                    <a:pt x="1573" y="1896"/>
                  </a:cubicBezTo>
                  <a:cubicBezTo>
                    <a:pt x="1608" y="1551"/>
                    <a:pt x="1775" y="1218"/>
                    <a:pt x="2001" y="968"/>
                  </a:cubicBezTo>
                  <a:cubicBezTo>
                    <a:pt x="2120" y="837"/>
                    <a:pt x="2251" y="718"/>
                    <a:pt x="2418" y="622"/>
                  </a:cubicBezTo>
                  <a:close/>
                  <a:moveTo>
                    <a:pt x="2716" y="884"/>
                  </a:moveTo>
                  <a:lnTo>
                    <a:pt x="2716" y="884"/>
                  </a:lnTo>
                  <a:cubicBezTo>
                    <a:pt x="2370" y="1658"/>
                    <a:pt x="2239" y="2515"/>
                    <a:pt x="2382" y="3361"/>
                  </a:cubicBezTo>
                  <a:cubicBezTo>
                    <a:pt x="2335" y="3337"/>
                    <a:pt x="2299" y="3301"/>
                    <a:pt x="2263" y="3277"/>
                  </a:cubicBezTo>
                  <a:cubicBezTo>
                    <a:pt x="2144" y="3111"/>
                    <a:pt x="2168" y="2849"/>
                    <a:pt x="2168" y="2646"/>
                  </a:cubicBezTo>
                  <a:cubicBezTo>
                    <a:pt x="2168" y="2408"/>
                    <a:pt x="2192" y="2170"/>
                    <a:pt x="2251" y="1956"/>
                  </a:cubicBezTo>
                  <a:cubicBezTo>
                    <a:pt x="2335" y="1563"/>
                    <a:pt x="2501" y="1206"/>
                    <a:pt x="2716" y="884"/>
                  </a:cubicBezTo>
                  <a:close/>
                  <a:moveTo>
                    <a:pt x="3537" y="968"/>
                  </a:moveTo>
                  <a:lnTo>
                    <a:pt x="3537" y="968"/>
                  </a:lnTo>
                  <a:cubicBezTo>
                    <a:pt x="3549" y="1611"/>
                    <a:pt x="3490" y="2230"/>
                    <a:pt x="3359" y="2849"/>
                  </a:cubicBezTo>
                  <a:lnTo>
                    <a:pt x="3335" y="2849"/>
                  </a:lnTo>
                  <a:cubicBezTo>
                    <a:pt x="3263" y="2873"/>
                    <a:pt x="3251" y="2980"/>
                    <a:pt x="3275" y="3051"/>
                  </a:cubicBezTo>
                  <a:lnTo>
                    <a:pt x="3287" y="3063"/>
                  </a:lnTo>
                  <a:cubicBezTo>
                    <a:pt x="3275" y="3099"/>
                    <a:pt x="3275" y="3123"/>
                    <a:pt x="3263" y="3158"/>
                  </a:cubicBezTo>
                  <a:cubicBezTo>
                    <a:pt x="3251" y="3230"/>
                    <a:pt x="3275" y="3289"/>
                    <a:pt x="3323" y="3325"/>
                  </a:cubicBezTo>
                  <a:lnTo>
                    <a:pt x="3311" y="3325"/>
                  </a:lnTo>
                  <a:cubicBezTo>
                    <a:pt x="3275" y="3349"/>
                    <a:pt x="3204" y="3385"/>
                    <a:pt x="3144" y="3408"/>
                  </a:cubicBezTo>
                  <a:cubicBezTo>
                    <a:pt x="3275" y="2587"/>
                    <a:pt x="3418" y="1789"/>
                    <a:pt x="3537" y="968"/>
                  </a:cubicBezTo>
                  <a:close/>
                  <a:moveTo>
                    <a:pt x="2823" y="3468"/>
                  </a:moveTo>
                  <a:cubicBezTo>
                    <a:pt x="2835" y="3468"/>
                    <a:pt x="2847" y="3480"/>
                    <a:pt x="2847" y="3480"/>
                  </a:cubicBezTo>
                  <a:cubicBezTo>
                    <a:pt x="2847" y="3504"/>
                    <a:pt x="2847" y="3504"/>
                    <a:pt x="2858" y="3516"/>
                  </a:cubicBezTo>
                  <a:cubicBezTo>
                    <a:pt x="2835" y="3528"/>
                    <a:pt x="2799" y="3528"/>
                    <a:pt x="2775" y="3528"/>
                  </a:cubicBezTo>
                  <a:cubicBezTo>
                    <a:pt x="2787" y="3504"/>
                    <a:pt x="2799" y="3480"/>
                    <a:pt x="2823" y="3468"/>
                  </a:cubicBezTo>
                  <a:close/>
                  <a:moveTo>
                    <a:pt x="2382" y="301"/>
                  </a:moveTo>
                  <a:cubicBezTo>
                    <a:pt x="2394" y="301"/>
                    <a:pt x="2406" y="301"/>
                    <a:pt x="2418" y="301"/>
                  </a:cubicBezTo>
                  <a:cubicBezTo>
                    <a:pt x="1823" y="539"/>
                    <a:pt x="1358" y="1218"/>
                    <a:pt x="1275" y="1837"/>
                  </a:cubicBezTo>
                  <a:cubicBezTo>
                    <a:pt x="1168" y="2492"/>
                    <a:pt x="1406" y="3218"/>
                    <a:pt x="1954" y="3563"/>
                  </a:cubicBezTo>
                  <a:cubicBezTo>
                    <a:pt x="1620" y="3516"/>
                    <a:pt x="1311" y="3397"/>
                    <a:pt x="1049" y="3206"/>
                  </a:cubicBezTo>
                  <a:cubicBezTo>
                    <a:pt x="418" y="2694"/>
                    <a:pt x="382" y="1789"/>
                    <a:pt x="775" y="1146"/>
                  </a:cubicBezTo>
                  <a:cubicBezTo>
                    <a:pt x="1114" y="609"/>
                    <a:pt x="1751" y="301"/>
                    <a:pt x="2382" y="301"/>
                  </a:cubicBezTo>
                  <a:close/>
                  <a:moveTo>
                    <a:pt x="2385" y="0"/>
                  </a:moveTo>
                  <a:cubicBezTo>
                    <a:pt x="1782" y="0"/>
                    <a:pt x="1180" y="230"/>
                    <a:pt x="763" y="670"/>
                  </a:cubicBezTo>
                  <a:cubicBezTo>
                    <a:pt x="156" y="1325"/>
                    <a:pt x="1" y="2385"/>
                    <a:pt x="572" y="3123"/>
                  </a:cubicBezTo>
                  <a:cubicBezTo>
                    <a:pt x="964" y="3635"/>
                    <a:pt x="1615" y="3862"/>
                    <a:pt x="2255" y="3862"/>
                  </a:cubicBezTo>
                  <a:cubicBezTo>
                    <a:pt x="2568" y="3862"/>
                    <a:pt x="2879" y="3808"/>
                    <a:pt x="3156" y="3706"/>
                  </a:cubicBezTo>
                  <a:cubicBezTo>
                    <a:pt x="3918" y="3420"/>
                    <a:pt x="4668" y="2742"/>
                    <a:pt x="4633" y="1873"/>
                  </a:cubicBezTo>
                  <a:cubicBezTo>
                    <a:pt x="4609" y="1146"/>
                    <a:pt x="4073" y="563"/>
                    <a:pt x="3418" y="289"/>
                  </a:cubicBezTo>
                  <a:cubicBezTo>
                    <a:pt x="3394" y="253"/>
                    <a:pt x="3382" y="229"/>
                    <a:pt x="3335" y="206"/>
                  </a:cubicBezTo>
                  <a:cubicBezTo>
                    <a:pt x="3038" y="68"/>
                    <a:pt x="2711" y="0"/>
                    <a:pt x="2385" y="0"/>
                  </a:cubicBezTo>
                  <a:close/>
                </a:path>
              </a:pathLst>
            </a:custGeom>
            <a:grpFill/>
            <a:ln>
              <a:noFill/>
            </a:ln>
          </p:spPr>
          <p:txBody>
            <a:bodyPr spcFirstLastPara="1" wrap="square" lIns="146280" tIns="146280" rIns="146280" bIns="146280" anchor="ctr" anchorCtr="0">
              <a:noAutofit/>
            </a:bodyPr>
            <a:lstStyle/>
            <a:p>
              <a:endParaRPr sz="2880"/>
            </a:p>
          </p:txBody>
        </p:sp>
        <p:sp>
          <p:nvSpPr>
            <p:cNvPr id="865" name="Google Shape;865;p36"/>
            <p:cNvSpPr/>
            <p:nvPr/>
          </p:nvSpPr>
          <p:spPr>
            <a:xfrm>
              <a:off x="6482350" y="2286975"/>
              <a:ext cx="386075" cy="394025"/>
            </a:xfrm>
            <a:custGeom>
              <a:avLst/>
              <a:gdLst/>
              <a:ahLst/>
              <a:cxnLst/>
              <a:rect l="l" t="t" r="r" b="b"/>
              <a:pathLst>
                <a:path w="15443" h="15761" extrusionOk="0">
                  <a:moveTo>
                    <a:pt x="8166" y="303"/>
                  </a:moveTo>
                  <a:cubicBezTo>
                    <a:pt x="8569" y="303"/>
                    <a:pt x="8963" y="461"/>
                    <a:pt x="9299" y="669"/>
                  </a:cubicBezTo>
                  <a:cubicBezTo>
                    <a:pt x="9502" y="800"/>
                    <a:pt x="9680" y="967"/>
                    <a:pt x="9847" y="1145"/>
                  </a:cubicBezTo>
                  <a:cubicBezTo>
                    <a:pt x="10228" y="1586"/>
                    <a:pt x="10430" y="2157"/>
                    <a:pt x="10573" y="2729"/>
                  </a:cubicBezTo>
                  <a:cubicBezTo>
                    <a:pt x="10597" y="2753"/>
                    <a:pt x="10597" y="2800"/>
                    <a:pt x="10609" y="2824"/>
                  </a:cubicBezTo>
                  <a:cubicBezTo>
                    <a:pt x="10537" y="2860"/>
                    <a:pt x="10454" y="2884"/>
                    <a:pt x="10394" y="2931"/>
                  </a:cubicBezTo>
                  <a:cubicBezTo>
                    <a:pt x="9680" y="3276"/>
                    <a:pt x="8966" y="3657"/>
                    <a:pt x="8287" y="4074"/>
                  </a:cubicBezTo>
                  <a:cubicBezTo>
                    <a:pt x="7549" y="3586"/>
                    <a:pt x="6763" y="3157"/>
                    <a:pt x="5965" y="2800"/>
                  </a:cubicBezTo>
                  <a:cubicBezTo>
                    <a:pt x="6144" y="2253"/>
                    <a:pt x="6382" y="1717"/>
                    <a:pt x="6704" y="1240"/>
                  </a:cubicBezTo>
                  <a:cubicBezTo>
                    <a:pt x="7001" y="824"/>
                    <a:pt x="7382" y="419"/>
                    <a:pt x="7918" y="324"/>
                  </a:cubicBezTo>
                  <a:cubicBezTo>
                    <a:pt x="8001" y="310"/>
                    <a:pt x="8084" y="303"/>
                    <a:pt x="8166" y="303"/>
                  </a:cubicBezTo>
                  <a:close/>
                  <a:moveTo>
                    <a:pt x="13823" y="6146"/>
                  </a:moveTo>
                  <a:cubicBezTo>
                    <a:pt x="13823" y="6158"/>
                    <a:pt x="13823" y="6182"/>
                    <a:pt x="13812" y="6182"/>
                  </a:cubicBezTo>
                  <a:lnTo>
                    <a:pt x="13812" y="6158"/>
                  </a:lnTo>
                  <a:lnTo>
                    <a:pt x="13823" y="6146"/>
                  </a:lnTo>
                  <a:close/>
                  <a:moveTo>
                    <a:pt x="5858" y="3062"/>
                  </a:moveTo>
                  <a:cubicBezTo>
                    <a:pt x="6406" y="3300"/>
                    <a:pt x="6930" y="3586"/>
                    <a:pt x="7430" y="3884"/>
                  </a:cubicBezTo>
                  <a:cubicBezTo>
                    <a:pt x="7632" y="4003"/>
                    <a:pt x="7811" y="4122"/>
                    <a:pt x="8001" y="4241"/>
                  </a:cubicBezTo>
                  <a:lnTo>
                    <a:pt x="6930" y="4908"/>
                  </a:lnTo>
                  <a:cubicBezTo>
                    <a:pt x="6311" y="5324"/>
                    <a:pt x="5692" y="5765"/>
                    <a:pt x="5120" y="6241"/>
                  </a:cubicBezTo>
                  <a:cubicBezTo>
                    <a:pt x="5239" y="5527"/>
                    <a:pt x="5382" y="4824"/>
                    <a:pt x="5561" y="4122"/>
                  </a:cubicBezTo>
                  <a:cubicBezTo>
                    <a:pt x="5644" y="3765"/>
                    <a:pt x="5739" y="3407"/>
                    <a:pt x="5858" y="3062"/>
                  </a:cubicBezTo>
                  <a:close/>
                  <a:moveTo>
                    <a:pt x="13990" y="6432"/>
                  </a:moveTo>
                  <a:cubicBezTo>
                    <a:pt x="14002" y="6432"/>
                    <a:pt x="14002" y="6443"/>
                    <a:pt x="14014" y="6443"/>
                  </a:cubicBezTo>
                  <a:cubicBezTo>
                    <a:pt x="14026" y="6455"/>
                    <a:pt x="14062" y="6479"/>
                    <a:pt x="14085" y="6479"/>
                  </a:cubicBezTo>
                  <a:lnTo>
                    <a:pt x="14026" y="6479"/>
                  </a:lnTo>
                  <a:cubicBezTo>
                    <a:pt x="14002" y="6479"/>
                    <a:pt x="13990" y="6455"/>
                    <a:pt x="13954" y="6455"/>
                  </a:cubicBezTo>
                  <a:cubicBezTo>
                    <a:pt x="13966" y="6443"/>
                    <a:pt x="13966" y="6432"/>
                    <a:pt x="13990" y="6432"/>
                  </a:cubicBezTo>
                  <a:close/>
                  <a:moveTo>
                    <a:pt x="10680" y="3122"/>
                  </a:moveTo>
                  <a:cubicBezTo>
                    <a:pt x="10787" y="3622"/>
                    <a:pt x="10895" y="4110"/>
                    <a:pt x="10966" y="4598"/>
                  </a:cubicBezTo>
                  <a:cubicBezTo>
                    <a:pt x="11073" y="5229"/>
                    <a:pt x="11133" y="5860"/>
                    <a:pt x="11168" y="6491"/>
                  </a:cubicBezTo>
                  <a:cubicBezTo>
                    <a:pt x="10359" y="5670"/>
                    <a:pt x="9490" y="4908"/>
                    <a:pt x="8549" y="4253"/>
                  </a:cubicBezTo>
                  <a:cubicBezTo>
                    <a:pt x="8811" y="4110"/>
                    <a:pt x="9061" y="3955"/>
                    <a:pt x="9323" y="3824"/>
                  </a:cubicBezTo>
                  <a:cubicBezTo>
                    <a:pt x="9775" y="3586"/>
                    <a:pt x="10216" y="3336"/>
                    <a:pt x="10680" y="3122"/>
                  </a:cubicBezTo>
                  <a:close/>
                  <a:moveTo>
                    <a:pt x="3155" y="2300"/>
                  </a:moveTo>
                  <a:cubicBezTo>
                    <a:pt x="3406" y="2324"/>
                    <a:pt x="3656" y="2360"/>
                    <a:pt x="3906" y="2407"/>
                  </a:cubicBezTo>
                  <a:cubicBezTo>
                    <a:pt x="4477" y="2526"/>
                    <a:pt x="5037" y="2717"/>
                    <a:pt x="5584" y="2943"/>
                  </a:cubicBezTo>
                  <a:cubicBezTo>
                    <a:pt x="5215" y="4110"/>
                    <a:pt x="4953" y="5312"/>
                    <a:pt x="4787" y="6515"/>
                  </a:cubicBezTo>
                  <a:cubicBezTo>
                    <a:pt x="4453" y="6789"/>
                    <a:pt x="4144" y="7086"/>
                    <a:pt x="3846" y="7384"/>
                  </a:cubicBezTo>
                  <a:cubicBezTo>
                    <a:pt x="3763" y="7467"/>
                    <a:pt x="3667" y="7563"/>
                    <a:pt x="3596" y="7646"/>
                  </a:cubicBezTo>
                  <a:cubicBezTo>
                    <a:pt x="3370" y="7432"/>
                    <a:pt x="3167" y="7205"/>
                    <a:pt x="2953" y="6979"/>
                  </a:cubicBezTo>
                  <a:cubicBezTo>
                    <a:pt x="2536" y="6515"/>
                    <a:pt x="2143" y="6039"/>
                    <a:pt x="1751" y="5551"/>
                  </a:cubicBezTo>
                  <a:cubicBezTo>
                    <a:pt x="1370" y="5062"/>
                    <a:pt x="929" y="4455"/>
                    <a:pt x="917" y="3800"/>
                  </a:cubicBezTo>
                  <a:cubicBezTo>
                    <a:pt x="893" y="3157"/>
                    <a:pt x="1334" y="2693"/>
                    <a:pt x="1905" y="2479"/>
                  </a:cubicBezTo>
                  <a:cubicBezTo>
                    <a:pt x="1941" y="2467"/>
                    <a:pt x="2001" y="2455"/>
                    <a:pt x="2048" y="2443"/>
                  </a:cubicBezTo>
                  <a:cubicBezTo>
                    <a:pt x="2155" y="2610"/>
                    <a:pt x="2334" y="2705"/>
                    <a:pt x="2536" y="2705"/>
                  </a:cubicBezTo>
                  <a:cubicBezTo>
                    <a:pt x="2763" y="2693"/>
                    <a:pt x="2977" y="2586"/>
                    <a:pt x="3108" y="2395"/>
                  </a:cubicBezTo>
                  <a:lnTo>
                    <a:pt x="3155" y="2300"/>
                  </a:lnTo>
                  <a:close/>
                  <a:moveTo>
                    <a:pt x="13540" y="2278"/>
                  </a:moveTo>
                  <a:cubicBezTo>
                    <a:pt x="13824" y="2278"/>
                    <a:pt x="14105" y="2328"/>
                    <a:pt x="14359" y="2467"/>
                  </a:cubicBezTo>
                  <a:cubicBezTo>
                    <a:pt x="14728" y="2693"/>
                    <a:pt x="14955" y="3098"/>
                    <a:pt x="15014" y="3515"/>
                  </a:cubicBezTo>
                  <a:cubicBezTo>
                    <a:pt x="15038" y="3717"/>
                    <a:pt x="15038" y="3931"/>
                    <a:pt x="15014" y="4134"/>
                  </a:cubicBezTo>
                  <a:cubicBezTo>
                    <a:pt x="14907" y="4705"/>
                    <a:pt x="14597" y="5181"/>
                    <a:pt x="14252" y="5622"/>
                  </a:cubicBezTo>
                  <a:cubicBezTo>
                    <a:pt x="13943" y="5622"/>
                    <a:pt x="13573" y="5801"/>
                    <a:pt x="13514" y="6134"/>
                  </a:cubicBezTo>
                  <a:cubicBezTo>
                    <a:pt x="13490" y="6253"/>
                    <a:pt x="13514" y="6372"/>
                    <a:pt x="13550" y="6479"/>
                  </a:cubicBezTo>
                  <a:cubicBezTo>
                    <a:pt x="13312" y="6753"/>
                    <a:pt x="13073" y="7039"/>
                    <a:pt x="12823" y="7313"/>
                  </a:cubicBezTo>
                  <a:cubicBezTo>
                    <a:pt x="12680" y="7467"/>
                    <a:pt x="12514" y="7634"/>
                    <a:pt x="12347" y="7801"/>
                  </a:cubicBezTo>
                  <a:cubicBezTo>
                    <a:pt x="12061" y="7456"/>
                    <a:pt x="11764" y="7134"/>
                    <a:pt x="11466" y="6813"/>
                  </a:cubicBezTo>
                  <a:cubicBezTo>
                    <a:pt x="11454" y="6396"/>
                    <a:pt x="11407" y="5979"/>
                    <a:pt x="11359" y="5562"/>
                  </a:cubicBezTo>
                  <a:cubicBezTo>
                    <a:pt x="11287" y="4872"/>
                    <a:pt x="11180" y="4181"/>
                    <a:pt x="11049" y="3503"/>
                  </a:cubicBezTo>
                  <a:cubicBezTo>
                    <a:pt x="11026" y="3336"/>
                    <a:pt x="10978" y="3157"/>
                    <a:pt x="10942" y="2991"/>
                  </a:cubicBezTo>
                  <a:cubicBezTo>
                    <a:pt x="11526" y="2741"/>
                    <a:pt x="12109" y="2514"/>
                    <a:pt x="12728" y="2383"/>
                  </a:cubicBezTo>
                  <a:cubicBezTo>
                    <a:pt x="12986" y="2325"/>
                    <a:pt x="13264" y="2278"/>
                    <a:pt x="13540" y="2278"/>
                  </a:cubicBezTo>
                  <a:close/>
                  <a:moveTo>
                    <a:pt x="11502" y="7277"/>
                  </a:moveTo>
                  <a:cubicBezTo>
                    <a:pt x="11728" y="7515"/>
                    <a:pt x="11930" y="7765"/>
                    <a:pt x="12145" y="8003"/>
                  </a:cubicBezTo>
                  <a:cubicBezTo>
                    <a:pt x="11930" y="8218"/>
                    <a:pt x="11704" y="8432"/>
                    <a:pt x="11490" y="8646"/>
                  </a:cubicBezTo>
                  <a:cubicBezTo>
                    <a:pt x="11514" y="8206"/>
                    <a:pt x="11514" y="7741"/>
                    <a:pt x="11502" y="7277"/>
                  </a:cubicBezTo>
                  <a:close/>
                  <a:moveTo>
                    <a:pt x="4715" y="6967"/>
                  </a:moveTo>
                  <a:cubicBezTo>
                    <a:pt x="4656" y="7527"/>
                    <a:pt x="4608" y="8098"/>
                    <a:pt x="4608" y="8658"/>
                  </a:cubicBezTo>
                  <a:cubicBezTo>
                    <a:pt x="4346" y="8396"/>
                    <a:pt x="4060" y="8122"/>
                    <a:pt x="3787" y="7860"/>
                  </a:cubicBezTo>
                  <a:cubicBezTo>
                    <a:pt x="4084" y="7539"/>
                    <a:pt x="4406" y="7241"/>
                    <a:pt x="4715" y="6967"/>
                  </a:cubicBezTo>
                  <a:close/>
                  <a:moveTo>
                    <a:pt x="8251" y="4408"/>
                  </a:moveTo>
                  <a:cubicBezTo>
                    <a:pt x="9311" y="5134"/>
                    <a:pt x="10275" y="6003"/>
                    <a:pt x="11168" y="6932"/>
                  </a:cubicBezTo>
                  <a:cubicBezTo>
                    <a:pt x="11216" y="7467"/>
                    <a:pt x="11216" y="8003"/>
                    <a:pt x="11204" y="8527"/>
                  </a:cubicBezTo>
                  <a:cubicBezTo>
                    <a:pt x="11204" y="8658"/>
                    <a:pt x="11192" y="8801"/>
                    <a:pt x="11192" y="8932"/>
                  </a:cubicBezTo>
                  <a:cubicBezTo>
                    <a:pt x="10811" y="9277"/>
                    <a:pt x="10442" y="9611"/>
                    <a:pt x="10037" y="9920"/>
                  </a:cubicBezTo>
                  <a:cubicBezTo>
                    <a:pt x="9406" y="10444"/>
                    <a:pt x="8751" y="10956"/>
                    <a:pt x="8061" y="11432"/>
                  </a:cubicBezTo>
                  <a:cubicBezTo>
                    <a:pt x="7263" y="10885"/>
                    <a:pt x="6465" y="10289"/>
                    <a:pt x="5727" y="9646"/>
                  </a:cubicBezTo>
                  <a:cubicBezTo>
                    <a:pt x="5441" y="9408"/>
                    <a:pt x="5180" y="9170"/>
                    <a:pt x="4894" y="8920"/>
                  </a:cubicBezTo>
                  <a:cubicBezTo>
                    <a:pt x="4882" y="8158"/>
                    <a:pt x="4941" y="7408"/>
                    <a:pt x="5037" y="6658"/>
                  </a:cubicBezTo>
                  <a:cubicBezTo>
                    <a:pt x="6037" y="5801"/>
                    <a:pt x="7144" y="5074"/>
                    <a:pt x="8251" y="4408"/>
                  </a:cubicBezTo>
                  <a:close/>
                  <a:moveTo>
                    <a:pt x="10954" y="11313"/>
                  </a:moveTo>
                  <a:lnTo>
                    <a:pt x="10954" y="11313"/>
                  </a:lnTo>
                  <a:cubicBezTo>
                    <a:pt x="10930" y="11373"/>
                    <a:pt x="10930" y="11444"/>
                    <a:pt x="10918" y="11504"/>
                  </a:cubicBezTo>
                  <a:lnTo>
                    <a:pt x="10906" y="11504"/>
                  </a:lnTo>
                  <a:cubicBezTo>
                    <a:pt x="10906" y="11504"/>
                    <a:pt x="10906" y="11492"/>
                    <a:pt x="10895" y="11492"/>
                  </a:cubicBezTo>
                  <a:lnTo>
                    <a:pt x="10895" y="11456"/>
                  </a:lnTo>
                  <a:lnTo>
                    <a:pt x="10895" y="11432"/>
                  </a:lnTo>
                  <a:lnTo>
                    <a:pt x="10895" y="11408"/>
                  </a:lnTo>
                  <a:cubicBezTo>
                    <a:pt x="10906" y="11385"/>
                    <a:pt x="10906" y="11385"/>
                    <a:pt x="10906" y="11373"/>
                  </a:cubicBezTo>
                  <a:cubicBezTo>
                    <a:pt x="10918" y="11361"/>
                    <a:pt x="10918" y="11337"/>
                    <a:pt x="10930" y="11325"/>
                  </a:cubicBezTo>
                  <a:lnTo>
                    <a:pt x="10954" y="11313"/>
                  </a:lnTo>
                  <a:close/>
                  <a:moveTo>
                    <a:pt x="4918" y="9337"/>
                  </a:moveTo>
                  <a:lnTo>
                    <a:pt x="4918" y="9337"/>
                  </a:lnTo>
                  <a:cubicBezTo>
                    <a:pt x="5811" y="10134"/>
                    <a:pt x="6763" y="10885"/>
                    <a:pt x="7751" y="11563"/>
                  </a:cubicBezTo>
                  <a:cubicBezTo>
                    <a:pt x="7763" y="11575"/>
                    <a:pt x="7799" y="11599"/>
                    <a:pt x="7811" y="11611"/>
                  </a:cubicBezTo>
                  <a:cubicBezTo>
                    <a:pt x="7501" y="11837"/>
                    <a:pt x="7168" y="12039"/>
                    <a:pt x="6846" y="12254"/>
                  </a:cubicBezTo>
                  <a:cubicBezTo>
                    <a:pt x="6465" y="12492"/>
                    <a:pt x="6084" y="12730"/>
                    <a:pt x="5692" y="12932"/>
                  </a:cubicBezTo>
                  <a:cubicBezTo>
                    <a:pt x="5477" y="12397"/>
                    <a:pt x="5299" y="11837"/>
                    <a:pt x="5156" y="11254"/>
                  </a:cubicBezTo>
                  <a:cubicBezTo>
                    <a:pt x="5025" y="10611"/>
                    <a:pt x="4941" y="9968"/>
                    <a:pt x="4918" y="9337"/>
                  </a:cubicBezTo>
                  <a:close/>
                  <a:moveTo>
                    <a:pt x="11168" y="9349"/>
                  </a:moveTo>
                  <a:lnTo>
                    <a:pt x="11168" y="9349"/>
                  </a:lnTo>
                  <a:cubicBezTo>
                    <a:pt x="11133" y="9896"/>
                    <a:pt x="11085" y="10420"/>
                    <a:pt x="11014" y="10956"/>
                  </a:cubicBezTo>
                  <a:cubicBezTo>
                    <a:pt x="10895" y="10968"/>
                    <a:pt x="10787" y="11015"/>
                    <a:pt x="10692" y="11075"/>
                  </a:cubicBezTo>
                  <a:cubicBezTo>
                    <a:pt x="10502" y="11206"/>
                    <a:pt x="10418" y="11396"/>
                    <a:pt x="10454" y="11623"/>
                  </a:cubicBezTo>
                  <a:cubicBezTo>
                    <a:pt x="10502" y="11813"/>
                    <a:pt x="10656" y="11980"/>
                    <a:pt x="10835" y="12051"/>
                  </a:cubicBezTo>
                  <a:cubicBezTo>
                    <a:pt x="10799" y="12182"/>
                    <a:pt x="10787" y="12325"/>
                    <a:pt x="10752" y="12456"/>
                  </a:cubicBezTo>
                  <a:cubicBezTo>
                    <a:pt x="10716" y="12635"/>
                    <a:pt x="10680" y="12825"/>
                    <a:pt x="10633" y="13028"/>
                  </a:cubicBezTo>
                  <a:cubicBezTo>
                    <a:pt x="10621" y="13028"/>
                    <a:pt x="10621" y="13004"/>
                    <a:pt x="10609" y="13004"/>
                  </a:cubicBezTo>
                  <a:cubicBezTo>
                    <a:pt x="10025" y="12694"/>
                    <a:pt x="9478" y="12349"/>
                    <a:pt x="8906" y="11992"/>
                  </a:cubicBezTo>
                  <a:cubicBezTo>
                    <a:pt x="8716" y="11873"/>
                    <a:pt x="8525" y="11742"/>
                    <a:pt x="8347" y="11611"/>
                  </a:cubicBezTo>
                  <a:cubicBezTo>
                    <a:pt x="8644" y="11396"/>
                    <a:pt x="8930" y="11194"/>
                    <a:pt x="9228" y="10968"/>
                  </a:cubicBezTo>
                  <a:cubicBezTo>
                    <a:pt x="9894" y="10456"/>
                    <a:pt x="10549" y="9908"/>
                    <a:pt x="11168" y="9349"/>
                  </a:cubicBezTo>
                  <a:close/>
                  <a:moveTo>
                    <a:pt x="12311" y="8253"/>
                  </a:moveTo>
                  <a:cubicBezTo>
                    <a:pt x="12454" y="8396"/>
                    <a:pt x="12585" y="8539"/>
                    <a:pt x="12704" y="8706"/>
                  </a:cubicBezTo>
                  <a:cubicBezTo>
                    <a:pt x="13454" y="9646"/>
                    <a:pt x="14252" y="10658"/>
                    <a:pt x="14609" y="11813"/>
                  </a:cubicBezTo>
                  <a:cubicBezTo>
                    <a:pt x="14764" y="12278"/>
                    <a:pt x="14836" y="12825"/>
                    <a:pt x="14478" y="13218"/>
                  </a:cubicBezTo>
                  <a:cubicBezTo>
                    <a:pt x="14145" y="13563"/>
                    <a:pt x="13645" y="13694"/>
                    <a:pt x="13192" y="13742"/>
                  </a:cubicBezTo>
                  <a:cubicBezTo>
                    <a:pt x="13105" y="13746"/>
                    <a:pt x="13018" y="13749"/>
                    <a:pt x="12931" y="13749"/>
                  </a:cubicBezTo>
                  <a:cubicBezTo>
                    <a:pt x="12780" y="13749"/>
                    <a:pt x="12629" y="13741"/>
                    <a:pt x="12478" y="13718"/>
                  </a:cubicBezTo>
                  <a:cubicBezTo>
                    <a:pt x="11918" y="13647"/>
                    <a:pt x="11395" y="13444"/>
                    <a:pt x="10906" y="13182"/>
                  </a:cubicBezTo>
                  <a:cubicBezTo>
                    <a:pt x="10990" y="12837"/>
                    <a:pt x="11073" y="12480"/>
                    <a:pt x="11133" y="12123"/>
                  </a:cubicBezTo>
                  <a:cubicBezTo>
                    <a:pt x="11264" y="12123"/>
                    <a:pt x="11395" y="12087"/>
                    <a:pt x="11502" y="12028"/>
                  </a:cubicBezTo>
                  <a:cubicBezTo>
                    <a:pt x="11704" y="11908"/>
                    <a:pt x="11823" y="11647"/>
                    <a:pt x="11764" y="11408"/>
                  </a:cubicBezTo>
                  <a:cubicBezTo>
                    <a:pt x="11728" y="11194"/>
                    <a:pt x="11514" y="11039"/>
                    <a:pt x="11311" y="10980"/>
                  </a:cubicBezTo>
                  <a:cubicBezTo>
                    <a:pt x="11347" y="10611"/>
                    <a:pt x="11395" y="10242"/>
                    <a:pt x="11430" y="9849"/>
                  </a:cubicBezTo>
                  <a:lnTo>
                    <a:pt x="11466" y="9087"/>
                  </a:lnTo>
                  <a:cubicBezTo>
                    <a:pt x="11752" y="8825"/>
                    <a:pt x="12038" y="8551"/>
                    <a:pt x="12299" y="8289"/>
                  </a:cubicBezTo>
                  <a:cubicBezTo>
                    <a:pt x="12299" y="8289"/>
                    <a:pt x="12311" y="8277"/>
                    <a:pt x="12311" y="8253"/>
                  </a:cubicBezTo>
                  <a:close/>
                  <a:moveTo>
                    <a:pt x="3584" y="8063"/>
                  </a:moveTo>
                  <a:cubicBezTo>
                    <a:pt x="3882" y="8384"/>
                    <a:pt x="4191" y="8682"/>
                    <a:pt x="4501" y="8956"/>
                  </a:cubicBezTo>
                  <a:cubicBezTo>
                    <a:pt x="4537" y="8991"/>
                    <a:pt x="4572" y="9015"/>
                    <a:pt x="4608" y="9051"/>
                  </a:cubicBezTo>
                  <a:cubicBezTo>
                    <a:pt x="4620" y="9491"/>
                    <a:pt x="4656" y="9956"/>
                    <a:pt x="4715" y="10408"/>
                  </a:cubicBezTo>
                  <a:cubicBezTo>
                    <a:pt x="4834" y="11313"/>
                    <a:pt x="5072" y="12218"/>
                    <a:pt x="5430" y="13063"/>
                  </a:cubicBezTo>
                  <a:cubicBezTo>
                    <a:pt x="5334" y="13147"/>
                    <a:pt x="5251" y="13182"/>
                    <a:pt x="5144" y="13242"/>
                  </a:cubicBezTo>
                  <a:cubicBezTo>
                    <a:pt x="4560" y="13563"/>
                    <a:pt x="3929" y="13825"/>
                    <a:pt x="3251" y="13861"/>
                  </a:cubicBezTo>
                  <a:cubicBezTo>
                    <a:pt x="3221" y="13862"/>
                    <a:pt x="3192" y="13863"/>
                    <a:pt x="3163" y="13863"/>
                  </a:cubicBezTo>
                  <a:cubicBezTo>
                    <a:pt x="2573" y="13863"/>
                    <a:pt x="1985" y="13633"/>
                    <a:pt x="1667" y="13123"/>
                  </a:cubicBezTo>
                  <a:cubicBezTo>
                    <a:pt x="1298" y="12575"/>
                    <a:pt x="1346" y="11920"/>
                    <a:pt x="1548" y="11325"/>
                  </a:cubicBezTo>
                  <a:cubicBezTo>
                    <a:pt x="1917" y="10194"/>
                    <a:pt x="2644" y="9158"/>
                    <a:pt x="3417" y="8265"/>
                  </a:cubicBezTo>
                  <a:cubicBezTo>
                    <a:pt x="3477" y="8206"/>
                    <a:pt x="3536" y="8146"/>
                    <a:pt x="3584" y="8063"/>
                  </a:cubicBezTo>
                  <a:close/>
                  <a:moveTo>
                    <a:pt x="8073" y="11789"/>
                  </a:moveTo>
                  <a:cubicBezTo>
                    <a:pt x="8549" y="12111"/>
                    <a:pt x="9049" y="12432"/>
                    <a:pt x="9537" y="12730"/>
                  </a:cubicBezTo>
                  <a:cubicBezTo>
                    <a:pt x="9883" y="12932"/>
                    <a:pt x="10216" y="13123"/>
                    <a:pt x="10561" y="13325"/>
                  </a:cubicBezTo>
                  <a:cubicBezTo>
                    <a:pt x="10371" y="14004"/>
                    <a:pt x="10097" y="14695"/>
                    <a:pt x="9537" y="15111"/>
                  </a:cubicBezTo>
                  <a:cubicBezTo>
                    <a:pt x="9217" y="15340"/>
                    <a:pt x="8860" y="15440"/>
                    <a:pt x="8501" y="15440"/>
                  </a:cubicBezTo>
                  <a:cubicBezTo>
                    <a:pt x="7777" y="15440"/>
                    <a:pt x="7042" y="15037"/>
                    <a:pt x="6573" y="14480"/>
                  </a:cubicBezTo>
                  <a:cubicBezTo>
                    <a:pt x="6263" y="14111"/>
                    <a:pt x="6025" y="13659"/>
                    <a:pt x="5811" y="13206"/>
                  </a:cubicBezTo>
                  <a:cubicBezTo>
                    <a:pt x="6584" y="12754"/>
                    <a:pt x="7346" y="12289"/>
                    <a:pt x="8073" y="11789"/>
                  </a:cubicBezTo>
                  <a:close/>
                  <a:moveTo>
                    <a:pt x="8168" y="1"/>
                  </a:moveTo>
                  <a:cubicBezTo>
                    <a:pt x="7884" y="1"/>
                    <a:pt x="7601" y="63"/>
                    <a:pt x="7335" y="205"/>
                  </a:cubicBezTo>
                  <a:cubicBezTo>
                    <a:pt x="6858" y="455"/>
                    <a:pt x="6513" y="955"/>
                    <a:pt x="6251" y="1407"/>
                  </a:cubicBezTo>
                  <a:cubicBezTo>
                    <a:pt x="6025" y="1812"/>
                    <a:pt x="5834" y="2229"/>
                    <a:pt x="5680" y="2657"/>
                  </a:cubicBezTo>
                  <a:cubicBezTo>
                    <a:pt x="5430" y="2562"/>
                    <a:pt x="5191" y="2467"/>
                    <a:pt x="4918" y="2383"/>
                  </a:cubicBezTo>
                  <a:cubicBezTo>
                    <a:pt x="4406" y="2205"/>
                    <a:pt x="3787" y="2038"/>
                    <a:pt x="3179" y="1991"/>
                  </a:cubicBezTo>
                  <a:cubicBezTo>
                    <a:pt x="3167" y="1919"/>
                    <a:pt x="3132" y="1848"/>
                    <a:pt x="3096" y="1788"/>
                  </a:cubicBezTo>
                  <a:cubicBezTo>
                    <a:pt x="3001" y="1669"/>
                    <a:pt x="2858" y="1562"/>
                    <a:pt x="2703" y="1550"/>
                  </a:cubicBezTo>
                  <a:lnTo>
                    <a:pt x="2691" y="1550"/>
                  </a:lnTo>
                  <a:cubicBezTo>
                    <a:pt x="2636" y="1535"/>
                    <a:pt x="2580" y="1527"/>
                    <a:pt x="2523" y="1527"/>
                  </a:cubicBezTo>
                  <a:cubicBezTo>
                    <a:pt x="2361" y="1527"/>
                    <a:pt x="2202" y="1590"/>
                    <a:pt x="2096" y="1705"/>
                  </a:cubicBezTo>
                  <a:cubicBezTo>
                    <a:pt x="1989" y="1824"/>
                    <a:pt x="1941" y="1979"/>
                    <a:pt x="1941" y="2122"/>
                  </a:cubicBezTo>
                  <a:cubicBezTo>
                    <a:pt x="1620" y="2229"/>
                    <a:pt x="1322" y="2395"/>
                    <a:pt x="1072" y="2645"/>
                  </a:cubicBezTo>
                  <a:cubicBezTo>
                    <a:pt x="0" y="3669"/>
                    <a:pt x="1012" y="5122"/>
                    <a:pt x="1727" y="6015"/>
                  </a:cubicBezTo>
                  <a:cubicBezTo>
                    <a:pt x="2239" y="6670"/>
                    <a:pt x="2798" y="7277"/>
                    <a:pt x="3370" y="7872"/>
                  </a:cubicBezTo>
                  <a:cubicBezTo>
                    <a:pt x="2691" y="8610"/>
                    <a:pt x="2084" y="9456"/>
                    <a:pt x="1631" y="10361"/>
                  </a:cubicBezTo>
                  <a:cubicBezTo>
                    <a:pt x="1322" y="10980"/>
                    <a:pt x="1024" y="11682"/>
                    <a:pt x="1096" y="12397"/>
                  </a:cubicBezTo>
                  <a:cubicBezTo>
                    <a:pt x="1143" y="12956"/>
                    <a:pt x="1429" y="13480"/>
                    <a:pt x="1882" y="13813"/>
                  </a:cubicBezTo>
                  <a:cubicBezTo>
                    <a:pt x="2254" y="14079"/>
                    <a:pt x="2666" y="14183"/>
                    <a:pt x="3089" y="14183"/>
                  </a:cubicBezTo>
                  <a:cubicBezTo>
                    <a:pt x="3938" y="14183"/>
                    <a:pt x="4834" y="13762"/>
                    <a:pt x="5549" y="13373"/>
                  </a:cubicBezTo>
                  <a:cubicBezTo>
                    <a:pt x="5656" y="13599"/>
                    <a:pt x="5751" y="13813"/>
                    <a:pt x="5870" y="14016"/>
                  </a:cubicBezTo>
                  <a:cubicBezTo>
                    <a:pt x="6408" y="14949"/>
                    <a:pt x="7310" y="15760"/>
                    <a:pt x="8427" y="15760"/>
                  </a:cubicBezTo>
                  <a:cubicBezTo>
                    <a:pt x="8522" y="15760"/>
                    <a:pt x="8618" y="15754"/>
                    <a:pt x="8716" y="15742"/>
                  </a:cubicBezTo>
                  <a:cubicBezTo>
                    <a:pt x="9787" y="15623"/>
                    <a:pt x="10418" y="14730"/>
                    <a:pt x="10728" y="13778"/>
                  </a:cubicBezTo>
                  <a:lnTo>
                    <a:pt x="10811" y="13468"/>
                  </a:lnTo>
                  <a:cubicBezTo>
                    <a:pt x="10990" y="13563"/>
                    <a:pt x="11192" y="13647"/>
                    <a:pt x="11383" y="13718"/>
                  </a:cubicBezTo>
                  <a:cubicBezTo>
                    <a:pt x="11704" y="13849"/>
                    <a:pt x="12061" y="13944"/>
                    <a:pt x="12419" y="14004"/>
                  </a:cubicBezTo>
                  <a:lnTo>
                    <a:pt x="12454" y="14004"/>
                  </a:lnTo>
                  <a:cubicBezTo>
                    <a:pt x="12598" y="14021"/>
                    <a:pt x="12752" y="14031"/>
                    <a:pt x="12912" y="14031"/>
                  </a:cubicBezTo>
                  <a:cubicBezTo>
                    <a:pt x="13730" y="14031"/>
                    <a:pt x="14678" y="13771"/>
                    <a:pt x="14966" y="12944"/>
                  </a:cubicBezTo>
                  <a:cubicBezTo>
                    <a:pt x="15145" y="12409"/>
                    <a:pt x="14943" y="11789"/>
                    <a:pt x="14728" y="11289"/>
                  </a:cubicBezTo>
                  <a:cubicBezTo>
                    <a:pt x="14478" y="10682"/>
                    <a:pt x="14121" y="10123"/>
                    <a:pt x="13728" y="9587"/>
                  </a:cubicBezTo>
                  <a:cubicBezTo>
                    <a:pt x="13359" y="9063"/>
                    <a:pt x="12954" y="8539"/>
                    <a:pt x="12538" y="8039"/>
                  </a:cubicBezTo>
                  <a:cubicBezTo>
                    <a:pt x="12931" y="7634"/>
                    <a:pt x="13312" y="7217"/>
                    <a:pt x="13693" y="6789"/>
                  </a:cubicBezTo>
                  <a:cubicBezTo>
                    <a:pt x="13716" y="6753"/>
                    <a:pt x="13728" y="6729"/>
                    <a:pt x="13764" y="6694"/>
                  </a:cubicBezTo>
                  <a:cubicBezTo>
                    <a:pt x="13848" y="6740"/>
                    <a:pt x="13947" y="6772"/>
                    <a:pt x="14044" y="6772"/>
                  </a:cubicBezTo>
                  <a:cubicBezTo>
                    <a:pt x="14070" y="6772"/>
                    <a:pt x="14096" y="6770"/>
                    <a:pt x="14121" y="6765"/>
                  </a:cubicBezTo>
                  <a:cubicBezTo>
                    <a:pt x="14312" y="6753"/>
                    <a:pt x="14478" y="6646"/>
                    <a:pt x="14585" y="6491"/>
                  </a:cubicBezTo>
                  <a:cubicBezTo>
                    <a:pt x="14669" y="6348"/>
                    <a:pt x="14705" y="6193"/>
                    <a:pt x="14657" y="6027"/>
                  </a:cubicBezTo>
                  <a:cubicBezTo>
                    <a:pt x="14621" y="5932"/>
                    <a:pt x="14585" y="5848"/>
                    <a:pt x="14502" y="5777"/>
                  </a:cubicBezTo>
                  <a:cubicBezTo>
                    <a:pt x="14657" y="5562"/>
                    <a:pt x="14800" y="5360"/>
                    <a:pt x="14919" y="5134"/>
                  </a:cubicBezTo>
                  <a:cubicBezTo>
                    <a:pt x="15086" y="4848"/>
                    <a:pt x="15217" y="4538"/>
                    <a:pt x="15276" y="4205"/>
                  </a:cubicBezTo>
                  <a:cubicBezTo>
                    <a:pt x="15443" y="3300"/>
                    <a:pt x="15062" y="2312"/>
                    <a:pt x="14109" y="2050"/>
                  </a:cubicBezTo>
                  <a:cubicBezTo>
                    <a:pt x="13925" y="1999"/>
                    <a:pt x="13736" y="1978"/>
                    <a:pt x="13545" y="1978"/>
                  </a:cubicBezTo>
                  <a:cubicBezTo>
                    <a:pt x="13116" y="1978"/>
                    <a:pt x="12679" y="2082"/>
                    <a:pt x="12276" y="2181"/>
                  </a:cubicBezTo>
                  <a:cubicBezTo>
                    <a:pt x="11799" y="2324"/>
                    <a:pt x="11335" y="2503"/>
                    <a:pt x="10895" y="2693"/>
                  </a:cubicBezTo>
                  <a:cubicBezTo>
                    <a:pt x="10799" y="2348"/>
                    <a:pt x="10692" y="2002"/>
                    <a:pt x="10549" y="1681"/>
                  </a:cubicBezTo>
                  <a:cubicBezTo>
                    <a:pt x="10430" y="1407"/>
                    <a:pt x="10264" y="1157"/>
                    <a:pt x="10073" y="919"/>
                  </a:cubicBezTo>
                  <a:cubicBezTo>
                    <a:pt x="9604" y="399"/>
                    <a:pt x="8884" y="1"/>
                    <a:pt x="8168" y="1"/>
                  </a:cubicBezTo>
                  <a:close/>
                </a:path>
              </a:pathLst>
            </a:custGeom>
            <a:grpFill/>
            <a:ln>
              <a:noFill/>
            </a:ln>
          </p:spPr>
          <p:txBody>
            <a:bodyPr spcFirstLastPara="1" wrap="square" lIns="146280" tIns="146280" rIns="146280" bIns="146280" anchor="ctr" anchorCtr="0">
              <a:noAutofit/>
            </a:bodyPr>
            <a:lstStyle/>
            <a:p>
              <a:endParaRPr sz="2880"/>
            </a:p>
          </p:txBody>
        </p:sp>
      </p:grpSp>
      <p:sp>
        <p:nvSpPr>
          <p:cNvPr id="3" name="Google Shape;862;p36">
            <a:extLst>
              <a:ext uri="{FF2B5EF4-FFF2-40B4-BE49-F238E27FC236}">
                <a16:creationId xmlns:a16="http://schemas.microsoft.com/office/drawing/2014/main" id="{4BAA71A2-93A4-43FC-3F9F-B1CD0B2305FC}"/>
              </a:ext>
            </a:extLst>
          </p:cNvPr>
          <p:cNvSpPr txBox="1">
            <a:spLocks/>
          </p:cNvSpPr>
          <p:nvPr/>
        </p:nvSpPr>
        <p:spPr>
          <a:xfrm>
            <a:off x="4043727" y="3086935"/>
            <a:ext cx="6503462" cy="1192320"/>
          </a:xfrm>
          <a:prstGeom prst="rect">
            <a:avLst/>
          </a:prstGeom>
        </p:spPr>
        <p:txBody>
          <a:bodyPr spcFirstLastPara="1" wrap="square" lIns="146280" tIns="146280" rIns="146280" bIns="14628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rtl="1"/>
            <a:r>
              <a:rPr lang="en-US" sz="6600" b="1" dirty="0">
                <a:cs typeface="B Titr" panose="00000700000000000000" pitchFamily="2" charset="-78"/>
              </a:rPr>
              <a:t>Thanks for your attention</a:t>
            </a:r>
            <a:endParaRPr lang="fa-IR" sz="6600" b="1" dirty="0">
              <a:cs typeface="B Titr" panose="00000700000000000000" pitchFamily="2" charset="-78"/>
            </a:endParaRPr>
          </a:p>
        </p:txBody>
      </p:sp>
      <p:grpSp>
        <p:nvGrpSpPr>
          <p:cNvPr id="4" name="Google Shape;231;p9">
            <a:extLst>
              <a:ext uri="{FF2B5EF4-FFF2-40B4-BE49-F238E27FC236}">
                <a16:creationId xmlns:a16="http://schemas.microsoft.com/office/drawing/2014/main" id="{246BFFA4-3A65-5276-E9C7-DDD34299A446}"/>
              </a:ext>
            </a:extLst>
          </p:cNvPr>
          <p:cNvGrpSpPr/>
          <p:nvPr/>
        </p:nvGrpSpPr>
        <p:grpSpPr>
          <a:xfrm rot="-1881486">
            <a:off x="9978215" y="1436826"/>
            <a:ext cx="2814944" cy="715182"/>
            <a:chOff x="2646300" y="1318150"/>
            <a:chExt cx="980650" cy="249150"/>
          </a:xfrm>
          <a:solidFill>
            <a:schemeClr val="accent5">
              <a:lumMod val="75000"/>
            </a:schemeClr>
          </a:solidFill>
        </p:grpSpPr>
        <p:sp>
          <p:nvSpPr>
            <p:cNvPr id="5" name="Google Shape;232;p9">
              <a:extLst>
                <a:ext uri="{FF2B5EF4-FFF2-40B4-BE49-F238E27FC236}">
                  <a16:creationId xmlns:a16="http://schemas.microsoft.com/office/drawing/2014/main" id="{71093F3E-85BF-F785-DB67-1CE09E32A004}"/>
                </a:ext>
              </a:extLst>
            </p:cNvPr>
            <p:cNvSpPr/>
            <p:nvPr/>
          </p:nvSpPr>
          <p:spPr>
            <a:xfrm>
              <a:off x="2646300" y="1318150"/>
              <a:ext cx="980650" cy="249150"/>
            </a:xfrm>
            <a:custGeom>
              <a:avLst/>
              <a:gdLst/>
              <a:ahLst/>
              <a:cxnLst/>
              <a:rect l="l" t="t" r="r" b="b"/>
              <a:pathLst>
                <a:path w="39226" h="9966" extrusionOk="0">
                  <a:moveTo>
                    <a:pt x="19725" y="264"/>
                  </a:moveTo>
                  <a:cubicBezTo>
                    <a:pt x="20705" y="264"/>
                    <a:pt x="21684" y="444"/>
                    <a:pt x="22605" y="786"/>
                  </a:cubicBezTo>
                  <a:cubicBezTo>
                    <a:pt x="23224" y="1024"/>
                    <a:pt x="23807" y="1334"/>
                    <a:pt x="24355" y="1703"/>
                  </a:cubicBezTo>
                  <a:cubicBezTo>
                    <a:pt x="24950" y="2120"/>
                    <a:pt x="25462" y="2644"/>
                    <a:pt x="25950" y="3179"/>
                  </a:cubicBezTo>
                  <a:cubicBezTo>
                    <a:pt x="26486" y="3775"/>
                    <a:pt x="27010" y="4406"/>
                    <a:pt x="27569" y="4965"/>
                  </a:cubicBezTo>
                  <a:cubicBezTo>
                    <a:pt x="27772" y="5156"/>
                    <a:pt x="27962" y="5358"/>
                    <a:pt x="28165" y="5549"/>
                  </a:cubicBezTo>
                  <a:cubicBezTo>
                    <a:pt x="27308" y="6382"/>
                    <a:pt x="26438" y="7216"/>
                    <a:pt x="25474" y="7918"/>
                  </a:cubicBezTo>
                  <a:cubicBezTo>
                    <a:pt x="24319" y="8752"/>
                    <a:pt x="22986" y="9371"/>
                    <a:pt x="21557" y="9585"/>
                  </a:cubicBezTo>
                  <a:cubicBezTo>
                    <a:pt x="21182" y="9638"/>
                    <a:pt x="20807" y="9663"/>
                    <a:pt x="20433" y="9663"/>
                  </a:cubicBezTo>
                  <a:cubicBezTo>
                    <a:pt x="19378" y="9663"/>
                    <a:pt x="18332" y="9463"/>
                    <a:pt x="17330" y="9121"/>
                  </a:cubicBezTo>
                  <a:cubicBezTo>
                    <a:pt x="15949" y="8656"/>
                    <a:pt x="14651" y="7942"/>
                    <a:pt x="13449" y="7120"/>
                  </a:cubicBezTo>
                  <a:cubicBezTo>
                    <a:pt x="12603" y="6549"/>
                    <a:pt x="11817" y="5906"/>
                    <a:pt x="11020" y="5251"/>
                  </a:cubicBezTo>
                  <a:cubicBezTo>
                    <a:pt x="11127" y="5108"/>
                    <a:pt x="11258" y="4965"/>
                    <a:pt x="11377" y="4834"/>
                  </a:cubicBezTo>
                  <a:cubicBezTo>
                    <a:pt x="12389" y="3727"/>
                    <a:pt x="13484" y="2691"/>
                    <a:pt x="14746" y="1870"/>
                  </a:cubicBezTo>
                  <a:cubicBezTo>
                    <a:pt x="15937" y="1096"/>
                    <a:pt x="17259" y="512"/>
                    <a:pt x="18675" y="334"/>
                  </a:cubicBezTo>
                  <a:cubicBezTo>
                    <a:pt x="19024" y="287"/>
                    <a:pt x="19374" y="264"/>
                    <a:pt x="19725" y="264"/>
                  </a:cubicBezTo>
                  <a:close/>
                  <a:moveTo>
                    <a:pt x="19709" y="0"/>
                  </a:moveTo>
                  <a:cubicBezTo>
                    <a:pt x="19682" y="0"/>
                    <a:pt x="19655" y="0"/>
                    <a:pt x="19628" y="0"/>
                  </a:cubicBezTo>
                  <a:cubicBezTo>
                    <a:pt x="18271" y="12"/>
                    <a:pt x="16961" y="370"/>
                    <a:pt x="15758" y="977"/>
                  </a:cubicBezTo>
                  <a:cubicBezTo>
                    <a:pt x="14449" y="1620"/>
                    <a:pt x="13282" y="2525"/>
                    <a:pt x="12246" y="3537"/>
                  </a:cubicBezTo>
                  <a:cubicBezTo>
                    <a:pt x="11722" y="4049"/>
                    <a:pt x="11246" y="4572"/>
                    <a:pt x="10770" y="5108"/>
                  </a:cubicBezTo>
                  <a:cubicBezTo>
                    <a:pt x="10472" y="4846"/>
                    <a:pt x="10174" y="4608"/>
                    <a:pt x="9877" y="4358"/>
                  </a:cubicBezTo>
                  <a:cubicBezTo>
                    <a:pt x="7710" y="2579"/>
                    <a:pt x="5171" y="800"/>
                    <a:pt x="2261" y="800"/>
                  </a:cubicBezTo>
                  <a:cubicBezTo>
                    <a:pt x="2133" y="800"/>
                    <a:pt x="2005" y="803"/>
                    <a:pt x="1876" y="810"/>
                  </a:cubicBezTo>
                  <a:cubicBezTo>
                    <a:pt x="1519" y="834"/>
                    <a:pt x="1173" y="893"/>
                    <a:pt x="828" y="965"/>
                  </a:cubicBezTo>
                  <a:cubicBezTo>
                    <a:pt x="649" y="1010"/>
                    <a:pt x="712" y="1254"/>
                    <a:pt x="868" y="1254"/>
                  </a:cubicBezTo>
                  <a:cubicBezTo>
                    <a:pt x="878" y="1254"/>
                    <a:pt x="889" y="1253"/>
                    <a:pt x="899" y="1251"/>
                  </a:cubicBezTo>
                  <a:cubicBezTo>
                    <a:pt x="1357" y="1152"/>
                    <a:pt x="1811" y="1106"/>
                    <a:pt x="2260" y="1106"/>
                  </a:cubicBezTo>
                  <a:cubicBezTo>
                    <a:pt x="4829" y="1106"/>
                    <a:pt x="7218" y="2608"/>
                    <a:pt x="9174" y="4180"/>
                  </a:cubicBezTo>
                  <a:cubicBezTo>
                    <a:pt x="9639" y="4549"/>
                    <a:pt x="10103" y="4942"/>
                    <a:pt x="10567" y="5323"/>
                  </a:cubicBezTo>
                  <a:cubicBezTo>
                    <a:pt x="10103" y="5835"/>
                    <a:pt x="9627" y="6335"/>
                    <a:pt x="9115" y="6799"/>
                  </a:cubicBezTo>
                  <a:cubicBezTo>
                    <a:pt x="8043" y="7763"/>
                    <a:pt x="6817" y="8502"/>
                    <a:pt x="5424" y="8894"/>
                  </a:cubicBezTo>
                  <a:cubicBezTo>
                    <a:pt x="4577" y="9142"/>
                    <a:pt x="3687" y="9276"/>
                    <a:pt x="2796" y="9276"/>
                  </a:cubicBezTo>
                  <a:cubicBezTo>
                    <a:pt x="2273" y="9276"/>
                    <a:pt x="1749" y="9230"/>
                    <a:pt x="1233" y="9133"/>
                  </a:cubicBezTo>
                  <a:cubicBezTo>
                    <a:pt x="888" y="9073"/>
                    <a:pt x="542" y="8990"/>
                    <a:pt x="221" y="8894"/>
                  </a:cubicBezTo>
                  <a:cubicBezTo>
                    <a:pt x="191" y="8875"/>
                    <a:pt x="165" y="8867"/>
                    <a:pt x="142" y="8867"/>
                  </a:cubicBezTo>
                  <a:cubicBezTo>
                    <a:pt x="25" y="8867"/>
                    <a:pt x="0" y="9081"/>
                    <a:pt x="149" y="9121"/>
                  </a:cubicBezTo>
                  <a:cubicBezTo>
                    <a:pt x="1018" y="9383"/>
                    <a:pt x="1921" y="9512"/>
                    <a:pt x="2825" y="9512"/>
                  </a:cubicBezTo>
                  <a:cubicBezTo>
                    <a:pt x="4708" y="9512"/>
                    <a:pt x="6593" y="8953"/>
                    <a:pt x="8162" y="7882"/>
                  </a:cubicBezTo>
                  <a:cubicBezTo>
                    <a:pt x="9162" y="7216"/>
                    <a:pt x="9996" y="6335"/>
                    <a:pt x="10805" y="5454"/>
                  </a:cubicBezTo>
                  <a:cubicBezTo>
                    <a:pt x="11425" y="5977"/>
                    <a:pt x="12032" y="6489"/>
                    <a:pt x="12687" y="6942"/>
                  </a:cubicBezTo>
                  <a:cubicBezTo>
                    <a:pt x="13865" y="7799"/>
                    <a:pt x="15116" y="8537"/>
                    <a:pt x="16461" y="9109"/>
                  </a:cubicBezTo>
                  <a:cubicBezTo>
                    <a:pt x="17702" y="9626"/>
                    <a:pt x="19054" y="9943"/>
                    <a:pt x="20421" y="9943"/>
                  </a:cubicBezTo>
                  <a:cubicBezTo>
                    <a:pt x="20470" y="9943"/>
                    <a:pt x="20519" y="9943"/>
                    <a:pt x="20569" y="9942"/>
                  </a:cubicBezTo>
                  <a:cubicBezTo>
                    <a:pt x="21997" y="9906"/>
                    <a:pt x="23390" y="9490"/>
                    <a:pt x="24629" y="8799"/>
                  </a:cubicBezTo>
                  <a:cubicBezTo>
                    <a:pt x="26045" y="7990"/>
                    <a:pt x="27200" y="6870"/>
                    <a:pt x="28367" y="5751"/>
                  </a:cubicBezTo>
                  <a:cubicBezTo>
                    <a:pt x="28629" y="6013"/>
                    <a:pt x="28903" y="6251"/>
                    <a:pt x="29165" y="6489"/>
                  </a:cubicBezTo>
                  <a:cubicBezTo>
                    <a:pt x="30296" y="7454"/>
                    <a:pt x="31534" y="8275"/>
                    <a:pt x="32892" y="8883"/>
                  </a:cubicBezTo>
                  <a:cubicBezTo>
                    <a:pt x="34285" y="9502"/>
                    <a:pt x="35809" y="9954"/>
                    <a:pt x="37368" y="9966"/>
                  </a:cubicBezTo>
                  <a:cubicBezTo>
                    <a:pt x="37749" y="9966"/>
                    <a:pt x="38130" y="9942"/>
                    <a:pt x="38499" y="9883"/>
                  </a:cubicBezTo>
                  <a:cubicBezTo>
                    <a:pt x="38682" y="9848"/>
                    <a:pt x="38613" y="9595"/>
                    <a:pt x="38450" y="9595"/>
                  </a:cubicBezTo>
                  <a:cubicBezTo>
                    <a:pt x="38443" y="9595"/>
                    <a:pt x="38435" y="9596"/>
                    <a:pt x="38428" y="9597"/>
                  </a:cubicBezTo>
                  <a:cubicBezTo>
                    <a:pt x="38085" y="9646"/>
                    <a:pt x="37741" y="9669"/>
                    <a:pt x="37399" y="9669"/>
                  </a:cubicBezTo>
                  <a:cubicBezTo>
                    <a:pt x="36159" y="9669"/>
                    <a:pt x="34932" y="9371"/>
                    <a:pt x="33785" y="8942"/>
                  </a:cubicBezTo>
                  <a:cubicBezTo>
                    <a:pt x="32368" y="8394"/>
                    <a:pt x="31046" y="7620"/>
                    <a:pt x="29867" y="6680"/>
                  </a:cubicBezTo>
                  <a:cubicBezTo>
                    <a:pt x="29415" y="6323"/>
                    <a:pt x="28998" y="5954"/>
                    <a:pt x="28581" y="5561"/>
                  </a:cubicBezTo>
                  <a:cubicBezTo>
                    <a:pt x="29272" y="4906"/>
                    <a:pt x="29939" y="4251"/>
                    <a:pt x="30665" y="3679"/>
                  </a:cubicBezTo>
                  <a:cubicBezTo>
                    <a:pt x="31725" y="2822"/>
                    <a:pt x="32903" y="2084"/>
                    <a:pt x="34154" y="1572"/>
                  </a:cubicBezTo>
                  <a:cubicBezTo>
                    <a:pt x="35368" y="1084"/>
                    <a:pt x="36666" y="834"/>
                    <a:pt x="37976" y="822"/>
                  </a:cubicBezTo>
                  <a:cubicBezTo>
                    <a:pt x="38333" y="822"/>
                    <a:pt x="38690" y="834"/>
                    <a:pt x="39035" y="858"/>
                  </a:cubicBezTo>
                  <a:cubicBezTo>
                    <a:pt x="39042" y="859"/>
                    <a:pt x="39050" y="859"/>
                    <a:pt x="39056" y="859"/>
                  </a:cubicBezTo>
                  <a:cubicBezTo>
                    <a:pt x="39225" y="859"/>
                    <a:pt x="39218" y="583"/>
                    <a:pt x="39035" y="560"/>
                  </a:cubicBezTo>
                  <a:cubicBezTo>
                    <a:pt x="38718" y="538"/>
                    <a:pt x="38400" y="526"/>
                    <a:pt x="38083" y="526"/>
                  </a:cubicBezTo>
                  <a:cubicBezTo>
                    <a:pt x="37058" y="526"/>
                    <a:pt x="36041" y="650"/>
                    <a:pt x="35058" y="941"/>
                  </a:cubicBezTo>
                  <a:cubicBezTo>
                    <a:pt x="33796" y="1310"/>
                    <a:pt x="32606" y="1929"/>
                    <a:pt x="31522" y="2679"/>
                  </a:cubicBezTo>
                  <a:cubicBezTo>
                    <a:pt x="30403" y="3441"/>
                    <a:pt x="29415" y="4334"/>
                    <a:pt x="28451" y="5263"/>
                  </a:cubicBezTo>
                  <a:lnTo>
                    <a:pt x="28367" y="5358"/>
                  </a:lnTo>
                  <a:cubicBezTo>
                    <a:pt x="27748" y="4763"/>
                    <a:pt x="27177" y="4156"/>
                    <a:pt x="26605" y="3513"/>
                  </a:cubicBezTo>
                  <a:cubicBezTo>
                    <a:pt x="26117" y="2941"/>
                    <a:pt x="25605" y="2370"/>
                    <a:pt x="25033" y="1894"/>
                  </a:cubicBezTo>
                  <a:cubicBezTo>
                    <a:pt x="24521" y="1477"/>
                    <a:pt x="23974" y="1120"/>
                    <a:pt x="23390" y="834"/>
                  </a:cubicBezTo>
                  <a:cubicBezTo>
                    <a:pt x="22259" y="274"/>
                    <a:pt x="20980" y="0"/>
                    <a:pt x="19709" y="0"/>
                  </a:cubicBezTo>
                  <a:close/>
                </a:path>
              </a:pathLst>
            </a:custGeom>
            <a:grpFill/>
            <a:ln>
              <a:noFill/>
            </a:ln>
          </p:spPr>
          <p:txBody>
            <a:bodyPr spcFirstLastPara="1" wrap="square" lIns="146280" tIns="146280" rIns="146280" bIns="146280" anchor="ctr" anchorCtr="0">
              <a:noAutofit/>
            </a:bodyPr>
            <a:lstStyle/>
            <a:p>
              <a:endParaRPr sz="2880"/>
            </a:p>
          </p:txBody>
        </p:sp>
        <p:sp>
          <p:nvSpPr>
            <p:cNvPr id="6" name="Google Shape;233;p9">
              <a:extLst>
                <a:ext uri="{FF2B5EF4-FFF2-40B4-BE49-F238E27FC236}">
                  <a16:creationId xmlns:a16="http://schemas.microsoft.com/office/drawing/2014/main" id="{E69B817B-6481-1521-6507-A9F3F2157F13}"/>
                </a:ext>
              </a:extLst>
            </p:cNvPr>
            <p:cNvSpPr/>
            <p:nvPr/>
          </p:nvSpPr>
          <p:spPr>
            <a:xfrm>
              <a:off x="2674425" y="1361600"/>
              <a:ext cx="21750" cy="165150"/>
            </a:xfrm>
            <a:custGeom>
              <a:avLst/>
              <a:gdLst/>
              <a:ahLst/>
              <a:cxnLst/>
              <a:rect l="l" t="t" r="r" b="b"/>
              <a:pathLst>
                <a:path w="870" h="6606" extrusionOk="0">
                  <a:moveTo>
                    <a:pt x="383" y="1"/>
                  </a:moveTo>
                  <a:cubicBezTo>
                    <a:pt x="197" y="1"/>
                    <a:pt x="19" y="120"/>
                    <a:pt x="36" y="358"/>
                  </a:cubicBezTo>
                  <a:cubicBezTo>
                    <a:pt x="120" y="2311"/>
                    <a:pt x="120" y="4275"/>
                    <a:pt x="13" y="6240"/>
                  </a:cubicBezTo>
                  <a:cubicBezTo>
                    <a:pt x="1" y="6484"/>
                    <a:pt x="179" y="6606"/>
                    <a:pt x="365" y="6606"/>
                  </a:cubicBezTo>
                  <a:cubicBezTo>
                    <a:pt x="551" y="6606"/>
                    <a:pt x="745" y="6484"/>
                    <a:pt x="763" y="6240"/>
                  </a:cubicBezTo>
                  <a:cubicBezTo>
                    <a:pt x="870" y="4287"/>
                    <a:pt x="870" y="2322"/>
                    <a:pt x="775" y="358"/>
                  </a:cubicBezTo>
                  <a:cubicBezTo>
                    <a:pt x="763" y="120"/>
                    <a:pt x="569" y="1"/>
                    <a:pt x="383" y="1"/>
                  </a:cubicBezTo>
                  <a:close/>
                </a:path>
              </a:pathLst>
            </a:custGeom>
            <a:grpFill/>
            <a:ln>
              <a:noFill/>
            </a:ln>
          </p:spPr>
          <p:txBody>
            <a:bodyPr spcFirstLastPara="1" wrap="square" lIns="146280" tIns="146280" rIns="146280" bIns="146280" anchor="ctr" anchorCtr="0">
              <a:noAutofit/>
            </a:bodyPr>
            <a:lstStyle/>
            <a:p>
              <a:endParaRPr sz="2880"/>
            </a:p>
          </p:txBody>
        </p:sp>
        <p:sp>
          <p:nvSpPr>
            <p:cNvPr id="7" name="Google Shape;234;p9">
              <a:extLst>
                <a:ext uri="{FF2B5EF4-FFF2-40B4-BE49-F238E27FC236}">
                  <a16:creationId xmlns:a16="http://schemas.microsoft.com/office/drawing/2014/main" id="{298E6A3C-EBCD-65AF-F04E-A04C0912368B}"/>
                </a:ext>
              </a:extLst>
            </p:cNvPr>
            <p:cNvSpPr/>
            <p:nvPr/>
          </p:nvSpPr>
          <p:spPr>
            <a:xfrm>
              <a:off x="2714325" y="1362575"/>
              <a:ext cx="21000" cy="173175"/>
            </a:xfrm>
            <a:custGeom>
              <a:avLst/>
              <a:gdLst/>
              <a:ahLst/>
              <a:cxnLst/>
              <a:rect l="l" t="t" r="r" b="b"/>
              <a:pathLst>
                <a:path w="840" h="6927" extrusionOk="0">
                  <a:moveTo>
                    <a:pt x="412" y="0"/>
                  </a:moveTo>
                  <a:cubicBezTo>
                    <a:pt x="226" y="0"/>
                    <a:pt x="36" y="123"/>
                    <a:pt x="24" y="367"/>
                  </a:cubicBezTo>
                  <a:cubicBezTo>
                    <a:pt x="0" y="2438"/>
                    <a:pt x="12" y="4498"/>
                    <a:pt x="83" y="6570"/>
                  </a:cubicBezTo>
                  <a:cubicBezTo>
                    <a:pt x="95" y="6808"/>
                    <a:pt x="286" y="6927"/>
                    <a:pt x="472" y="6927"/>
                  </a:cubicBezTo>
                  <a:cubicBezTo>
                    <a:pt x="658" y="6927"/>
                    <a:pt x="839" y="6808"/>
                    <a:pt x="834" y="6570"/>
                  </a:cubicBezTo>
                  <a:cubicBezTo>
                    <a:pt x="762" y="4498"/>
                    <a:pt x="738" y="2438"/>
                    <a:pt x="774" y="367"/>
                  </a:cubicBezTo>
                  <a:cubicBezTo>
                    <a:pt x="780" y="123"/>
                    <a:pt x="598" y="0"/>
                    <a:pt x="412" y="0"/>
                  </a:cubicBezTo>
                  <a:close/>
                </a:path>
              </a:pathLst>
            </a:custGeom>
            <a:grpFill/>
            <a:ln>
              <a:noFill/>
            </a:ln>
          </p:spPr>
          <p:txBody>
            <a:bodyPr spcFirstLastPara="1" wrap="square" lIns="146280" tIns="146280" rIns="146280" bIns="146280" anchor="ctr" anchorCtr="0">
              <a:noAutofit/>
            </a:bodyPr>
            <a:lstStyle/>
            <a:p>
              <a:endParaRPr sz="2880"/>
            </a:p>
          </p:txBody>
        </p:sp>
        <p:sp>
          <p:nvSpPr>
            <p:cNvPr id="8" name="Google Shape;235;p9">
              <a:extLst>
                <a:ext uri="{FF2B5EF4-FFF2-40B4-BE49-F238E27FC236}">
                  <a16:creationId xmlns:a16="http://schemas.microsoft.com/office/drawing/2014/main" id="{C5D1D0C9-5DA0-8E04-B603-05B207EF787C}"/>
                </a:ext>
              </a:extLst>
            </p:cNvPr>
            <p:cNvSpPr/>
            <p:nvPr/>
          </p:nvSpPr>
          <p:spPr>
            <a:xfrm>
              <a:off x="2752125" y="1367250"/>
              <a:ext cx="20700" cy="160775"/>
            </a:xfrm>
            <a:custGeom>
              <a:avLst/>
              <a:gdLst/>
              <a:ahLst/>
              <a:cxnLst/>
              <a:rect l="l" t="t" r="r" b="b"/>
              <a:pathLst>
                <a:path w="828" h="6431" extrusionOk="0">
                  <a:moveTo>
                    <a:pt x="393" y="1"/>
                  </a:moveTo>
                  <a:cubicBezTo>
                    <a:pt x="209" y="1"/>
                    <a:pt x="24" y="120"/>
                    <a:pt x="24" y="358"/>
                  </a:cubicBezTo>
                  <a:cubicBezTo>
                    <a:pt x="0" y="2263"/>
                    <a:pt x="36" y="4168"/>
                    <a:pt x="84" y="6073"/>
                  </a:cubicBezTo>
                  <a:cubicBezTo>
                    <a:pt x="89" y="6311"/>
                    <a:pt x="277" y="6430"/>
                    <a:pt x="462" y="6430"/>
                  </a:cubicBezTo>
                  <a:cubicBezTo>
                    <a:pt x="646" y="6430"/>
                    <a:pt x="828" y="6311"/>
                    <a:pt x="822" y="6073"/>
                  </a:cubicBezTo>
                  <a:cubicBezTo>
                    <a:pt x="762" y="4168"/>
                    <a:pt x="750" y="2263"/>
                    <a:pt x="762" y="358"/>
                  </a:cubicBezTo>
                  <a:cubicBezTo>
                    <a:pt x="762" y="120"/>
                    <a:pt x="578" y="1"/>
                    <a:pt x="393" y="1"/>
                  </a:cubicBezTo>
                  <a:close/>
                </a:path>
              </a:pathLst>
            </a:custGeom>
            <a:grpFill/>
            <a:ln>
              <a:noFill/>
            </a:ln>
          </p:spPr>
          <p:txBody>
            <a:bodyPr spcFirstLastPara="1" wrap="square" lIns="146280" tIns="146280" rIns="146280" bIns="146280" anchor="ctr" anchorCtr="0">
              <a:noAutofit/>
            </a:bodyPr>
            <a:lstStyle/>
            <a:p>
              <a:endParaRPr sz="2880"/>
            </a:p>
          </p:txBody>
        </p:sp>
        <p:sp>
          <p:nvSpPr>
            <p:cNvPr id="9" name="Google Shape;236;p9">
              <a:extLst>
                <a:ext uri="{FF2B5EF4-FFF2-40B4-BE49-F238E27FC236}">
                  <a16:creationId xmlns:a16="http://schemas.microsoft.com/office/drawing/2014/main" id="{65D71C17-A6E3-69B1-4399-1E24C1110D78}"/>
                </a:ext>
              </a:extLst>
            </p:cNvPr>
            <p:cNvSpPr/>
            <p:nvPr/>
          </p:nvSpPr>
          <p:spPr>
            <a:xfrm>
              <a:off x="2788875" y="1389875"/>
              <a:ext cx="21000" cy="126825"/>
            </a:xfrm>
            <a:custGeom>
              <a:avLst/>
              <a:gdLst/>
              <a:ahLst/>
              <a:cxnLst/>
              <a:rect l="l" t="t" r="r" b="b"/>
              <a:pathLst>
                <a:path w="840" h="5073" extrusionOk="0">
                  <a:moveTo>
                    <a:pt x="368" y="1"/>
                  </a:moveTo>
                  <a:cubicBezTo>
                    <a:pt x="182" y="1"/>
                    <a:pt x="1" y="120"/>
                    <a:pt x="7" y="358"/>
                  </a:cubicBezTo>
                  <a:cubicBezTo>
                    <a:pt x="42" y="1811"/>
                    <a:pt x="66" y="3263"/>
                    <a:pt x="102" y="4716"/>
                  </a:cubicBezTo>
                  <a:cubicBezTo>
                    <a:pt x="102" y="4954"/>
                    <a:pt x="286" y="5073"/>
                    <a:pt x="471" y="5073"/>
                  </a:cubicBezTo>
                  <a:cubicBezTo>
                    <a:pt x="655" y="5073"/>
                    <a:pt x="840" y="4954"/>
                    <a:pt x="840" y="4716"/>
                  </a:cubicBezTo>
                  <a:cubicBezTo>
                    <a:pt x="816" y="3263"/>
                    <a:pt x="780" y="1811"/>
                    <a:pt x="757" y="358"/>
                  </a:cubicBezTo>
                  <a:cubicBezTo>
                    <a:pt x="745" y="120"/>
                    <a:pt x="554" y="1"/>
                    <a:pt x="368" y="1"/>
                  </a:cubicBezTo>
                  <a:close/>
                </a:path>
              </a:pathLst>
            </a:custGeom>
            <a:grpFill/>
            <a:ln>
              <a:noFill/>
            </a:ln>
          </p:spPr>
          <p:txBody>
            <a:bodyPr spcFirstLastPara="1" wrap="square" lIns="146280" tIns="146280" rIns="146280" bIns="146280" anchor="ctr" anchorCtr="0">
              <a:noAutofit/>
            </a:bodyPr>
            <a:lstStyle/>
            <a:p>
              <a:endParaRPr sz="2880"/>
            </a:p>
          </p:txBody>
        </p:sp>
        <p:sp>
          <p:nvSpPr>
            <p:cNvPr id="10" name="Google Shape;237;p9">
              <a:extLst>
                <a:ext uri="{FF2B5EF4-FFF2-40B4-BE49-F238E27FC236}">
                  <a16:creationId xmlns:a16="http://schemas.microsoft.com/office/drawing/2014/main" id="{B12BA340-6B8E-79A0-EC0C-FC0996D6C055}"/>
                </a:ext>
              </a:extLst>
            </p:cNvPr>
            <p:cNvSpPr/>
            <p:nvPr/>
          </p:nvSpPr>
          <p:spPr>
            <a:xfrm>
              <a:off x="2823250" y="1410725"/>
              <a:ext cx="22650" cy="82775"/>
            </a:xfrm>
            <a:custGeom>
              <a:avLst/>
              <a:gdLst/>
              <a:ahLst/>
              <a:cxnLst/>
              <a:rect l="l" t="t" r="r" b="b"/>
              <a:pathLst>
                <a:path w="906" h="3311" extrusionOk="0">
                  <a:moveTo>
                    <a:pt x="394" y="0"/>
                  </a:moveTo>
                  <a:cubicBezTo>
                    <a:pt x="191" y="0"/>
                    <a:pt x="1" y="167"/>
                    <a:pt x="13" y="369"/>
                  </a:cubicBezTo>
                  <a:cubicBezTo>
                    <a:pt x="60" y="1227"/>
                    <a:pt x="108" y="2084"/>
                    <a:pt x="156" y="2929"/>
                  </a:cubicBezTo>
                  <a:cubicBezTo>
                    <a:pt x="167" y="3132"/>
                    <a:pt x="310" y="3310"/>
                    <a:pt x="525" y="3310"/>
                  </a:cubicBezTo>
                  <a:cubicBezTo>
                    <a:pt x="715" y="3310"/>
                    <a:pt x="906" y="3144"/>
                    <a:pt x="894" y="2929"/>
                  </a:cubicBezTo>
                  <a:cubicBezTo>
                    <a:pt x="846" y="2084"/>
                    <a:pt x="810" y="1227"/>
                    <a:pt x="763" y="369"/>
                  </a:cubicBezTo>
                  <a:cubicBezTo>
                    <a:pt x="751" y="179"/>
                    <a:pt x="596" y="0"/>
                    <a:pt x="394" y="0"/>
                  </a:cubicBezTo>
                  <a:close/>
                </a:path>
              </a:pathLst>
            </a:custGeom>
            <a:grpFill/>
            <a:ln>
              <a:noFill/>
            </a:ln>
          </p:spPr>
          <p:txBody>
            <a:bodyPr spcFirstLastPara="1" wrap="square" lIns="146280" tIns="146280" rIns="146280" bIns="146280" anchor="ctr" anchorCtr="0">
              <a:noAutofit/>
            </a:bodyPr>
            <a:lstStyle/>
            <a:p>
              <a:endParaRPr sz="2880"/>
            </a:p>
          </p:txBody>
        </p:sp>
        <p:sp>
          <p:nvSpPr>
            <p:cNvPr id="11" name="Google Shape;238;p9">
              <a:extLst>
                <a:ext uri="{FF2B5EF4-FFF2-40B4-BE49-F238E27FC236}">
                  <a16:creationId xmlns:a16="http://schemas.microsoft.com/office/drawing/2014/main" id="{011C78EB-5C95-31E0-86BB-4FCAE8E3E13D}"/>
                </a:ext>
              </a:extLst>
            </p:cNvPr>
            <p:cNvSpPr/>
            <p:nvPr/>
          </p:nvSpPr>
          <p:spPr>
            <a:xfrm>
              <a:off x="2856900" y="1431125"/>
              <a:ext cx="20250" cy="44850"/>
            </a:xfrm>
            <a:custGeom>
              <a:avLst/>
              <a:gdLst/>
              <a:ahLst/>
              <a:cxnLst/>
              <a:rect l="l" t="t" r="r" b="b"/>
              <a:pathLst>
                <a:path w="810" h="1794" extrusionOk="0">
                  <a:moveTo>
                    <a:pt x="431" y="0"/>
                  </a:moveTo>
                  <a:cubicBezTo>
                    <a:pt x="414" y="0"/>
                    <a:pt x="398" y="2"/>
                    <a:pt x="381" y="6"/>
                  </a:cubicBezTo>
                  <a:cubicBezTo>
                    <a:pt x="191" y="18"/>
                    <a:pt x="0" y="161"/>
                    <a:pt x="12" y="375"/>
                  </a:cubicBezTo>
                  <a:cubicBezTo>
                    <a:pt x="24" y="720"/>
                    <a:pt x="36" y="1065"/>
                    <a:pt x="60" y="1423"/>
                  </a:cubicBezTo>
                  <a:cubicBezTo>
                    <a:pt x="60" y="1518"/>
                    <a:pt x="95" y="1613"/>
                    <a:pt x="155" y="1685"/>
                  </a:cubicBezTo>
                  <a:cubicBezTo>
                    <a:pt x="209" y="1739"/>
                    <a:pt x="303" y="1793"/>
                    <a:pt x="401" y="1793"/>
                  </a:cubicBezTo>
                  <a:cubicBezTo>
                    <a:pt x="410" y="1793"/>
                    <a:pt x="419" y="1793"/>
                    <a:pt x="429" y="1792"/>
                  </a:cubicBezTo>
                  <a:cubicBezTo>
                    <a:pt x="619" y="1780"/>
                    <a:pt x="810" y="1625"/>
                    <a:pt x="798" y="1423"/>
                  </a:cubicBezTo>
                  <a:cubicBezTo>
                    <a:pt x="786" y="1077"/>
                    <a:pt x="774" y="732"/>
                    <a:pt x="750" y="375"/>
                  </a:cubicBezTo>
                  <a:cubicBezTo>
                    <a:pt x="750" y="268"/>
                    <a:pt x="715" y="184"/>
                    <a:pt x="655" y="101"/>
                  </a:cubicBezTo>
                  <a:cubicBezTo>
                    <a:pt x="605" y="51"/>
                    <a:pt x="520" y="0"/>
                    <a:pt x="431" y="0"/>
                  </a:cubicBezTo>
                  <a:close/>
                </a:path>
              </a:pathLst>
            </a:custGeom>
            <a:grpFill/>
            <a:ln>
              <a:noFill/>
            </a:ln>
          </p:spPr>
          <p:txBody>
            <a:bodyPr spcFirstLastPara="1" wrap="square" lIns="146280" tIns="146280" rIns="146280" bIns="146280" anchor="ctr" anchorCtr="0">
              <a:noAutofit/>
            </a:bodyPr>
            <a:lstStyle/>
            <a:p>
              <a:endParaRPr sz="2880"/>
            </a:p>
          </p:txBody>
        </p:sp>
        <p:sp>
          <p:nvSpPr>
            <p:cNvPr id="12" name="Google Shape;239;p9">
              <a:extLst>
                <a:ext uri="{FF2B5EF4-FFF2-40B4-BE49-F238E27FC236}">
                  <a16:creationId xmlns:a16="http://schemas.microsoft.com/office/drawing/2014/main" id="{C9FE4847-E5F8-DBA9-7F70-B5345671E475}"/>
                </a:ext>
              </a:extLst>
            </p:cNvPr>
            <p:cNvSpPr/>
            <p:nvPr/>
          </p:nvSpPr>
          <p:spPr>
            <a:xfrm>
              <a:off x="2951550" y="1432600"/>
              <a:ext cx="20250" cy="29875"/>
            </a:xfrm>
            <a:custGeom>
              <a:avLst/>
              <a:gdLst/>
              <a:ahLst/>
              <a:cxnLst/>
              <a:rect l="l" t="t" r="r" b="b"/>
              <a:pathLst>
                <a:path w="810" h="1195" extrusionOk="0">
                  <a:moveTo>
                    <a:pt x="407" y="0"/>
                  </a:moveTo>
                  <a:cubicBezTo>
                    <a:pt x="336" y="0"/>
                    <a:pt x="264" y="13"/>
                    <a:pt x="215" y="54"/>
                  </a:cubicBezTo>
                  <a:cubicBezTo>
                    <a:pt x="143" y="90"/>
                    <a:pt x="60" y="185"/>
                    <a:pt x="48" y="268"/>
                  </a:cubicBezTo>
                  <a:cubicBezTo>
                    <a:pt x="24" y="375"/>
                    <a:pt x="0" y="483"/>
                    <a:pt x="24" y="602"/>
                  </a:cubicBezTo>
                  <a:cubicBezTo>
                    <a:pt x="36" y="697"/>
                    <a:pt x="48" y="804"/>
                    <a:pt x="84" y="911"/>
                  </a:cubicBezTo>
                  <a:cubicBezTo>
                    <a:pt x="96" y="959"/>
                    <a:pt x="108" y="1006"/>
                    <a:pt x="143" y="1042"/>
                  </a:cubicBezTo>
                  <a:cubicBezTo>
                    <a:pt x="167" y="1090"/>
                    <a:pt x="191" y="1126"/>
                    <a:pt x="239" y="1137"/>
                  </a:cubicBezTo>
                  <a:cubicBezTo>
                    <a:pt x="286" y="1161"/>
                    <a:pt x="334" y="1185"/>
                    <a:pt x="381" y="1185"/>
                  </a:cubicBezTo>
                  <a:cubicBezTo>
                    <a:pt x="399" y="1191"/>
                    <a:pt x="423" y="1194"/>
                    <a:pt x="448" y="1194"/>
                  </a:cubicBezTo>
                  <a:cubicBezTo>
                    <a:pt x="474" y="1194"/>
                    <a:pt x="500" y="1191"/>
                    <a:pt x="524" y="1185"/>
                  </a:cubicBezTo>
                  <a:cubicBezTo>
                    <a:pt x="620" y="1149"/>
                    <a:pt x="703" y="1090"/>
                    <a:pt x="750" y="1018"/>
                  </a:cubicBezTo>
                  <a:lnTo>
                    <a:pt x="786" y="923"/>
                  </a:lnTo>
                  <a:cubicBezTo>
                    <a:pt x="810" y="864"/>
                    <a:pt x="810" y="792"/>
                    <a:pt x="786" y="733"/>
                  </a:cubicBezTo>
                  <a:cubicBezTo>
                    <a:pt x="774" y="649"/>
                    <a:pt x="762" y="602"/>
                    <a:pt x="762" y="554"/>
                  </a:cubicBezTo>
                  <a:lnTo>
                    <a:pt x="762" y="447"/>
                  </a:lnTo>
                  <a:cubicBezTo>
                    <a:pt x="774" y="399"/>
                    <a:pt x="774" y="352"/>
                    <a:pt x="762" y="304"/>
                  </a:cubicBezTo>
                  <a:cubicBezTo>
                    <a:pt x="762" y="256"/>
                    <a:pt x="750" y="209"/>
                    <a:pt x="715" y="173"/>
                  </a:cubicBezTo>
                  <a:cubicBezTo>
                    <a:pt x="691" y="125"/>
                    <a:pt x="655" y="90"/>
                    <a:pt x="631" y="66"/>
                  </a:cubicBezTo>
                  <a:cubicBezTo>
                    <a:pt x="596" y="30"/>
                    <a:pt x="560" y="6"/>
                    <a:pt x="500" y="6"/>
                  </a:cubicBezTo>
                  <a:cubicBezTo>
                    <a:pt x="471" y="3"/>
                    <a:pt x="439" y="0"/>
                    <a:pt x="407" y="0"/>
                  </a:cubicBezTo>
                  <a:close/>
                </a:path>
              </a:pathLst>
            </a:custGeom>
            <a:grpFill/>
            <a:ln>
              <a:noFill/>
            </a:ln>
          </p:spPr>
          <p:txBody>
            <a:bodyPr spcFirstLastPara="1" wrap="square" lIns="146280" tIns="146280" rIns="146280" bIns="146280" anchor="ctr" anchorCtr="0">
              <a:noAutofit/>
            </a:bodyPr>
            <a:lstStyle/>
            <a:p>
              <a:endParaRPr sz="2880"/>
            </a:p>
          </p:txBody>
        </p:sp>
        <p:sp>
          <p:nvSpPr>
            <p:cNvPr id="13" name="Google Shape;240;p9">
              <a:extLst>
                <a:ext uri="{FF2B5EF4-FFF2-40B4-BE49-F238E27FC236}">
                  <a16:creationId xmlns:a16="http://schemas.microsoft.com/office/drawing/2014/main" id="{B666A6C7-1E64-C8BF-EE32-6C3EC52411E9}"/>
                </a:ext>
              </a:extLst>
            </p:cNvPr>
            <p:cNvSpPr/>
            <p:nvPr/>
          </p:nvSpPr>
          <p:spPr>
            <a:xfrm>
              <a:off x="2984000" y="1400000"/>
              <a:ext cx="20850" cy="85150"/>
            </a:xfrm>
            <a:custGeom>
              <a:avLst/>
              <a:gdLst/>
              <a:ahLst/>
              <a:cxnLst/>
              <a:rect l="l" t="t" r="r" b="b"/>
              <a:pathLst>
                <a:path w="834" h="3406" extrusionOk="0">
                  <a:moveTo>
                    <a:pt x="369" y="1"/>
                  </a:moveTo>
                  <a:cubicBezTo>
                    <a:pt x="179" y="1"/>
                    <a:pt x="0" y="155"/>
                    <a:pt x="0" y="370"/>
                  </a:cubicBezTo>
                  <a:cubicBezTo>
                    <a:pt x="36" y="1263"/>
                    <a:pt x="60" y="2144"/>
                    <a:pt x="95" y="3037"/>
                  </a:cubicBezTo>
                  <a:cubicBezTo>
                    <a:pt x="95" y="3239"/>
                    <a:pt x="250" y="3406"/>
                    <a:pt x="465" y="3406"/>
                  </a:cubicBezTo>
                  <a:cubicBezTo>
                    <a:pt x="655" y="3406"/>
                    <a:pt x="834" y="3239"/>
                    <a:pt x="834" y="3037"/>
                  </a:cubicBezTo>
                  <a:cubicBezTo>
                    <a:pt x="810" y="2144"/>
                    <a:pt x="774" y="1263"/>
                    <a:pt x="750" y="370"/>
                  </a:cubicBezTo>
                  <a:cubicBezTo>
                    <a:pt x="750" y="179"/>
                    <a:pt x="584" y="1"/>
                    <a:pt x="369" y="1"/>
                  </a:cubicBezTo>
                  <a:close/>
                </a:path>
              </a:pathLst>
            </a:custGeom>
            <a:grpFill/>
            <a:ln>
              <a:noFill/>
            </a:ln>
          </p:spPr>
          <p:txBody>
            <a:bodyPr spcFirstLastPara="1" wrap="square" lIns="146280" tIns="146280" rIns="146280" bIns="146280" anchor="ctr" anchorCtr="0">
              <a:noAutofit/>
            </a:bodyPr>
            <a:lstStyle/>
            <a:p>
              <a:endParaRPr sz="2880"/>
            </a:p>
          </p:txBody>
        </p:sp>
        <p:sp>
          <p:nvSpPr>
            <p:cNvPr id="14" name="Google Shape;241;p9">
              <a:extLst>
                <a:ext uri="{FF2B5EF4-FFF2-40B4-BE49-F238E27FC236}">
                  <a16:creationId xmlns:a16="http://schemas.microsoft.com/office/drawing/2014/main" id="{9AA04230-5B1A-0211-7E76-89CF3FBB125A}"/>
                </a:ext>
              </a:extLst>
            </p:cNvPr>
            <p:cNvSpPr/>
            <p:nvPr/>
          </p:nvSpPr>
          <p:spPr>
            <a:xfrm>
              <a:off x="3015250" y="1377675"/>
              <a:ext cx="22650" cy="128325"/>
            </a:xfrm>
            <a:custGeom>
              <a:avLst/>
              <a:gdLst/>
              <a:ahLst/>
              <a:cxnLst/>
              <a:rect l="l" t="t" r="r" b="b"/>
              <a:pathLst>
                <a:path w="906" h="5133" extrusionOk="0">
                  <a:moveTo>
                    <a:pt x="393" y="1"/>
                  </a:moveTo>
                  <a:cubicBezTo>
                    <a:pt x="191" y="1"/>
                    <a:pt x="0" y="167"/>
                    <a:pt x="12" y="370"/>
                  </a:cubicBezTo>
                  <a:cubicBezTo>
                    <a:pt x="119" y="1846"/>
                    <a:pt x="179" y="3299"/>
                    <a:pt x="167" y="4775"/>
                  </a:cubicBezTo>
                  <a:cubicBezTo>
                    <a:pt x="167" y="5013"/>
                    <a:pt x="352" y="5132"/>
                    <a:pt x="536" y="5132"/>
                  </a:cubicBezTo>
                  <a:cubicBezTo>
                    <a:pt x="721" y="5132"/>
                    <a:pt x="905" y="5013"/>
                    <a:pt x="905" y="4775"/>
                  </a:cubicBezTo>
                  <a:cubicBezTo>
                    <a:pt x="905" y="3299"/>
                    <a:pt x="869" y="1834"/>
                    <a:pt x="762" y="370"/>
                  </a:cubicBezTo>
                  <a:cubicBezTo>
                    <a:pt x="750" y="179"/>
                    <a:pt x="596" y="1"/>
                    <a:pt x="393" y="1"/>
                  </a:cubicBezTo>
                  <a:close/>
                </a:path>
              </a:pathLst>
            </a:custGeom>
            <a:grpFill/>
            <a:ln>
              <a:noFill/>
            </a:ln>
          </p:spPr>
          <p:txBody>
            <a:bodyPr spcFirstLastPara="1" wrap="square" lIns="146280" tIns="146280" rIns="146280" bIns="146280" anchor="ctr" anchorCtr="0">
              <a:noAutofit/>
            </a:bodyPr>
            <a:lstStyle/>
            <a:p>
              <a:endParaRPr sz="2880"/>
            </a:p>
          </p:txBody>
        </p:sp>
        <p:sp>
          <p:nvSpPr>
            <p:cNvPr id="15" name="Google Shape;242;p9">
              <a:extLst>
                <a:ext uri="{FF2B5EF4-FFF2-40B4-BE49-F238E27FC236}">
                  <a16:creationId xmlns:a16="http://schemas.microsoft.com/office/drawing/2014/main" id="{B9CDBB3F-D367-0E24-5B91-3C0CEC552AB2}"/>
                </a:ext>
              </a:extLst>
            </p:cNvPr>
            <p:cNvSpPr/>
            <p:nvPr/>
          </p:nvSpPr>
          <p:spPr>
            <a:xfrm>
              <a:off x="3049925" y="1356250"/>
              <a:ext cx="26225" cy="164000"/>
            </a:xfrm>
            <a:custGeom>
              <a:avLst/>
              <a:gdLst/>
              <a:ahLst/>
              <a:cxnLst/>
              <a:rect l="l" t="t" r="r" b="b"/>
              <a:pathLst>
                <a:path w="1049" h="6560" extrusionOk="0">
                  <a:moveTo>
                    <a:pt x="365" y="0"/>
                  </a:moveTo>
                  <a:cubicBezTo>
                    <a:pt x="179" y="0"/>
                    <a:pt x="0" y="120"/>
                    <a:pt x="18" y="358"/>
                  </a:cubicBezTo>
                  <a:cubicBezTo>
                    <a:pt x="137" y="2298"/>
                    <a:pt x="233" y="4251"/>
                    <a:pt x="292" y="6192"/>
                  </a:cubicBezTo>
                  <a:cubicBezTo>
                    <a:pt x="304" y="6437"/>
                    <a:pt x="497" y="6559"/>
                    <a:pt x="684" y="6559"/>
                  </a:cubicBezTo>
                  <a:cubicBezTo>
                    <a:pt x="869" y="6559"/>
                    <a:pt x="1048" y="6440"/>
                    <a:pt x="1042" y="6204"/>
                  </a:cubicBezTo>
                  <a:cubicBezTo>
                    <a:pt x="971" y="4251"/>
                    <a:pt x="876" y="2310"/>
                    <a:pt x="756" y="358"/>
                  </a:cubicBezTo>
                  <a:cubicBezTo>
                    <a:pt x="745" y="120"/>
                    <a:pt x="551" y="0"/>
                    <a:pt x="365" y="0"/>
                  </a:cubicBezTo>
                  <a:close/>
                </a:path>
              </a:pathLst>
            </a:custGeom>
            <a:grpFill/>
            <a:ln>
              <a:noFill/>
            </a:ln>
          </p:spPr>
          <p:txBody>
            <a:bodyPr spcFirstLastPara="1" wrap="square" lIns="146280" tIns="146280" rIns="146280" bIns="146280" anchor="ctr" anchorCtr="0">
              <a:noAutofit/>
            </a:bodyPr>
            <a:lstStyle/>
            <a:p>
              <a:endParaRPr sz="2880"/>
            </a:p>
          </p:txBody>
        </p:sp>
        <p:sp>
          <p:nvSpPr>
            <p:cNvPr id="16" name="Google Shape;243;p9">
              <a:extLst>
                <a:ext uri="{FF2B5EF4-FFF2-40B4-BE49-F238E27FC236}">
                  <a16:creationId xmlns:a16="http://schemas.microsoft.com/office/drawing/2014/main" id="{E7EA13D0-624A-DCEC-6011-6F9C28227AC3}"/>
                </a:ext>
              </a:extLst>
            </p:cNvPr>
            <p:cNvSpPr/>
            <p:nvPr/>
          </p:nvSpPr>
          <p:spPr>
            <a:xfrm>
              <a:off x="3091000" y="1340775"/>
              <a:ext cx="21900" cy="194975"/>
            </a:xfrm>
            <a:custGeom>
              <a:avLst/>
              <a:gdLst/>
              <a:ahLst/>
              <a:cxnLst/>
              <a:rect l="l" t="t" r="r" b="b"/>
              <a:pathLst>
                <a:path w="876" h="7799" extrusionOk="0">
                  <a:moveTo>
                    <a:pt x="368" y="0"/>
                  </a:moveTo>
                  <a:cubicBezTo>
                    <a:pt x="182" y="0"/>
                    <a:pt x="0" y="119"/>
                    <a:pt x="6" y="358"/>
                  </a:cubicBezTo>
                  <a:cubicBezTo>
                    <a:pt x="54" y="2727"/>
                    <a:pt x="102" y="5072"/>
                    <a:pt x="125" y="7442"/>
                  </a:cubicBezTo>
                  <a:cubicBezTo>
                    <a:pt x="125" y="7680"/>
                    <a:pt x="313" y="7799"/>
                    <a:pt x="501" y="7799"/>
                  </a:cubicBezTo>
                  <a:cubicBezTo>
                    <a:pt x="688" y="7799"/>
                    <a:pt x="876" y="7680"/>
                    <a:pt x="876" y="7442"/>
                  </a:cubicBezTo>
                  <a:cubicBezTo>
                    <a:pt x="828" y="5072"/>
                    <a:pt x="780" y="2727"/>
                    <a:pt x="757" y="358"/>
                  </a:cubicBezTo>
                  <a:cubicBezTo>
                    <a:pt x="745" y="119"/>
                    <a:pt x="554" y="0"/>
                    <a:pt x="368" y="0"/>
                  </a:cubicBezTo>
                  <a:close/>
                </a:path>
              </a:pathLst>
            </a:custGeom>
            <a:grpFill/>
            <a:ln>
              <a:noFill/>
            </a:ln>
          </p:spPr>
          <p:txBody>
            <a:bodyPr spcFirstLastPara="1" wrap="square" lIns="146280" tIns="146280" rIns="146280" bIns="146280" anchor="ctr" anchorCtr="0">
              <a:noAutofit/>
            </a:bodyPr>
            <a:lstStyle/>
            <a:p>
              <a:endParaRPr sz="2880"/>
            </a:p>
          </p:txBody>
        </p:sp>
        <p:sp>
          <p:nvSpPr>
            <p:cNvPr id="17" name="Google Shape;244;p9">
              <a:extLst>
                <a:ext uri="{FF2B5EF4-FFF2-40B4-BE49-F238E27FC236}">
                  <a16:creationId xmlns:a16="http://schemas.microsoft.com/office/drawing/2014/main" id="{D3D6A607-5F84-134C-202C-65DA11C28289}"/>
                </a:ext>
              </a:extLst>
            </p:cNvPr>
            <p:cNvSpPr/>
            <p:nvPr/>
          </p:nvSpPr>
          <p:spPr>
            <a:xfrm>
              <a:off x="3131175" y="1341950"/>
              <a:ext cx="28150" cy="200650"/>
            </a:xfrm>
            <a:custGeom>
              <a:avLst/>
              <a:gdLst/>
              <a:ahLst/>
              <a:cxnLst/>
              <a:rect l="l" t="t" r="r" b="b"/>
              <a:pathLst>
                <a:path w="1126" h="8026" extrusionOk="0">
                  <a:moveTo>
                    <a:pt x="368" y="1"/>
                  </a:moveTo>
                  <a:cubicBezTo>
                    <a:pt x="182" y="1"/>
                    <a:pt x="1" y="120"/>
                    <a:pt x="7" y="358"/>
                  </a:cubicBezTo>
                  <a:cubicBezTo>
                    <a:pt x="54" y="2799"/>
                    <a:pt x="173" y="5228"/>
                    <a:pt x="364" y="7645"/>
                  </a:cubicBezTo>
                  <a:cubicBezTo>
                    <a:pt x="376" y="7847"/>
                    <a:pt x="531" y="8026"/>
                    <a:pt x="733" y="8026"/>
                  </a:cubicBezTo>
                  <a:cubicBezTo>
                    <a:pt x="935" y="8026"/>
                    <a:pt x="1126" y="7859"/>
                    <a:pt x="1114" y="7645"/>
                  </a:cubicBezTo>
                  <a:cubicBezTo>
                    <a:pt x="912" y="5228"/>
                    <a:pt x="793" y="2787"/>
                    <a:pt x="757" y="358"/>
                  </a:cubicBezTo>
                  <a:cubicBezTo>
                    <a:pt x="745" y="120"/>
                    <a:pt x="554" y="1"/>
                    <a:pt x="368" y="1"/>
                  </a:cubicBezTo>
                  <a:close/>
                </a:path>
              </a:pathLst>
            </a:custGeom>
            <a:grpFill/>
            <a:ln>
              <a:noFill/>
            </a:ln>
          </p:spPr>
          <p:txBody>
            <a:bodyPr spcFirstLastPara="1" wrap="square" lIns="146280" tIns="146280" rIns="146280" bIns="146280" anchor="ctr" anchorCtr="0">
              <a:noAutofit/>
            </a:bodyPr>
            <a:lstStyle/>
            <a:p>
              <a:endParaRPr sz="2880"/>
            </a:p>
          </p:txBody>
        </p:sp>
        <p:sp>
          <p:nvSpPr>
            <p:cNvPr id="18" name="Google Shape;245;p9">
              <a:extLst>
                <a:ext uri="{FF2B5EF4-FFF2-40B4-BE49-F238E27FC236}">
                  <a16:creationId xmlns:a16="http://schemas.microsoft.com/office/drawing/2014/main" id="{E677EF1C-F121-46BE-3E87-7353D7DADD1A}"/>
                </a:ext>
              </a:extLst>
            </p:cNvPr>
            <p:cNvSpPr/>
            <p:nvPr/>
          </p:nvSpPr>
          <p:spPr>
            <a:xfrm>
              <a:off x="3177775" y="1345525"/>
              <a:ext cx="26800" cy="196475"/>
            </a:xfrm>
            <a:custGeom>
              <a:avLst/>
              <a:gdLst/>
              <a:ahLst/>
              <a:cxnLst/>
              <a:rect l="l" t="t" r="r" b="b"/>
              <a:pathLst>
                <a:path w="1072" h="7859" extrusionOk="0">
                  <a:moveTo>
                    <a:pt x="375" y="1"/>
                  </a:moveTo>
                  <a:cubicBezTo>
                    <a:pt x="188" y="1"/>
                    <a:pt x="0" y="120"/>
                    <a:pt x="0" y="358"/>
                  </a:cubicBezTo>
                  <a:cubicBezTo>
                    <a:pt x="36" y="2739"/>
                    <a:pt x="143" y="5121"/>
                    <a:pt x="322" y="7490"/>
                  </a:cubicBezTo>
                  <a:cubicBezTo>
                    <a:pt x="334" y="7680"/>
                    <a:pt x="464" y="7859"/>
                    <a:pt x="691" y="7859"/>
                  </a:cubicBezTo>
                  <a:cubicBezTo>
                    <a:pt x="881" y="7859"/>
                    <a:pt x="1072" y="7704"/>
                    <a:pt x="1060" y="7490"/>
                  </a:cubicBezTo>
                  <a:cubicBezTo>
                    <a:pt x="881" y="5109"/>
                    <a:pt x="774" y="2739"/>
                    <a:pt x="750" y="358"/>
                  </a:cubicBezTo>
                  <a:cubicBezTo>
                    <a:pt x="750" y="120"/>
                    <a:pt x="563" y="1"/>
                    <a:pt x="375" y="1"/>
                  </a:cubicBezTo>
                  <a:close/>
                </a:path>
              </a:pathLst>
            </a:custGeom>
            <a:grpFill/>
            <a:ln>
              <a:noFill/>
            </a:ln>
          </p:spPr>
          <p:txBody>
            <a:bodyPr spcFirstLastPara="1" wrap="square" lIns="146280" tIns="146280" rIns="146280" bIns="146280" anchor="ctr" anchorCtr="0">
              <a:noAutofit/>
            </a:bodyPr>
            <a:lstStyle/>
            <a:p>
              <a:endParaRPr sz="2880"/>
            </a:p>
          </p:txBody>
        </p:sp>
        <p:sp>
          <p:nvSpPr>
            <p:cNvPr id="19" name="Google Shape;246;p9">
              <a:extLst>
                <a:ext uri="{FF2B5EF4-FFF2-40B4-BE49-F238E27FC236}">
                  <a16:creationId xmlns:a16="http://schemas.microsoft.com/office/drawing/2014/main" id="{0F5A004D-0B59-4654-5E8F-B37A3822CEA3}"/>
                </a:ext>
              </a:extLst>
            </p:cNvPr>
            <p:cNvSpPr/>
            <p:nvPr/>
          </p:nvSpPr>
          <p:spPr>
            <a:xfrm>
              <a:off x="3220625" y="1364875"/>
              <a:ext cx="22050" cy="158575"/>
            </a:xfrm>
            <a:custGeom>
              <a:avLst/>
              <a:gdLst/>
              <a:ahLst/>
              <a:cxnLst/>
              <a:rect l="l" t="t" r="r" b="b"/>
              <a:pathLst>
                <a:path w="882" h="6343" extrusionOk="0">
                  <a:moveTo>
                    <a:pt x="376" y="1"/>
                  </a:moveTo>
                  <a:cubicBezTo>
                    <a:pt x="188" y="1"/>
                    <a:pt x="1" y="120"/>
                    <a:pt x="1" y="358"/>
                  </a:cubicBezTo>
                  <a:cubicBezTo>
                    <a:pt x="1" y="2239"/>
                    <a:pt x="36" y="4096"/>
                    <a:pt x="120" y="5966"/>
                  </a:cubicBezTo>
                  <a:cubicBezTo>
                    <a:pt x="138" y="6217"/>
                    <a:pt x="333" y="6342"/>
                    <a:pt x="520" y="6342"/>
                  </a:cubicBezTo>
                  <a:cubicBezTo>
                    <a:pt x="705" y="6342"/>
                    <a:pt x="882" y="6220"/>
                    <a:pt x="870" y="5978"/>
                  </a:cubicBezTo>
                  <a:cubicBezTo>
                    <a:pt x="786" y="4096"/>
                    <a:pt x="751" y="2239"/>
                    <a:pt x="751" y="358"/>
                  </a:cubicBezTo>
                  <a:cubicBezTo>
                    <a:pt x="751" y="120"/>
                    <a:pt x="563" y="1"/>
                    <a:pt x="376" y="1"/>
                  </a:cubicBezTo>
                  <a:close/>
                </a:path>
              </a:pathLst>
            </a:custGeom>
            <a:grpFill/>
            <a:ln>
              <a:noFill/>
            </a:ln>
          </p:spPr>
          <p:txBody>
            <a:bodyPr spcFirstLastPara="1" wrap="square" lIns="146280" tIns="146280" rIns="146280" bIns="146280" anchor="ctr" anchorCtr="0">
              <a:noAutofit/>
            </a:bodyPr>
            <a:lstStyle/>
            <a:p>
              <a:endParaRPr sz="2880"/>
            </a:p>
          </p:txBody>
        </p:sp>
        <p:sp>
          <p:nvSpPr>
            <p:cNvPr id="20" name="Google Shape;247;p9">
              <a:extLst>
                <a:ext uri="{FF2B5EF4-FFF2-40B4-BE49-F238E27FC236}">
                  <a16:creationId xmlns:a16="http://schemas.microsoft.com/office/drawing/2014/main" id="{BBF68F00-BFC5-EB84-4BC0-D7D5E0581F3E}"/>
                </a:ext>
              </a:extLst>
            </p:cNvPr>
            <p:cNvSpPr/>
            <p:nvPr/>
          </p:nvSpPr>
          <p:spPr>
            <a:xfrm>
              <a:off x="3260800" y="1397325"/>
              <a:ext cx="21775" cy="102725"/>
            </a:xfrm>
            <a:custGeom>
              <a:avLst/>
              <a:gdLst/>
              <a:ahLst/>
              <a:cxnLst/>
              <a:rect l="l" t="t" r="r" b="b"/>
              <a:pathLst>
                <a:path w="871" h="4109" extrusionOk="0">
                  <a:moveTo>
                    <a:pt x="415" y="1"/>
                  </a:moveTo>
                  <a:cubicBezTo>
                    <a:pt x="230" y="1"/>
                    <a:pt x="43" y="120"/>
                    <a:pt x="37" y="358"/>
                  </a:cubicBezTo>
                  <a:cubicBezTo>
                    <a:pt x="1" y="1489"/>
                    <a:pt x="37" y="2608"/>
                    <a:pt x="108" y="3739"/>
                  </a:cubicBezTo>
                  <a:cubicBezTo>
                    <a:pt x="120" y="3930"/>
                    <a:pt x="275" y="4108"/>
                    <a:pt x="477" y="4108"/>
                  </a:cubicBezTo>
                  <a:cubicBezTo>
                    <a:pt x="668" y="4108"/>
                    <a:pt x="870" y="3941"/>
                    <a:pt x="846" y="3739"/>
                  </a:cubicBezTo>
                  <a:cubicBezTo>
                    <a:pt x="775" y="2608"/>
                    <a:pt x="751" y="1489"/>
                    <a:pt x="775" y="358"/>
                  </a:cubicBezTo>
                  <a:cubicBezTo>
                    <a:pt x="781" y="120"/>
                    <a:pt x="599" y="1"/>
                    <a:pt x="415" y="1"/>
                  </a:cubicBezTo>
                  <a:close/>
                </a:path>
              </a:pathLst>
            </a:custGeom>
            <a:grpFill/>
            <a:ln>
              <a:noFill/>
            </a:ln>
          </p:spPr>
          <p:txBody>
            <a:bodyPr spcFirstLastPara="1" wrap="square" lIns="146280" tIns="146280" rIns="146280" bIns="146280" anchor="ctr" anchorCtr="0">
              <a:noAutofit/>
            </a:bodyPr>
            <a:lstStyle/>
            <a:p>
              <a:endParaRPr sz="2880"/>
            </a:p>
          </p:txBody>
        </p:sp>
        <p:sp>
          <p:nvSpPr>
            <p:cNvPr id="21" name="Google Shape;248;p9">
              <a:extLst>
                <a:ext uri="{FF2B5EF4-FFF2-40B4-BE49-F238E27FC236}">
                  <a16:creationId xmlns:a16="http://schemas.microsoft.com/office/drawing/2014/main" id="{AF93BADE-0CA5-3EA3-9454-6E272970B9E8}"/>
                </a:ext>
              </a:extLst>
            </p:cNvPr>
            <p:cNvSpPr/>
            <p:nvPr/>
          </p:nvSpPr>
          <p:spPr>
            <a:xfrm>
              <a:off x="3293550" y="1436775"/>
              <a:ext cx="20275" cy="45850"/>
            </a:xfrm>
            <a:custGeom>
              <a:avLst/>
              <a:gdLst/>
              <a:ahLst/>
              <a:cxnLst/>
              <a:rect l="l" t="t" r="r" b="b"/>
              <a:pathLst>
                <a:path w="811" h="1834" extrusionOk="0">
                  <a:moveTo>
                    <a:pt x="438" y="1"/>
                  </a:moveTo>
                  <a:cubicBezTo>
                    <a:pt x="423" y="1"/>
                    <a:pt x="408" y="2"/>
                    <a:pt x="394" y="6"/>
                  </a:cubicBezTo>
                  <a:cubicBezTo>
                    <a:pt x="298" y="6"/>
                    <a:pt x="191" y="30"/>
                    <a:pt x="120" y="101"/>
                  </a:cubicBezTo>
                  <a:cubicBezTo>
                    <a:pt x="60" y="173"/>
                    <a:pt x="1" y="268"/>
                    <a:pt x="13" y="375"/>
                  </a:cubicBezTo>
                  <a:cubicBezTo>
                    <a:pt x="60" y="744"/>
                    <a:pt x="60" y="1101"/>
                    <a:pt x="36" y="1459"/>
                  </a:cubicBezTo>
                  <a:cubicBezTo>
                    <a:pt x="13" y="1554"/>
                    <a:pt x="72" y="1673"/>
                    <a:pt x="132" y="1732"/>
                  </a:cubicBezTo>
                  <a:cubicBezTo>
                    <a:pt x="182" y="1783"/>
                    <a:pt x="266" y="1833"/>
                    <a:pt x="356" y="1833"/>
                  </a:cubicBezTo>
                  <a:cubicBezTo>
                    <a:pt x="372" y="1833"/>
                    <a:pt x="389" y="1831"/>
                    <a:pt x="405" y="1828"/>
                  </a:cubicBezTo>
                  <a:cubicBezTo>
                    <a:pt x="489" y="1828"/>
                    <a:pt x="596" y="1804"/>
                    <a:pt x="667" y="1732"/>
                  </a:cubicBezTo>
                  <a:cubicBezTo>
                    <a:pt x="751" y="1649"/>
                    <a:pt x="775" y="1566"/>
                    <a:pt x="775" y="1459"/>
                  </a:cubicBezTo>
                  <a:cubicBezTo>
                    <a:pt x="810" y="1101"/>
                    <a:pt x="810" y="732"/>
                    <a:pt x="763" y="375"/>
                  </a:cubicBezTo>
                  <a:cubicBezTo>
                    <a:pt x="751" y="268"/>
                    <a:pt x="727" y="173"/>
                    <a:pt x="656" y="101"/>
                  </a:cubicBezTo>
                  <a:cubicBezTo>
                    <a:pt x="605" y="51"/>
                    <a:pt x="521" y="1"/>
                    <a:pt x="438" y="1"/>
                  </a:cubicBezTo>
                  <a:close/>
                </a:path>
              </a:pathLst>
            </a:custGeom>
            <a:grpFill/>
            <a:ln>
              <a:noFill/>
            </a:ln>
          </p:spPr>
          <p:txBody>
            <a:bodyPr spcFirstLastPara="1" wrap="square" lIns="146280" tIns="146280" rIns="146280" bIns="146280" anchor="ctr" anchorCtr="0">
              <a:noAutofit/>
            </a:bodyPr>
            <a:lstStyle/>
            <a:p>
              <a:endParaRPr sz="2880"/>
            </a:p>
          </p:txBody>
        </p:sp>
        <p:sp>
          <p:nvSpPr>
            <p:cNvPr id="22" name="Google Shape;249;p9">
              <a:extLst>
                <a:ext uri="{FF2B5EF4-FFF2-40B4-BE49-F238E27FC236}">
                  <a16:creationId xmlns:a16="http://schemas.microsoft.com/office/drawing/2014/main" id="{19C2C44F-ACC0-A0EF-250C-95688DBA25C8}"/>
                </a:ext>
              </a:extLst>
            </p:cNvPr>
            <p:cNvSpPr/>
            <p:nvPr/>
          </p:nvSpPr>
          <p:spPr>
            <a:xfrm>
              <a:off x="3385825" y="1441550"/>
              <a:ext cx="20575" cy="32625"/>
            </a:xfrm>
            <a:custGeom>
              <a:avLst/>
              <a:gdLst/>
              <a:ahLst/>
              <a:cxnLst/>
              <a:rect l="l" t="t" r="r" b="b"/>
              <a:pathLst>
                <a:path w="823" h="1305" extrusionOk="0">
                  <a:moveTo>
                    <a:pt x="438" y="0"/>
                  </a:moveTo>
                  <a:cubicBezTo>
                    <a:pt x="423" y="0"/>
                    <a:pt x="408" y="2"/>
                    <a:pt x="394" y="6"/>
                  </a:cubicBezTo>
                  <a:cubicBezTo>
                    <a:pt x="298" y="6"/>
                    <a:pt x="191" y="29"/>
                    <a:pt x="120" y="113"/>
                  </a:cubicBezTo>
                  <a:cubicBezTo>
                    <a:pt x="60" y="184"/>
                    <a:pt x="1" y="267"/>
                    <a:pt x="13" y="375"/>
                  </a:cubicBezTo>
                  <a:cubicBezTo>
                    <a:pt x="36" y="553"/>
                    <a:pt x="48" y="732"/>
                    <a:pt x="60" y="922"/>
                  </a:cubicBezTo>
                  <a:cubicBezTo>
                    <a:pt x="60" y="970"/>
                    <a:pt x="72" y="1029"/>
                    <a:pt x="96" y="1077"/>
                  </a:cubicBezTo>
                  <a:cubicBezTo>
                    <a:pt x="108" y="1125"/>
                    <a:pt x="132" y="1160"/>
                    <a:pt x="167" y="1196"/>
                  </a:cubicBezTo>
                  <a:cubicBezTo>
                    <a:pt x="222" y="1251"/>
                    <a:pt x="316" y="1305"/>
                    <a:pt x="404" y="1305"/>
                  </a:cubicBezTo>
                  <a:cubicBezTo>
                    <a:pt x="413" y="1305"/>
                    <a:pt x="421" y="1304"/>
                    <a:pt x="429" y="1303"/>
                  </a:cubicBezTo>
                  <a:cubicBezTo>
                    <a:pt x="524" y="1303"/>
                    <a:pt x="632" y="1268"/>
                    <a:pt x="703" y="1196"/>
                  </a:cubicBezTo>
                  <a:cubicBezTo>
                    <a:pt x="763" y="1125"/>
                    <a:pt x="822" y="1029"/>
                    <a:pt x="810" y="922"/>
                  </a:cubicBezTo>
                  <a:cubicBezTo>
                    <a:pt x="786" y="744"/>
                    <a:pt x="775" y="565"/>
                    <a:pt x="763" y="375"/>
                  </a:cubicBezTo>
                  <a:cubicBezTo>
                    <a:pt x="763" y="327"/>
                    <a:pt x="751" y="267"/>
                    <a:pt x="727" y="232"/>
                  </a:cubicBezTo>
                  <a:cubicBezTo>
                    <a:pt x="715" y="172"/>
                    <a:pt x="691" y="137"/>
                    <a:pt x="655" y="113"/>
                  </a:cubicBezTo>
                  <a:cubicBezTo>
                    <a:pt x="605" y="52"/>
                    <a:pt x="520" y="0"/>
                    <a:pt x="438" y="0"/>
                  </a:cubicBezTo>
                  <a:close/>
                </a:path>
              </a:pathLst>
            </a:custGeom>
            <a:grpFill/>
            <a:ln>
              <a:noFill/>
            </a:ln>
          </p:spPr>
          <p:txBody>
            <a:bodyPr spcFirstLastPara="1" wrap="square" lIns="146280" tIns="146280" rIns="146280" bIns="146280" anchor="ctr" anchorCtr="0">
              <a:noAutofit/>
            </a:bodyPr>
            <a:lstStyle/>
            <a:p>
              <a:endParaRPr sz="2880"/>
            </a:p>
          </p:txBody>
        </p:sp>
        <p:sp>
          <p:nvSpPr>
            <p:cNvPr id="23" name="Google Shape;250;p9">
              <a:extLst>
                <a:ext uri="{FF2B5EF4-FFF2-40B4-BE49-F238E27FC236}">
                  <a16:creationId xmlns:a16="http://schemas.microsoft.com/office/drawing/2014/main" id="{D34101F3-6FE3-CEE5-DC02-512E7D062035}"/>
                </a:ext>
              </a:extLst>
            </p:cNvPr>
            <p:cNvSpPr/>
            <p:nvPr/>
          </p:nvSpPr>
          <p:spPr>
            <a:xfrm>
              <a:off x="3413800" y="1417525"/>
              <a:ext cx="22950" cy="73300"/>
            </a:xfrm>
            <a:custGeom>
              <a:avLst/>
              <a:gdLst/>
              <a:ahLst/>
              <a:cxnLst/>
              <a:rect l="l" t="t" r="r" b="b"/>
              <a:pathLst>
                <a:path w="918" h="2932" extrusionOk="0">
                  <a:moveTo>
                    <a:pt x="416" y="0"/>
                  </a:moveTo>
                  <a:cubicBezTo>
                    <a:pt x="405" y="0"/>
                    <a:pt x="393" y="1"/>
                    <a:pt x="382" y="2"/>
                  </a:cubicBezTo>
                  <a:cubicBezTo>
                    <a:pt x="191" y="14"/>
                    <a:pt x="1" y="157"/>
                    <a:pt x="13" y="371"/>
                  </a:cubicBezTo>
                  <a:cubicBezTo>
                    <a:pt x="72" y="1098"/>
                    <a:pt x="132" y="1824"/>
                    <a:pt x="167" y="2562"/>
                  </a:cubicBezTo>
                  <a:cubicBezTo>
                    <a:pt x="179" y="2747"/>
                    <a:pt x="314" y="2932"/>
                    <a:pt x="518" y="2932"/>
                  </a:cubicBezTo>
                  <a:cubicBezTo>
                    <a:pt x="524" y="2932"/>
                    <a:pt x="530" y="2931"/>
                    <a:pt x="537" y="2931"/>
                  </a:cubicBezTo>
                  <a:cubicBezTo>
                    <a:pt x="727" y="2919"/>
                    <a:pt x="918" y="2764"/>
                    <a:pt x="906" y="2562"/>
                  </a:cubicBezTo>
                  <a:cubicBezTo>
                    <a:pt x="882" y="1824"/>
                    <a:pt x="834" y="1098"/>
                    <a:pt x="763" y="371"/>
                  </a:cubicBezTo>
                  <a:cubicBezTo>
                    <a:pt x="740" y="191"/>
                    <a:pt x="611" y="0"/>
                    <a:pt x="416" y="0"/>
                  </a:cubicBezTo>
                  <a:close/>
                </a:path>
              </a:pathLst>
            </a:custGeom>
            <a:grpFill/>
            <a:ln>
              <a:noFill/>
            </a:ln>
          </p:spPr>
          <p:txBody>
            <a:bodyPr spcFirstLastPara="1" wrap="square" lIns="146280" tIns="146280" rIns="146280" bIns="146280" anchor="ctr" anchorCtr="0">
              <a:noAutofit/>
            </a:bodyPr>
            <a:lstStyle/>
            <a:p>
              <a:endParaRPr sz="2880"/>
            </a:p>
          </p:txBody>
        </p:sp>
        <p:sp>
          <p:nvSpPr>
            <p:cNvPr id="24" name="Google Shape;251;p9">
              <a:extLst>
                <a:ext uri="{FF2B5EF4-FFF2-40B4-BE49-F238E27FC236}">
                  <a16:creationId xmlns:a16="http://schemas.microsoft.com/office/drawing/2014/main" id="{F865E15B-E0C2-658F-2B4E-DC88DEDE7F50}"/>
                </a:ext>
              </a:extLst>
            </p:cNvPr>
            <p:cNvSpPr/>
            <p:nvPr/>
          </p:nvSpPr>
          <p:spPr>
            <a:xfrm>
              <a:off x="3448175" y="1399100"/>
              <a:ext cx="21925" cy="107800"/>
            </a:xfrm>
            <a:custGeom>
              <a:avLst/>
              <a:gdLst/>
              <a:ahLst/>
              <a:cxnLst/>
              <a:rect l="l" t="t" r="r" b="b"/>
              <a:pathLst>
                <a:path w="877" h="4312" extrusionOk="0">
                  <a:moveTo>
                    <a:pt x="369" y="1"/>
                  </a:moveTo>
                  <a:cubicBezTo>
                    <a:pt x="183" y="1"/>
                    <a:pt x="1" y="120"/>
                    <a:pt x="7" y="358"/>
                  </a:cubicBezTo>
                  <a:cubicBezTo>
                    <a:pt x="55" y="1549"/>
                    <a:pt x="102" y="2763"/>
                    <a:pt x="126" y="3954"/>
                  </a:cubicBezTo>
                  <a:cubicBezTo>
                    <a:pt x="132" y="4192"/>
                    <a:pt x="322" y="4311"/>
                    <a:pt x="508" y="4311"/>
                  </a:cubicBezTo>
                  <a:cubicBezTo>
                    <a:pt x="695" y="4311"/>
                    <a:pt x="876" y="4192"/>
                    <a:pt x="864" y="3954"/>
                  </a:cubicBezTo>
                  <a:cubicBezTo>
                    <a:pt x="828" y="2763"/>
                    <a:pt x="781" y="1549"/>
                    <a:pt x="757" y="358"/>
                  </a:cubicBezTo>
                  <a:cubicBezTo>
                    <a:pt x="745" y="120"/>
                    <a:pt x="555" y="1"/>
                    <a:pt x="369" y="1"/>
                  </a:cubicBezTo>
                  <a:close/>
                </a:path>
              </a:pathLst>
            </a:custGeom>
            <a:grpFill/>
            <a:ln>
              <a:noFill/>
            </a:ln>
          </p:spPr>
          <p:txBody>
            <a:bodyPr spcFirstLastPara="1" wrap="square" lIns="146280" tIns="146280" rIns="146280" bIns="146280" anchor="ctr" anchorCtr="0">
              <a:noAutofit/>
            </a:bodyPr>
            <a:lstStyle/>
            <a:p>
              <a:endParaRPr sz="2880"/>
            </a:p>
          </p:txBody>
        </p:sp>
        <p:sp>
          <p:nvSpPr>
            <p:cNvPr id="25" name="Google Shape;252;p9">
              <a:extLst>
                <a:ext uri="{FF2B5EF4-FFF2-40B4-BE49-F238E27FC236}">
                  <a16:creationId xmlns:a16="http://schemas.microsoft.com/office/drawing/2014/main" id="{64867BA8-7578-41C5-8191-7C5F5214F712}"/>
                </a:ext>
              </a:extLst>
            </p:cNvPr>
            <p:cNvSpPr/>
            <p:nvPr/>
          </p:nvSpPr>
          <p:spPr>
            <a:xfrm>
              <a:off x="3485250" y="1379475"/>
              <a:ext cx="23375" cy="148850"/>
            </a:xfrm>
            <a:custGeom>
              <a:avLst/>
              <a:gdLst/>
              <a:ahLst/>
              <a:cxnLst/>
              <a:rect l="l" t="t" r="r" b="b"/>
              <a:pathLst>
                <a:path w="935" h="5954" extrusionOk="0">
                  <a:moveTo>
                    <a:pt x="369" y="0"/>
                  </a:moveTo>
                  <a:cubicBezTo>
                    <a:pt x="185" y="0"/>
                    <a:pt x="0" y="119"/>
                    <a:pt x="0" y="357"/>
                  </a:cubicBezTo>
                  <a:cubicBezTo>
                    <a:pt x="12" y="2096"/>
                    <a:pt x="72" y="3846"/>
                    <a:pt x="179" y="5596"/>
                  </a:cubicBezTo>
                  <a:cubicBezTo>
                    <a:pt x="191" y="5834"/>
                    <a:pt x="384" y="5953"/>
                    <a:pt x="570" y="5953"/>
                  </a:cubicBezTo>
                  <a:cubicBezTo>
                    <a:pt x="756" y="5953"/>
                    <a:pt x="935" y="5834"/>
                    <a:pt x="917" y="5596"/>
                  </a:cubicBezTo>
                  <a:cubicBezTo>
                    <a:pt x="822" y="3858"/>
                    <a:pt x="762" y="2119"/>
                    <a:pt x="738" y="357"/>
                  </a:cubicBezTo>
                  <a:cubicBezTo>
                    <a:pt x="738" y="119"/>
                    <a:pt x="554" y="0"/>
                    <a:pt x="369" y="0"/>
                  </a:cubicBezTo>
                  <a:close/>
                </a:path>
              </a:pathLst>
            </a:custGeom>
            <a:grpFill/>
            <a:ln>
              <a:noFill/>
            </a:ln>
          </p:spPr>
          <p:txBody>
            <a:bodyPr spcFirstLastPara="1" wrap="square" lIns="146280" tIns="146280" rIns="146280" bIns="146280" anchor="ctr" anchorCtr="0">
              <a:noAutofit/>
            </a:bodyPr>
            <a:lstStyle/>
            <a:p>
              <a:endParaRPr sz="2880"/>
            </a:p>
          </p:txBody>
        </p:sp>
        <p:sp>
          <p:nvSpPr>
            <p:cNvPr id="26" name="Google Shape;253;p9">
              <a:extLst>
                <a:ext uri="{FF2B5EF4-FFF2-40B4-BE49-F238E27FC236}">
                  <a16:creationId xmlns:a16="http://schemas.microsoft.com/office/drawing/2014/main" id="{146902AC-69C2-CF49-4AD0-27517A13A3F2}"/>
                </a:ext>
              </a:extLst>
            </p:cNvPr>
            <p:cNvSpPr/>
            <p:nvPr/>
          </p:nvSpPr>
          <p:spPr>
            <a:xfrm>
              <a:off x="3520825" y="1361300"/>
              <a:ext cx="25325" cy="179600"/>
            </a:xfrm>
            <a:custGeom>
              <a:avLst/>
              <a:gdLst/>
              <a:ahLst/>
              <a:cxnLst/>
              <a:rect l="l" t="t" r="r" b="b"/>
              <a:pathLst>
                <a:path w="1013" h="7184" extrusionOk="0">
                  <a:moveTo>
                    <a:pt x="366" y="1"/>
                  </a:moveTo>
                  <a:cubicBezTo>
                    <a:pt x="182" y="1"/>
                    <a:pt x="0" y="120"/>
                    <a:pt x="6" y="358"/>
                  </a:cubicBezTo>
                  <a:cubicBezTo>
                    <a:pt x="125" y="2513"/>
                    <a:pt x="197" y="4668"/>
                    <a:pt x="256" y="6835"/>
                  </a:cubicBezTo>
                  <a:cubicBezTo>
                    <a:pt x="262" y="7067"/>
                    <a:pt x="453" y="7183"/>
                    <a:pt x="640" y="7183"/>
                  </a:cubicBezTo>
                  <a:cubicBezTo>
                    <a:pt x="828" y="7183"/>
                    <a:pt x="1012" y="7067"/>
                    <a:pt x="1006" y="6835"/>
                  </a:cubicBezTo>
                  <a:cubicBezTo>
                    <a:pt x="947" y="4668"/>
                    <a:pt x="851" y="2513"/>
                    <a:pt x="744" y="358"/>
                  </a:cubicBezTo>
                  <a:cubicBezTo>
                    <a:pt x="738" y="120"/>
                    <a:pt x="551" y="1"/>
                    <a:pt x="366" y="1"/>
                  </a:cubicBezTo>
                  <a:close/>
                </a:path>
              </a:pathLst>
            </a:custGeom>
            <a:grpFill/>
            <a:ln>
              <a:noFill/>
            </a:ln>
          </p:spPr>
          <p:txBody>
            <a:bodyPr spcFirstLastPara="1" wrap="square" lIns="146280" tIns="146280" rIns="146280" bIns="146280" anchor="ctr" anchorCtr="0">
              <a:noAutofit/>
            </a:bodyPr>
            <a:lstStyle/>
            <a:p>
              <a:endParaRPr sz="2880"/>
            </a:p>
          </p:txBody>
        </p:sp>
        <p:sp>
          <p:nvSpPr>
            <p:cNvPr id="27" name="Google Shape;254;p9">
              <a:extLst>
                <a:ext uri="{FF2B5EF4-FFF2-40B4-BE49-F238E27FC236}">
                  <a16:creationId xmlns:a16="http://schemas.microsoft.com/office/drawing/2014/main" id="{EAA9C39B-98A1-C6BD-541B-B4F2EDA578F1}"/>
                </a:ext>
              </a:extLst>
            </p:cNvPr>
            <p:cNvSpPr/>
            <p:nvPr/>
          </p:nvSpPr>
          <p:spPr>
            <a:xfrm>
              <a:off x="3562625" y="1355350"/>
              <a:ext cx="26225" cy="190825"/>
            </a:xfrm>
            <a:custGeom>
              <a:avLst/>
              <a:gdLst/>
              <a:ahLst/>
              <a:cxnLst/>
              <a:rect l="l" t="t" r="r" b="b"/>
              <a:pathLst>
                <a:path w="1049" h="7633" extrusionOk="0">
                  <a:moveTo>
                    <a:pt x="366" y="1"/>
                  </a:moveTo>
                  <a:cubicBezTo>
                    <a:pt x="180" y="1"/>
                    <a:pt x="1" y="120"/>
                    <a:pt x="13" y="358"/>
                  </a:cubicBezTo>
                  <a:cubicBezTo>
                    <a:pt x="168" y="2668"/>
                    <a:pt x="251" y="4966"/>
                    <a:pt x="299" y="7275"/>
                  </a:cubicBezTo>
                  <a:cubicBezTo>
                    <a:pt x="305" y="7514"/>
                    <a:pt x="495" y="7633"/>
                    <a:pt x="681" y="7633"/>
                  </a:cubicBezTo>
                  <a:cubicBezTo>
                    <a:pt x="867" y="7633"/>
                    <a:pt x="1049" y="7514"/>
                    <a:pt x="1037" y="7275"/>
                  </a:cubicBezTo>
                  <a:cubicBezTo>
                    <a:pt x="1001" y="4966"/>
                    <a:pt x="906" y="2668"/>
                    <a:pt x="763" y="358"/>
                  </a:cubicBezTo>
                  <a:cubicBezTo>
                    <a:pt x="745" y="120"/>
                    <a:pt x="552" y="1"/>
                    <a:pt x="366" y="1"/>
                  </a:cubicBezTo>
                  <a:close/>
                </a:path>
              </a:pathLst>
            </a:custGeom>
            <a:grpFill/>
            <a:ln>
              <a:noFill/>
            </a:ln>
          </p:spPr>
          <p:txBody>
            <a:bodyPr spcFirstLastPara="1" wrap="square" lIns="146280" tIns="146280" rIns="146280" bIns="146280" anchor="ctr" anchorCtr="0">
              <a:noAutofit/>
            </a:bodyPr>
            <a:lstStyle/>
            <a:p>
              <a:endParaRPr sz="2880"/>
            </a:p>
          </p:txBody>
        </p:sp>
      </p:grpSp>
      <p:grpSp>
        <p:nvGrpSpPr>
          <p:cNvPr id="29" name="Google Shape;305;p13">
            <a:extLst>
              <a:ext uri="{FF2B5EF4-FFF2-40B4-BE49-F238E27FC236}">
                <a16:creationId xmlns:a16="http://schemas.microsoft.com/office/drawing/2014/main" id="{54A9273B-1E26-FAE7-ED80-7894FFFB02E2}"/>
              </a:ext>
            </a:extLst>
          </p:cNvPr>
          <p:cNvGrpSpPr/>
          <p:nvPr/>
        </p:nvGrpSpPr>
        <p:grpSpPr>
          <a:xfrm>
            <a:off x="2503150" y="1158530"/>
            <a:ext cx="1317565" cy="1395189"/>
            <a:chOff x="1397775" y="1160475"/>
            <a:chExt cx="521525" cy="552250"/>
          </a:xfrm>
        </p:grpSpPr>
        <p:sp>
          <p:nvSpPr>
            <p:cNvPr id="30" name="Google Shape;306;p13">
              <a:extLst>
                <a:ext uri="{FF2B5EF4-FFF2-40B4-BE49-F238E27FC236}">
                  <a16:creationId xmlns:a16="http://schemas.microsoft.com/office/drawing/2014/main" id="{DB588494-D71D-E727-C27D-5F7A1BDC68C9}"/>
                </a:ext>
              </a:extLst>
            </p:cNvPr>
            <p:cNvSpPr/>
            <p:nvPr/>
          </p:nvSpPr>
          <p:spPr>
            <a:xfrm>
              <a:off x="1397775" y="1160475"/>
              <a:ext cx="521525" cy="552250"/>
            </a:xfrm>
            <a:custGeom>
              <a:avLst/>
              <a:gdLst/>
              <a:ahLst/>
              <a:cxnLst/>
              <a:rect l="l" t="t" r="r" b="b"/>
              <a:pathLst>
                <a:path w="20861" h="22090" extrusionOk="0">
                  <a:moveTo>
                    <a:pt x="14421" y="289"/>
                  </a:moveTo>
                  <a:cubicBezTo>
                    <a:pt x="14833" y="289"/>
                    <a:pt x="15243" y="326"/>
                    <a:pt x="15646" y="402"/>
                  </a:cubicBezTo>
                  <a:cubicBezTo>
                    <a:pt x="15884" y="438"/>
                    <a:pt x="16122" y="497"/>
                    <a:pt x="16360" y="581"/>
                  </a:cubicBezTo>
                  <a:cubicBezTo>
                    <a:pt x="16103" y="526"/>
                    <a:pt x="15845" y="502"/>
                    <a:pt x="15581" y="502"/>
                  </a:cubicBezTo>
                  <a:cubicBezTo>
                    <a:pt x="15442" y="502"/>
                    <a:pt x="15301" y="509"/>
                    <a:pt x="15157" y="521"/>
                  </a:cubicBezTo>
                  <a:lnTo>
                    <a:pt x="15050" y="521"/>
                  </a:lnTo>
                  <a:cubicBezTo>
                    <a:pt x="14705" y="462"/>
                    <a:pt x="14360" y="426"/>
                    <a:pt x="14003" y="426"/>
                  </a:cubicBezTo>
                  <a:cubicBezTo>
                    <a:pt x="12788" y="426"/>
                    <a:pt x="11621" y="854"/>
                    <a:pt x="10681" y="1569"/>
                  </a:cubicBezTo>
                  <a:lnTo>
                    <a:pt x="10359" y="1747"/>
                  </a:lnTo>
                  <a:cubicBezTo>
                    <a:pt x="9805" y="2078"/>
                    <a:pt x="9307" y="2504"/>
                    <a:pt x="8903" y="3024"/>
                  </a:cubicBezTo>
                  <a:lnTo>
                    <a:pt x="8903" y="3024"/>
                  </a:lnTo>
                  <a:cubicBezTo>
                    <a:pt x="8947" y="2963"/>
                    <a:pt x="8992" y="2902"/>
                    <a:pt x="9038" y="2843"/>
                  </a:cubicBezTo>
                  <a:cubicBezTo>
                    <a:pt x="10287" y="1207"/>
                    <a:pt x="12370" y="289"/>
                    <a:pt x="14421" y="289"/>
                  </a:cubicBezTo>
                  <a:close/>
                  <a:moveTo>
                    <a:pt x="18622" y="4295"/>
                  </a:moveTo>
                  <a:lnTo>
                    <a:pt x="18622" y="4295"/>
                  </a:lnTo>
                  <a:cubicBezTo>
                    <a:pt x="18658" y="4343"/>
                    <a:pt x="18682" y="4402"/>
                    <a:pt x="18694" y="4462"/>
                  </a:cubicBezTo>
                  <a:cubicBezTo>
                    <a:pt x="18670" y="4402"/>
                    <a:pt x="18658" y="4343"/>
                    <a:pt x="18622" y="4295"/>
                  </a:cubicBezTo>
                  <a:close/>
                  <a:moveTo>
                    <a:pt x="18682" y="1962"/>
                  </a:moveTo>
                  <a:lnTo>
                    <a:pt x="18860" y="2140"/>
                  </a:lnTo>
                  <a:cubicBezTo>
                    <a:pt x="19622" y="2938"/>
                    <a:pt x="20146" y="3950"/>
                    <a:pt x="20349" y="5045"/>
                  </a:cubicBezTo>
                  <a:cubicBezTo>
                    <a:pt x="20182" y="4462"/>
                    <a:pt x="19944" y="3890"/>
                    <a:pt x="19646" y="3379"/>
                  </a:cubicBezTo>
                  <a:cubicBezTo>
                    <a:pt x="19372" y="2878"/>
                    <a:pt x="19051" y="2390"/>
                    <a:pt x="18682" y="1962"/>
                  </a:cubicBezTo>
                  <a:close/>
                  <a:moveTo>
                    <a:pt x="13717" y="1509"/>
                  </a:moveTo>
                  <a:lnTo>
                    <a:pt x="13717" y="1509"/>
                  </a:lnTo>
                  <a:cubicBezTo>
                    <a:pt x="12550" y="1593"/>
                    <a:pt x="11407" y="2033"/>
                    <a:pt x="10538" y="2819"/>
                  </a:cubicBezTo>
                  <a:cubicBezTo>
                    <a:pt x="9764" y="3521"/>
                    <a:pt x="9204" y="4474"/>
                    <a:pt x="8930" y="5498"/>
                  </a:cubicBezTo>
                  <a:cubicBezTo>
                    <a:pt x="9204" y="4283"/>
                    <a:pt x="9907" y="3152"/>
                    <a:pt x="10883" y="2355"/>
                  </a:cubicBezTo>
                  <a:cubicBezTo>
                    <a:pt x="10978" y="2295"/>
                    <a:pt x="11050" y="2259"/>
                    <a:pt x="11133" y="2200"/>
                  </a:cubicBezTo>
                  <a:cubicBezTo>
                    <a:pt x="11347" y="2069"/>
                    <a:pt x="11550" y="1962"/>
                    <a:pt x="11776" y="1890"/>
                  </a:cubicBezTo>
                  <a:cubicBezTo>
                    <a:pt x="11812" y="1866"/>
                    <a:pt x="11847" y="1855"/>
                    <a:pt x="11883" y="1855"/>
                  </a:cubicBezTo>
                  <a:cubicBezTo>
                    <a:pt x="11955" y="1831"/>
                    <a:pt x="12014" y="1807"/>
                    <a:pt x="12086" y="1783"/>
                  </a:cubicBezTo>
                  <a:cubicBezTo>
                    <a:pt x="12121" y="1771"/>
                    <a:pt x="12145" y="1771"/>
                    <a:pt x="12181" y="1747"/>
                  </a:cubicBezTo>
                  <a:cubicBezTo>
                    <a:pt x="12669" y="1605"/>
                    <a:pt x="13193" y="1533"/>
                    <a:pt x="13717" y="1509"/>
                  </a:cubicBezTo>
                  <a:close/>
                  <a:moveTo>
                    <a:pt x="8475" y="3704"/>
                  </a:moveTo>
                  <a:cubicBezTo>
                    <a:pt x="8291" y="4077"/>
                    <a:pt x="8157" y="4471"/>
                    <a:pt x="8073" y="4879"/>
                  </a:cubicBezTo>
                  <a:cubicBezTo>
                    <a:pt x="7609" y="6260"/>
                    <a:pt x="7621" y="7808"/>
                    <a:pt x="8204" y="9165"/>
                  </a:cubicBezTo>
                  <a:cubicBezTo>
                    <a:pt x="8478" y="9784"/>
                    <a:pt x="8871" y="10367"/>
                    <a:pt x="9335" y="10856"/>
                  </a:cubicBezTo>
                  <a:cubicBezTo>
                    <a:pt x="9454" y="11034"/>
                    <a:pt x="9573" y="11201"/>
                    <a:pt x="9692" y="11368"/>
                  </a:cubicBezTo>
                  <a:cubicBezTo>
                    <a:pt x="9145" y="10903"/>
                    <a:pt x="8669" y="10344"/>
                    <a:pt x="8311" y="9713"/>
                  </a:cubicBezTo>
                  <a:cubicBezTo>
                    <a:pt x="7289" y="7852"/>
                    <a:pt x="7469" y="5535"/>
                    <a:pt x="8475" y="3704"/>
                  </a:cubicBezTo>
                  <a:close/>
                  <a:moveTo>
                    <a:pt x="14083" y="1783"/>
                  </a:moveTo>
                  <a:cubicBezTo>
                    <a:pt x="14462" y="1783"/>
                    <a:pt x="14843" y="1826"/>
                    <a:pt x="15217" y="1914"/>
                  </a:cubicBezTo>
                  <a:cubicBezTo>
                    <a:pt x="17205" y="2378"/>
                    <a:pt x="18694" y="4105"/>
                    <a:pt x="18801" y="6153"/>
                  </a:cubicBezTo>
                  <a:cubicBezTo>
                    <a:pt x="18813" y="6474"/>
                    <a:pt x="18801" y="6796"/>
                    <a:pt x="18741" y="7105"/>
                  </a:cubicBezTo>
                  <a:cubicBezTo>
                    <a:pt x="18551" y="8212"/>
                    <a:pt x="18015" y="9224"/>
                    <a:pt x="17205" y="9998"/>
                  </a:cubicBezTo>
                  <a:cubicBezTo>
                    <a:pt x="16419" y="10772"/>
                    <a:pt x="15360" y="11356"/>
                    <a:pt x="14264" y="11451"/>
                  </a:cubicBezTo>
                  <a:cubicBezTo>
                    <a:pt x="14122" y="11464"/>
                    <a:pt x="13980" y="11471"/>
                    <a:pt x="13837" y="11471"/>
                  </a:cubicBezTo>
                  <a:cubicBezTo>
                    <a:pt x="12096" y="11471"/>
                    <a:pt x="10375" y="10480"/>
                    <a:pt x="9550" y="8939"/>
                  </a:cubicBezTo>
                  <a:cubicBezTo>
                    <a:pt x="8621" y="7224"/>
                    <a:pt x="9026" y="5022"/>
                    <a:pt x="10228" y="3569"/>
                  </a:cubicBezTo>
                  <a:cubicBezTo>
                    <a:pt x="11174" y="2424"/>
                    <a:pt x="12617" y="1783"/>
                    <a:pt x="14083" y="1783"/>
                  </a:cubicBezTo>
                  <a:close/>
                  <a:moveTo>
                    <a:pt x="9669" y="9665"/>
                  </a:moveTo>
                  <a:lnTo>
                    <a:pt x="9669" y="9665"/>
                  </a:lnTo>
                  <a:cubicBezTo>
                    <a:pt x="10574" y="10879"/>
                    <a:pt x="12026" y="11665"/>
                    <a:pt x="13550" y="11749"/>
                  </a:cubicBezTo>
                  <a:lnTo>
                    <a:pt x="13562" y="11749"/>
                  </a:lnTo>
                  <a:cubicBezTo>
                    <a:pt x="13419" y="11784"/>
                    <a:pt x="13324" y="11891"/>
                    <a:pt x="13300" y="12022"/>
                  </a:cubicBezTo>
                  <a:cubicBezTo>
                    <a:pt x="12419" y="11951"/>
                    <a:pt x="11586" y="11630"/>
                    <a:pt x="10835" y="11153"/>
                  </a:cubicBezTo>
                  <a:cubicBezTo>
                    <a:pt x="10383" y="10737"/>
                    <a:pt x="9978" y="10225"/>
                    <a:pt x="9669" y="9665"/>
                  </a:cubicBezTo>
                  <a:close/>
                  <a:moveTo>
                    <a:pt x="8383" y="12130"/>
                  </a:moveTo>
                  <a:cubicBezTo>
                    <a:pt x="8380" y="12133"/>
                    <a:pt x="8378" y="12136"/>
                    <a:pt x="8376" y="12140"/>
                  </a:cubicBezTo>
                  <a:lnTo>
                    <a:pt x="8376" y="12140"/>
                  </a:lnTo>
                  <a:cubicBezTo>
                    <a:pt x="8378" y="12137"/>
                    <a:pt x="8380" y="12133"/>
                    <a:pt x="8383" y="12130"/>
                  </a:cubicBezTo>
                  <a:close/>
                  <a:moveTo>
                    <a:pt x="10621" y="11868"/>
                  </a:moveTo>
                  <a:cubicBezTo>
                    <a:pt x="10800" y="12034"/>
                    <a:pt x="10978" y="12165"/>
                    <a:pt x="11181" y="12272"/>
                  </a:cubicBezTo>
                  <a:cubicBezTo>
                    <a:pt x="10955" y="12165"/>
                    <a:pt x="10752" y="12070"/>
                    <a:pt x="10538" y="11927"/>
                  </a:cubicBezTo>
                  <a:cubicBezTo>
                    <a:pt x="10574" y="11915"/>
                    <a:pt x="10597" y="11903"/>
                    <a:pt x="10621" y="11868"/>
                  </a:cubicBezTo>
                  <a:close/>
                  <a:moveTo>
                    <a:pt x="8252" y="12583"/>
                  </a:moveTo>
                  <a:cubicBezTo>
                    <a:pt x="8252" y="12590"/>
                    <a:pt x="8252" y="12597"/>
                    <a:pt x="8252" y="12606"/>
                  </a:cubicBezTo>
                  <a:cubicBezTo>
                    <a:pt x="8263" y="12606"/>
                    <a:pt x="8264" y="12606"/>
                    <a:pt x="8252" y="12583"/>
                  </a:cubicBezTo>
                  <a:close/>
                  <a:moveTo>
                    <a:pt x="17134" y="11725"/>
                  </a:moveTo>
                  <a:cubicBezTo>
                    <a:pt x="17146" y="11737"/>
                    <a:pt x="17158" y="11749"/>
                    <a:pt x="17193" y="11772"/>
                  </a:cubicBezTo>
                  <a:cubicBezTo>
                    <a:pt x="16360" y="12332"/>
                    <a:pt x="15419" y="12737"/>
                    <a:pt x="14419" y="12844"/>
                  </a:cubicBezTo>
                  <a:cubicBezTo>
                    <a:pt x="15205" y="12701"/>
                    <a:pt x="15955" y="12427"/>
                    <a:pt x="16634" y="12046"/>
                  </a:cubicBezTo>
                  <a:cubicBezTo>
                    <a:pt x="16812" y="11951"/>
                    <a:pt x="16967" y="11844"/>
                    <a:pt x="17134" y="11725"/>
                  </a:cubicBezTo>
                  <a:close/>
                  <a:moveTo>
                    <a:pt x="8561" y="10594"/>
                  </a:moveTo>
                  <a:cubicBezTo>
                    <a:pt x="9192" y="11368"/>
                    <a:pt x="9990" y="12022"/>
                    <a:pt x="10883" y="12451"/>
                  </a:cubicBezTo>
                  <a:cubicBezTo>
                    <a:pt x="10740" y="12784"/>
                    <a:pt x="10347" y="12904"/>
                    <a:pt x="10026" y="12975"/>
                  </a:cubicBezTo>
                  <a:cubicBezTo>
                    <a:pt x="9669" y="13058"/>
                    <a:pt x="9323" y="13142"/>
                    <a:pt x="9026" y="13332"/>
                  </a:cubicBezTo>
                  <a:cubicBezTo>
                    <a:pt x="8776" y="13094"/>
                    <a:pt x="8514" y="12844"/>
                    <a:pt x="8252" y="12606"/>
                  </a:cubicBezTo>
                  <a:lnTo>
                    <a:pt x="8252" y="12582"/>
                  </a:lnTo>
                  <a:cubicBezTo>
                    <a:pt x="8252" y="12582"/>
                    <a:pt x="8252" y="12583"/>
                    <a:pt x="8252" y="12583"/>
                  </a:cubicBezTo>
                  <a:lnTo>
                    <a:pt x="8252" y="12583"/>
                  </a:lnTo>
                  <a:cubicBezTo>
                    <a:pt x="8253" y="12573"/>
                    <a:pt x="8256" y="12566"/>
                    <a:pt x="8264" y="12558"/>
                  </a:cubicBezTo>
                  <a:cubicBezTo>
                    <a:pt x="8264" y="12523"/>
                    <a:pt x="8276" y="12499"/>
                    <a:pt x="8276" y="12463"/>
                  </a:cubicBezTo>
                  <a:cubicBezTo>
                    <a:pt x="8310" y="12371"/>
                    <a:pt x="8322" y="12225"/>
                    <a:pt x="8376" y="12140"/>
                  </a:cubicBezTo>
                  <a:lnTo>
                    <a:pt x="8376" y="12140"/>
                  </a:lnTo>
                  <a:cubicBezTo>
                    <a:pt x="8365" y="12157"/>
                    <a:pt x="8360" y="12163"/>
                    <a:pt x="8359" y="12163"/>
                  </a:cubicBezTo>
                  <a:cubicBezTo>
                    <a:pt x="8357" y="12163"/>
                    <a:pt x="8375" y="12129"/>
                    <a:pt x="8383" y="12106"/>
                  </a:cubicBezTo>
                  <a:cubicBezTo>
                    <a:pt x="8490" y="12225"/>
                    <a:pt x="8609" y="12332"/>
                    <a:pt x="8716" y="12451"/>
                  </a:cubicBezTo>
                  <a:cubicBezTo>
                    <a:pt x="8746" y="12481"/>
                    <a:pt x="8782" y="12496"/>
                    <a:pt x="8817" y="12496"/>
                  </a:cubicBezTo>
                  <a:cubicBezTo>
                    <a:pt x="8853" y="12496"/>
                    <a:pt x="8889" y="12481"/>
                    <a:pt x="8919" y="12451"/>
                  </a:cubicBezTo>
                  <a:cubicBezTo>
                    <a:pt x="8978" y="12392"/>
                    <a:pt x="8978" y="12308"/>
                    <a:pt x="8919" y="12249"/>
                  </a:cubicBezTo>
                  <a:cubicBezTo>
                    <a:pt x="8788" y="12106"/>
                    <a:pt x="8669" y="11975"/>
                    <a:pt x="8538" y="11856"/>
                  </a:cubicBezTo>
                  <a:cubicBezTo>
                    <a:pt x="8621" y="11689"/>
                    <a:pt x="8561" y="11451"/>
                    <a:pt x="8395" y="11380"/>
                  </a:cubicBezTo>
                  <a:cubicBezTo>
                    <a:pt x="8359" y="11368"/>
                    <a:pt x="8323" y="11356"/>
                    <a:pt x="8276" y="11332"/>
                  </a:cubicBezTo>
                  <a:cubicBezTo>
                    <a:pt x="8276" y="11284"/>
                    <a:pt x="8299" y="11249"/>
                    <a:pt x="8299" y="11201"/>
                  </a:cubicBezTo>
                  <a:cubicBezTo>
                    <a:pt x="8633" y="11546"/>
                    <a:pt x="8954" y="11903"/>
                    <a:pt x="9252" y="12272"/>
                  </a:cubicBezTo>
                  <a:cubicBezTo>
                    <a:pt x="9269" y="12301"/>
                    <a:pt x="9302" y="12313"/>
                    <a:pt x="9338" y="12313"/>
                  </a:cubicBezTo>
                  <a:cubicBezTo>
                    <a:pt x="9378" y="12313"/>
                    <a:pt x="9423" y="12298"/>
                    <a:pt x="9454" y="12272"/>
                  </a:cubicBezTo>
                  <a:cubicBezTo>
                    <a:pt x="9514" y="12213"/>
                    <a:pt x="9502" y="12130"/>
                    <a:pt x="9454" y="12058"/>
                  </a:cubicBezTo>
                  <a:cubicBezTo>
                    <a:pt x="9133" y="11641"/>
                    <a:pt x="8788" y="11260"/>
                    <a:pt x="8418" y="10903"/>
                  </a:cubicBezTo>
                  <a:cubicBezTo>
                    <a:pt x="8395" y="10891"/>
                    <a:pt x="8395" y="10891"/>
                    <a:pt x="8383" y="10891"/>
                  </a:cubicBezTo>
                  <a:cubicBezTo>
                    <a:pt x="8430" y="10772"/>
                    <a:pt x="8490" y="10677"/>
                    <a:pt x="8561" y="10594"/>
                  </a:cubicBezTo>
                  <a:close/>
                  <a:moveTo>
                    <a:pt x="8240" y="12999"/>
                  </a:moveTo>
                  <a:cubicBezTo>
                    <a:pt x="8418" y="13177"/>
                    <a:pt x="8609" y="13356"/>
                    <a:pt x="8788" y="13535"/>
                  </a:cubicBezTo>
                  <a:cubicBezTo>
                    <a:pt x="8478" y="13856"/>
                    <a:pt x="8204" y="14273"/>
                    <a:pt x="7918" y="14630"/>
                  </a:cubicBezTo>
                  <a:cubicBezTo>
                    <a:pt x="7609" y="15023"/>
                    <a:pt x="7299" y="15416"/>
                    <a:pt x="7002" y="15821"/>
                  </a:cubicBezTo>
                  <a:lnTo>
                    <a:pt x="4144" y="19476"/>
                  </a:lnTo>
                  <a:cubicBezTo>
                    <a:pt x="3549" y="19047"/>
                    <a:pt x="3013" y="18535"/>
                    <a:pt x="2537" y="17987"/>
                  </a:cubicBezTo>
                  <a:lnTo>
                    <a:pt x="2858" y="17666"/>
                  </a:lnTo>
                  <a:cubicBezTo>
                    <a:pt x="2882" y="17678"/>
                    <a:pt x="2894" y="17690"/>
                    <a:pt x="2906" y="17690"/>
                  </a:cubicBezTo>
                  <a:lnTo>
                    <a:pt x="2918" y="17702"/>
                  </a:lnTo>
                  <a:lnTo>
                    <a:pt x="2942" y="17714"/>
                  </a:lnTo>
                  <a:lnTo>
                    <a:pt x="2954" y="17737"/>
                  </a:lnTo>
                  <a:cubicBezTo>
                    <a:pt x="3001" y="17785"/>
                    <a:pt x="3061" y="17821"/>
                    <a:pt x="3096" y="17856"/>
                  </a:cubicBezTo>
                  <a:cubicBezTo>
                    <a:pt x="3192" y="17940"/>
                    <a:pt x="3299" y="18035"/>
                    <a:pt x="3370" y="18118"/>
                  </a:cubicBezTo>
                  <a:cubicBezTo>
                    <a:pt x="3394" y="18148"/>
                    <a:pt x="3430" y="18163"/>
                    <a:pt x="3467" y="18163"/>
                  </a:cubicBezTo>
                  <a:cubicBezTo>
                    <a:pt x="3504" y="18163"/>
                    <a:pt x="3543" y="18148"/>
                    <a:pt x="3573" y="18118"/>
                  </a:cubicBezTo>
                  <a:cubicBezTo>
                    <a:pt x="3632" y="18059"/>
                    <a:pt x="3632" y="17976"/>
                    <a:pt x="3573" y="17916"/>
                  </a:cubicBezTo>
                  <a:cubicBezTo>
                    <a:pt x="3418" y="17737"/>
                    <a:pt x="3239" y="17583"/>
                    <a:pt x="3037" y="17440"/>
                  </a:cubicBezTo>
                  <a:cubicBezTo>
                    <a:pt x="3870" y="16606"/>
                    <a:pt x="4704" y="15785"/>
                    <a:pt x="5561" y="14987"/>
                  </a:cubicBezTo>
                  <a:cubicBezTo>
                    <a:pt x="5954" y="14606"/>
                    <a:pt x="6359" y="14225"/>
                    <a:pt x="6764" y="13856"/>
                  </a:cubicBezTo>
                  <a:cubicBezTo>
                    <a:pt x="7025" y="13594"/>
                    <a:pt x="7287" y="13344"/>
                    <a:pt x="7526" y="13058"/>
                  </a:cubicBezTo>
                  <a:cubicBezTo>
                    <a:pt x="7526" y="13118"/>
                    <a:pt x="7537" y="13201"/>
                    <a:pt x="7537" y="13261"/>
                  </a:cubicBezTo>
                  <a:cubicBezTo>
                    <a:pt x="7549" y="13344"/>
                    <a:pt x="7621" y="13439"/>
                    <a:pt x="7704" y="13463"/>
                  </a:cubicBezTo>
                  <a:cubicBezTo>
                    <a:pt x="7740" y="13499"/>
                    <a:pt x="7787" y="13511"/>
                    <a:pt x="7835" y="13511"/>
                  </a:cubicBezTo>
                  <a:cubicBezTo>
                    <a:pt x="6633" y="15166"/>
                    <a:pt x="5406" y="16785"/>
                    <a:pt x="4144" y="18380"/>
                  </a:cubicBezTo>
                  <a:cubicBezTo>
                    <a:pt x="4054" y="18488"/>
                    <a:pt x="4147" y="18637"/>
                    <a:pt x="4250" y="18637"/>
                  </a:cubicBezTo>
                  <a:cubicBezTo>
                    <a:pt x="4283" y="18637"/>
                    <a:pt x="4317" y="18621"/>
                    <a:pt x="4347" y="18583"/>
                  </a:cubicBezTo>
                  <a:cubicBezTo>
                    <a:pt x="5644" y="16952"/>
                    <a:pt x="6894" y="15297"/>
                    <a:pt x="8133" y="13594"/>
                  </a:cubicBezTo>
                  <a:cubicBezTo>
                    <a:pt x="8180" y="13535"/>
                    <a:pt x="8157" y="13463"/>
                    <a:pt x="8121" y="13439"/>
                  </a:cubicBezTo>
                  <a:cubicBezTo>
                    <a:pt x="8145" y="13404"/>
                    <a:pt x="8192" y="13380"/>
                    <a:pt x="8204" y="13332"/>
                  </a:cubicBezTo>
                  <a:cubicBezTo>
                    <a:pt x="8252" y="13237"/>
                    <a:pt x="8252" y="13154"/>
                    <a:pt x="8240" y="13058"/>
                  </a:cubicBezTo>
                  <a:lnTo>
                    <a:pt x="8240" y="13058"/>
                  </a:lnTo>
                  <a:lnTo>
                    <a:pt x="8240" y="13034"/>
                  </a:lnTo>
                  <a:lnTo>
                    <a:pt x="8240" y="12999"/>
                  </a:lnTo>
                  <a:close/>
                  <a:moveTo>
                    <a:pt x="2346" y="18202"/>
                  </a:moveTo>
                  <a:cubicBezTo>
                    <a:pt x="2823" y="18761"/>
                    <a:pt x="3370" y="19273"/>
                    <a:pt x="3977" y="19702"/>
                  </a:cubicBezTo>
                  <a:cubicBezTo>
                    <a:pt x="3727" y="20000"/>
                    <a:pt x="3501" y="20297"/>
                    <a:pt x="3263" y="20595"/>
                  </a:cubicBezTo>
                  <a:cubicBezTo>
                    <a:pt x="2584" y="20190"/>
                    <a:pt x="1965" y="19690"/>
                    <a:pt x="1453" y="19107"/>
                  </a:cubicBezTo>
                  <a:cubicBezTo>
                    <a:pt x="1751" y="18809"/>
                    <a:pt x="2049" y="18499"/>
                    <a:pt x="2346" y="18202"/>
                  </a:cubicBezTo>
                  <a:close/>
                  <a:moveTo>
                    <a:pt x="1251" y="19309"/>
                  </a:moveTo>
                  <a:cubicBezTo>
                    <a:pt x="1787" y="19904"/>
                    <a:pt x="2418" y="20416"/>
                    <a:pt x="3096" y="20833"/>
                  </a:cubicBezTo>
                  <a:cubicBezTo>
                    <a:pt x="2846" y="21131"/>
                    <a:pt x="2596" y="21488"/>
                    <a:pt x="2251" y="21678"/>
                  </a:cubicBezTo>
                  <a:cubicBezTo>
                    <a:pt x="2123" y="21746"/>
                    <a:pt x="1997" y="21776"/>
                    <a:pt x="1873" y="21776"/>
                  </a:cubicBezTo>
                  <a:cubicBezTo>
                    <a:pt x="1605" y="21776"/>
                    <a:pt x="1352" y="21636"/>
                    <a:pt x="1132" y="21440"/>
                  </a:cubicBezTo>
                  <a:cubicBezTo>
                    <a:pt x="1001" y="21321"/>
                    <a:pt x="882" y="21178"/>
                    <a:pt x="763" y="21035"/>
                  </a:cubicBezTo>
                  <a:cubicBezTo>
                    <a:pt x="620" y="20857"/>
                    <a:pt x="417" y="20619"/>
                    <a:pt x="417" y="20369"/>
                  </a:cubicBezTo>
                  <a:cubicBezTo>
                    <a:pt x="417" y="20142"/>
                    <a:pt x="620" y="19964"/>
                    <a:pt x="751" y="19821"/>
                  </a:cubicBezTo>
                  <a:lnTo>
                    <a:pt x="894" y="19666"/>
                  </a:lnTo>
                  <a:cubicBezTo>
                    <a:pt x="918" y="19666"/>
                    <a:pt x="918" y="19690"/>
                    <a:pt x="929" y="19690"/>
                  </a:cubicBezTo>
                  <a:cubicBezTo>
                    <a:pt x="941" y="19702"/>
                    <a:pt x="953" y="19702"/>
                    <a:pt x="953" y="19714"/>
                  </a:cubicBezTo>
                  <a:lnTo>
                    <a:pt x="977" y="19726"/>
                  </a:lnTo>
                  <a:cubicBezTo>
                    <a:pt x="1001" y="19750"/>
                    <a:pt x="1013" y="19761"/>
                    <a:pt x="1049" y="19785"/>
                  </a:cubicBezTo>
                  <a:cubicBezTo>
                    <a:pt x="1096" y="19833"/>
                    <a:pt x="1132" y="19869"/>
                    <a:pt x="1191" y="19904"/>
                  </a:cubicBezTo>
                  <a:cubicBezTo>
                    <a:pt x="1287" y="19988"/>
                    <a:pt x="1370" y="20071"/>
                    <a:pt x="1465" y="20166"/>
                  </a:cubicBezTo>
                  <a:cubicBezTo>
                    <a:pt x="1495" y="20196"/>
                    <a:pt x="1531" y="20211"/>
                    <a:pt x="1566" y="20211"/>
                  </a:cubicBezTo>
                  <a:cubicBezTo>
                    <a:pt x="1602" y="20211"/>
                    <a:pt x="1638" y="20196"/>
                    <a:pt x="1668" y="20166"/>
                  </a:cubicBezTo>
                  <a:cubicBezTo>
                    <a:pt x="1727" y="20107"/>
                    <a:pt x="1727" y="20012"/>
                    <a:pt x="1668" y="19952"/>
                  </a:cubicBezTo>
                  <a:cubicBezTo>
                    <a:pt x="1489" y="19773"/>
                    <a:pt x="1310" y="19607"/>
                    <a:pt x="1108" y="19464"/>
                  </a:cubicBezTo>
                  <a:lnTo>
                    <a:pt x="1251" y="19309"/>
                  </a:lnTo>
                  <a:close/>
                  <a:moveTo>
                    <a:pt x="14367" y="1"/>
                  </a:moveTo>
                  <a:cubicBezTo>
                    <a:pt x="12557" y="1"/>
                    <a:pt x="10718" y="676"/>
                    <a:pt x="9431" y="1914"/>
                  </a:cubicBezTo>
                  <a:cubicBezTo>
                    <a:pt x="7597" y="3688"/>
                    <a:pt x="6775" y="6557"/>
                    <a:pt x="7645" y="8986"/>
                  </a:cubicBezTo>
                  <a:cubicBezTo>
                    <a:pt x="7823" y="9475"/>
                    <a:pt x="8061" y="9939"/>
                    <a:pt x="8359" y="10356"/>
                  </a:cubicBezTo>
                  <a:cubicBezTo>
                    <a:pt x="8157" y="10558"/>
                    <a:pt x="8085" y="10891"/>
                    <a:pt x="8026" y="11213"/>
                  </a:cubicBezTo>
                  <a:cubicBezTo>
                    <a:pt x="8014" y="11284"/>
                    <a:pt x="8014" y="11356"/>
                    <a:pt x="8002" y="11427"/>
                  </a:cubicBezTo>
                  <a:cubicBezTo>
                    <a:pt x="7966" y="11451"/>
                    <a:pt x="7942" y="11475"/>
                    <a:pt x="7918" y="11510"/>
                  </a:cubicBezTo>
                  <a:cubicBezTo>
                    <a:pt x="7716" y="11844"/>
                    <a:pt x="7585" y="12213"/>
                    <a:pt x="7549" y="12582"/>
                  </a:cubicBezTo>
                  <a:cubicBezTo>
                    <a:pt x="7073" y="13296"/>
                    <a:pt x="6359" y="13868"/>
                    <a:pt x="5740" y="14463"/>
                  </a:cubicBezTo>
                  <a:cubicBezTo>
                    <a:pt x="4156" y="15952"/>
                    <a:pt x="2620" y="17464"/>
                    <a:pt x="1132" y="19023"/>
                  </a:cubicBezTo>
                  <a:cubicBezTo>
                    <a:pt x="953" y="19202"/>
                    <a:pt x="775" y="19404"/>
                    <a:pt x="596" y="19583"/>
                  </a:cubicBezTo>
                  <a:cubicBezTo>
                    <a:pt x="453" y="19738"/>
                    <a:pt x="275" y="19904"/>
                    <a:pt x="179" y="20119"/>
                  </a:cubicBezTo>
                  <a:cubicBezTo>
                    <a:pt x="1" y="20547"/>
                    <a:pt x="298" y="20928"/>
                    <a:pt x="560" y="21262"/>
                  </a:cubicBezTo>
                  <a:cubicBezTo>
                    <a:pt x="810" y="21583"/>
                    <a:pt x="1120" y="21905"/>
                    <a:pt x="1525" y="22036"/>
                  </a:cubicBezTo>
                  <a:cubicBezTo>
                    <a:pt x="1633" y="22073"/>
                    <a:pt x="1741" y="22090"/>
                    <a:pt x="1848" y="22090"/>
                  </a:cubicBezTo>
                  <a:cubicBezTo>
                    <a:pt x="2120" y="22090"/>
                    <a:pt x="2383" y="21980"/>
                    <a:pt x="2596" y="21809"/>
                  </a:cubicBezTo>
                  <a:cubicBezTo>
                    <a:pt x="2965" y="21512"/>
                    <a:pt x="3239" y="21107"/>
                    <a:pt x="3513" y="20738"/>
                  </a:cubicBezTo>
                  <a:cubicBezTo>
                    <a:pt x="3858" y="20309"/>
                    <a:pt x="4204" y="19881"/>
                    <a:pt x="4525" y="19428"/>
                  </a:cubicBezTo>
                  <a:cubicBezTo>
                    <a:pt x="5228" y="18535"/>
                    <a:pt x="5918" y="17654"/>
                    <a:pt x="6609" y="16761"/>
                  </a:cubicBezTo>
                  <a:cubicBezTo>
                    <a:pt x="7002" y="16273"/>
                    <a:pt x="7383" y="15785"/>
                    <a:pt x="7764" y="15297"/>
                  </a:cubicBezTo>
                  <a:cubicBezTo>
                    <a:pt x="8133" y="14820"/>
                    <a:pt x="8490" y="14320"/>
                    <a:pt x="8871" y="13868"/>
                  </a:cubicBezTo>
                  <a:cubicBezTo>
                    <a:pt x="9050" y="13654"/>
                    <a:pt x="9264" y="13511"/>
                    <a:pt x="9514" y="13415"/>
                  </a:cubicBezTo>
                  <a:cubicBezTo>
                    <a:pt x="9764" y="13344"/>
                    <a:pt x="10026" y="13296"/>
                    <a:pt x="10264" y="13225"/>
                  </a:cubicBezTo>
                  <a:cubicBezTo>
                    <a:pt x="10621" y="13118"/>
                    <a:pt x="10955" y="12927"/>
                    <a:pt x="11109" y="12594"/>
                  </a:cubicBezTo>
                  <a:cubicBezTo>
                    <a:pt x="11847" y="12927"/>
                    <a:pt x="12669" y="13130"/>
                    <a:pt x="13479" y="13165"/>
                  </a:cubicBezTo>
                  <a:cubicBezTo>
                    <a:pt x="13569" y="13170"/>
                    <a:pt x="13659" y="13172"/>
                    <a:pt x="13748" y="13172"/>
                  </a:cubicBezTo>
                  <a:cubicBezTo>
                    <a:pt x="16597" y="13172"/>
                    <a:pt x="19202" y="11000"/>
                    <a:pt x="20218" y="8403"/>
                  </a:cubicBezTo>
                  <a:cubicBezTo>
                    <a:pt x="20349" y="8058"/>
                    <a:pt x="20456" y="7712"/>
                    <a:pt x="20527" y="7355"/>
                  </a:cubicBezTo>
                  <a:cubicBezTo>
                    <a:pt x="20861" y="5795"/>
                    <a:pt x="20575" y="4176"/>
                    <a:pt x="19706" y="2831"/>
                  </a:cubicBezTo>
                  <a:cubicBezTo>
                    <a:pt x="18979" y="1724"/>
                    <a:pt x="17908" y="854"/>
                    <a:pt x="16658" y="390"/>
                  </a:cubicBezTo>
                  <a:cubicBezTo>
                    <a:pt x="15931" y="127"/>
                    <a:pt x="15152" y="1"/>
                    <a:pt x="14367" y="1"/>
                  </a:cubicBezTo>
                  <a:close/>
                </a:path>
              </a:pathLst>
            </a:custGeom>
            <a:solidFill>
              <a:schemeClr val="accent3"/>
            </a:solidFill>
            <a:ln>
              <a:noFill/>
            </a:ln>
          </p:spPr>
          <p:txBody>
            <a:bodyPr spcFirstLastPara="1" wrap="square" lIns="146280" tIns="146280" rIns="146280" bIns="146280" anchor="ctr" anchorCtr="0">
              <a:noAutofit/>
            </a:bodyPr>
            <a:lstStyle/>
            <a:p>
              <a:endParaRPr sz="2880"/>
            </a:p>
          </p:txBody>
        </p:sp>
        <p:sp>
          <p:nvSpPr>
            <p:cNvPr id="31" name="Google Shape;307;p13">
              <a:extLst>
                <a:ext uri="{FF2B5EF4-FFF2-40B4-BE49-F238E27FC236}">
                  <a16:creationId xmlns:a16="http://schemas.microsoft.com/office/drawing/2014/main" id="{E55A74C1-62F2-9E32-6E41-4330A6829AB0}"/>
                </a:ext>
              </a:extLst>
            </p:cNvPr>
            <p:cNvSpPr/>
            <p:nvPr/>
          </p:nvSpPr>
          <p:spPr>
            <a:xfrm>
              <a:off x="1758550" y="1223600"/>
              <a:ext cx="24425" cy="17475"/>
            </a:xfrm>
            <a:custGeom>
              <a:avLst/>
              <a:gdLst/>
              <a:ahLst/>
              <a:cxnLst/>
              <a:rect l="l" t="t" r="r" b="b"/>
              <a:pathLst>
                <a:path w="977" h="699" extrusionOk="0">
                  <a:moveTo>
                    <a:pt x="147" y="0"/>
                  </a:moveTo>
                  <a:cubicBezTo>
                    <a:pt x="99" y="0"/>
                    <a:pt x="58" y="19"/>
                    <a:pt x="36" y="56"/>
                  </a:cubicBezTo>
                  <a:cubicBezTo>
                    <a:pt x="0" y="115"/>
                    <a:pt x="12" y="223"/>
                    <a:pt x="83" y="258"/>
                  </a:cubicBezTo>
                  <a:cubicBezTo>
                    <a:pt x="203" y="318"/>
                    <a:pt x="310" y="377"/>
                    <a:pt x="417" y="449"/>
                  </a:cubicBezTo>
                  <a:cubicBezTo>
                    <a:pt x="464" y="473"/>
                    <a:pt x="512" y="520"/>
                    <a:pt x="572" y="556"/>
                  </a:cubicBezTo>
                  <a:cubicBezTo>
                    <a:pt x="607" y="568"/>
                    <a:pt x="631" y="580"/>
                    <a:pt x="655" y="615"/>
                  </a:cubicBezTo>
                  <a:cubicBezTo>
                    <a:pt x="667" y="627"/>
                    <a:pt x="679" y="627"/>
                    <a:pt x="691" y="639"/>
                  </a:cubicBezTo>
                  <a:lnTo>
                    <a:pt x="715" y="651"/>
                  </a:lnTo>
                  <a:cubicBezTo>
                    <a:pt x="738" y="687"/>
                    <a:pt x="774" y="699"/>
                    <a:pt x="810" y="699"/>
                  </a:cubicBezTo>
                  <a:cubicBezTo>
                    <a:pt x="845" y="699"/>
                    <a:pt x="893" y="687"/>
                    <a:pt x="917" y="651"/>
                  </a:cubicBezTo>
                  <a:cubicBezTo>
                    <a:pt x="965" y="615"/>
                    <a:pt x="976" y="508"/>
                    <a:pt x="917" y="449"/>
                  </a:cubicBezTo>
                  <a:cubicBezTo>
                    <a:pt x="715" y="282"/>
                    <a:pt x="476" y="139"/>
                    <a:pt x="238" y="20"/>
                  </a:cubicBezTo>
                  <a:cubicBezTo>
                    <a:pt x="207" y="7"/>
                    <a:pt x="176" y="0"/>
                    <a:pt x="147" y="0"/>
                  </a:cubicBezTo>
                  <a:close/>
                </a:path>
              </a:pathLst>
            </a:custGeom>
            <a:solidFill>
              <a:schemeClr val="accent3"/>
            </a:solidFill>
            <a:ln>
              <a:noFill/>
            </a:ln>
          </p:spPr>
          <p:txBody>
            <a:bodyPr spcFirstLastPara="1" wrap="square" lIns="146280" tIns="146280" rIns="146280" bIns="146280" anchor="ctr" anchorCtr="0">
              <a:noAutofit/>
            </a:bodyPr>
            <a:lstStyle/>
            <a:p>
              <a:endParaRPr sz="2880"/>
            </a:p>
          </p:txBody>
        </p:sp>
        <p:sp>
          <p:nvSpPr>
            <p:cNvPr id="32" name="Google Shape;308;p13">
              <a:extLst>
                <a:ext uri="{FF2B5EF4-FFF2-40B4-BE49-F238E27FC236}">
                  <a16:creationId xmlns:a16="http://schemas.microsoft.com/office/drawing/2014/main" id="{D99367FC-CF08-98BB-0A95-3C37570E22AA}"/>
                </a:ext>
              </a:extLst>
            </p:cNvPr>
            <p:cNvSpPr/>
            <p:nvPr/>
          </p:nvSpPr>
          <p:spPr>
            <a:xfrm>
              <a:off x="1725350" y="1221025"/>
              <a:ext cx="47200" cy="32525"/>
            </a:xfrm>
            <a:custGeom>
              <a:avLst/>
              <a:gdLst/>
              <a:ahLst/>
              <a:cxnLst/>
              <a:rect l="l" t="t" r="r" b="b"/>
              <a:pathLst>
                <a:path w="1888" h="1301" extrusionOk="0">
                  <a:moveTo>
                    <a:pt x="196" y="1"/>
                  </a:moveTo>
                  <a:cubicBezTo>
                    <a:pt x="73" y="1"/>
                    <a:pt x="0" y="178"/>
                    <a:pt x="138" y="266"/>
                  </a:cubicBezTo>
                  <a:cubicBezTo>
                    <a:pt x="673" y="564"/>
                    <a:pt x="1173" y="909"/>
                    <a:pt x="1650" y="1278"/>
                  </a:cubicBezTo>
                  <a:cubicBezTo>
                    <a:pt x="1669" y="1293"/>
                    <a:pt x="1693" y="1300"/>
                    <a:pt x="1718" y="1300"/>
                  </a:cubicBezTo>
                  <a:cubicBezTo>
                    <a:pt x="1770" y="1300"/>
                    <a:pt x="1824" y="1271"/>
                    <a:pt x="1840" y="1230"/>
                  </a:cubicBezTo>
                  <a:cubicBezTo>
                    <a:pt x="1888" y="1159"/>
                    <a:pt x="1864" y="1087"/>
                    <a:pt x="1804" y="1040"/>
                  </a:cubicBezTo>
                  <a:cubicBezTo>
                    <a:pt x="1304" y="671"/>
                    <a:pt x="804" y="326"/>
                    <a:pt x="280" y="28"/>
                  </a:cubicBezTo>
                  <a:cubicBezTo>
                    <a:pt x="251" y="9"/>
                    <a:pt x="222" y="1"/>
                    <a:pt x="196" y="1"/>
                  </a:cubicBezTo>
                  <a:close/>
                </a:path>
              </a:pathLst>
            </a:custGeom>
            <a:solidFill>
              <a:schemeClr val="accent3"/>
            </a:solidFill>
            <a:ln>
              <a:noFill/>
            </a:ln>
          </p:spPr>
          <p:txBody>
            <a:bodyPr spcFirstLastPara="1" wrap="square" lIns="146280" tIns="146280" rIns="146280" bIns="146280" anchor="ctr" anchorCtr="0">
              <a:noAutofit/>
            </a:bodyPr>
            <a:lstStyle/>
            <a:p>
              <a:endParaRPr sz="2880"/>
            </a:p>
          </p:txBody>
        </p:sp>
        <p:sp>
          <p:nvSpPr>
            <p:cNvPr id="33" name="Google Shape;309;p13">
              <a:extLst>
                <a:ext uri="{FF2B5EF4-FFF2-40B4-BE49-F238E27FC236}">
                  <a16:creationId xmlns:a16="http://schemas.microsoft.com/office/drawing/2014/main" id="{D56ACDC8-5A88-CEF6-267E-E90202A4CABF}"/>
                </a:ext>
              </a:extLst>
            </p:cNvPr>
            <p:cNvSpPr/>
            <p:nvPr/>
          </p:nvSpPr>
          <p:spPr>
            <a:xfrm>
              <a:off x="1708825" y="1228600"/>
              <a:ext cx="55700" cy="40575"/>
            </a:xfrm>
            <a:custGeom>
              <a:avLst/>
              <a:gdLst/>
              <a:ahLst/>
              <a:cxnLst/>
              <a:rect l="l" t="t" r="r" b="b"/>
              <a:pathLst>
                <a:path w="2228" h="1623" extrusionOk="0">
                  <a:moveTo>
                    <a:pt x="194" y="0"/>
                  </a:moveTo>
                  <a:cubicBezTo>
                    <a:pt x="141" y="0"/>
                    <a:pt x="84" y="30"/>
                    <a:pt x="60" y="70"/>
                  </a:cubicBezTo>
                  <a:cubicBezTo>
                    <a:pt x="1" y="142"/>
                    <a:pt x="48" y="213"/>
                    <a:pt x="108" y="261"/>
                  </a:cubicBezTo>
                  <a:lnTo>
                    <a:pt x="1989" y="1606"/>
                  </a:lnTo>
                  <a:cubicBezTo>
                    <a:pt x="2008" y="1617"/>
                    <a:pt x="2031" y="1623"/>
                    <a:pt x="2054" y="1623"/>
                  </a:cubicBezTo>
                  <a:cubicBezTo>
                    <a:pt x="2104" y="1623"/>
                    <a:pt x="2155" y="1599"/>
                    <a:pt x="2180" y="1558"/>
                  </a:cubicBezTo>
                  <a:cubicBezTo>
                    <a:pt x="2227" y="1487"/>
                    <a:pt x="2192" y="1404"/>
                    <a:pt x="2132" y="1368"/>
                  </a:cubicBezTo>
                  <a:lnTo>
                    <a:pt x="263" y="23"/>
                  </a:lnTo>
                  <a:cubicBezTo>
                    <a:pt x="243" y="7"/>
                    <a:pt x="219" y="0"/>
                    <a:pt x="194" y="0"/>
                  </a:cubicBezTo>
                  <a:close/>
                </a:path>
              </a:pathLst>
            </a:custGeom>
            <a:solidFill>
              <a:schemeClr val="accent3"/>
            </a:solidFill>
            <a:ln>
              <a:noFill/>
            </a:ln>
          </p:spPr>
          <p:txBody>
            <a:bodyPr spcFirstLastPara="1" wrap="square" lIns="146280" tIns="146280" rIns="146280" bIns="146280" anchor="ctr" anchorCtr="0">
              <a:noAutofit/>
            </a:bodyPr>
            <a:lstStyle/>
            <a:p>
              <a:endParaRPr sz="2880"/>
            </a:p>
          </p:txBody>
        </p:sp>
        <p:sp>
          <p:nvSpPr>
            <p:cNvPr id="34" name="Google Shape;310;p13">
              <a:extLst>
                <a:ext uri="{FF2B5EF4-FFF2-40B4-BE49-F238E27FC236}">
                  <a16:creationId xmlns:a16="http://schemas.microsoft.com/office/drawing/2014/main" id="{44ECB3F2-5451-1FF6-D6B5-0EB9D2127A47}"/>
                </a:ext>
              </a:extLst>
            </p:cNvPr>
            <p:cNvSpPr/>
            <p:nvPr/>
          </p:nvSpPr>
          <p:spPr>
            <a:xfrm>
              <a:off x="1688425" y="1235800"/>
              <a:ext cx="49300" cy="35600"/>
            </a:xfrm>
            <a:custGeom>
              <a:avLst/>
              <a:gdLst/>
              <a:ahLst/>
              <a:cxnLst/>
              <a:rect l="l" t="t" r="r" b="b"/>
              <a:pathLst>
                <a:path w="1972" h="1424" extrusionOk="0">
                  <a:moveTo>
                    <a:pt x="182" y="1"/>
                  </a:moveTo>
                  <a:cubicBezTo>
                    <a:pt x="64" y="1"/>
                    <a:pt x="0" y="183"/>
                    <a:pt x="126" y="270"/>
                  </a:cubicBezTo>
                  <a:cubicBezTo>
                    <a:pt x="674" y="627"/>
                    <a:pt x="1210" y="997"/>
                    <a:pt x="1734" y="1401"/>
                  </a:cubicBezTo>
                  <a:cubicBezTo>
                    <a:pt x="1753" y="1417"/>
                    <a:pt x="1776" y="1423"/>
                    <a:pt x="1799" y="1423"/>
                  </a:cubicBezTo>
                  <a:cubicBezTo>
                    <a:pt x="1848" y="1423"/>
                    <a:pt x="1900" y="1394"/>
                    <a:pt x="1924" y="1354"/>
                  </a:cubicBezTo>
                  <a:cubicBezTo>
                    <a:pt x="1972" y="1282"/>
                    <a:pt x="1936" y="1211"/>
                    <a:pt x="1876" y="1163"/>
                  </a:cubicBezTo>
                  <a:cubicBezTo>
                    <a:pt x="1353" y="758"/>
                    <a:pt x="817" y="389"/>
                    <a:pt x="269" y="32"/>
                  </a:cubicBezTo>
                  <a:cubicBezTo>
                    <a:pt x="238" y="10"/>
                    <a:pt x="209" y="1"/>
                    <a:pt x="182" y="1"/>
                  </a:cubicBezTo>
                  <a:close/>
                </a:path>
              </a:pathLst>
            </a:custGeom>
            <a:solidFill>
              <a:schemeClr val="accent3"/>
            </a:solidFill>
            <a:ln>
              <a:noFill/>
            </a:ln>
          </p:spPr>
          <p:txBody>
            <a:bodyPr spcFirstLastPara="1" wrap="square" lIns="146280" tIns="146280" rIns="146280" bIns="146280" anchor="ctr" anchorCtr="0">
              <a:noAutofit/>
            </a:bodyPr>
            <a:lstStyle/>
            <a:p>
              <a:endParaRPr sz="2880"/>
            </a:p>
          </p:txBody>
        </p:sp>
        <p:sp>
          <p:nvSpPr>
            <p:cNvPr id="35" name="Google Shape;311;p13">
              <a:extLst>
                <a:ext uri="{FF2B5EF4-FFF2-40B4-BE49-F238E27FC236}">
                  <a16:creationId xmlns:a16="http://schemas.microsoft.com/office/drawing/2014/main" id="{D1941F87-DB5E-92A7-AE49-D9B365542EE4}"/>
                </a:ext>
              </a:extLst>
            </p:cNvPr>
            <p:cNvSpPr/>
            <p:nvPr/>
          </p:nvSpPr>
          <p:spPr>
            <a:xfrm>
              <a:off x="1670100" y="1246775"/>
              <a:ext cx="59800" cy="44100"/>
            </a:xfrm>
            <a:custGeom>
              <a:avLst/>
              <a:gdLst/>
              <a:ahLst/>
              <a:cxnLst/>
              <a:rect l="l" t="t" r="r" b="b"/>
              <a:pathLst>
                <a:path w="2392" h="1764" extrusionOk="0">
                  <a:moveTo>
                    <a:pt x="202" y="1"/>
                  </a:moveTo>
                  <a:cubicBezTo>
                    <a:pt x="75" y="1"/>
                    <a:pt x="0" y="193"/>
                    <a:pt x="121" y="284"/>
                  </a:cubicBezTo>
                  <a:cubicBezTo>
                    <a:pt x="800" y="772"/>
                    <a:pt x="1466" y="1260"/>
                    <a:pt x="2121" y="1736"/>
                  </a:cubicBezTo>
                  <a:cubicBezTo>
                    <a:pt x="2146" y="1755"/>
                    <a:pt x="2172" y="1763"/>
                    <a:pt x="2196" y="1763"/>
                  </a:cubicBezTo>
                  <a:cubicBezTo>
                    <a:pt x="2309" y="1763"/>
                    <a:pt x="2392" y="1584"/>
                    <a:pt x="2264" y="1486"/>
                  </a:cubicBezTo>
                  <a:cubicBezTo>
                    <a:pt x="1597" y="998"/>
                    <a:pt x="931" y="498"/>
                    <a:pt x="276" y="22"/>
                  </a:cubicBezTo>
                  <a:cubicBezTo>
                    <a:pt x="250" y="7"/>
                    <a:pt x="225" y="1"/>
                    <a:pt x="202" y="1"/>
                  </a:cubicBezTo>
                  <a:close/>
                </a:path>
              </a:pathLst>
            </a:custGeom>
            <a:solidFill>
              <a:schemeClr val="accent3"/>
            </a:solidFill>
            <a:ln>
              <a:noFill/>
            </a:ln>
          </p:spPr>
          <p:txBody>
            <a:bodyPr spcFirstLastPara="1" wrap="square" lIns="146280" tIns="146280" rIns="146280" bIns="146280" anchor="ctr" anchorCtr="0">
              <a:noAutofit/>
            </a:bodyPr>
            <a:lstStyle/>
            <a:p>
              <a:endParaRPr sz="2880"/>
            </a:p>
          </p:txBody>
        </p:sp>
        <p:sp>
          <p:nvSpPr>
            <p:cNvPr id="36" name="Google Shape;312;p13">
              <a:extLst>
                <a:ext uri="{FF2B5EF4-FFF2-40B4-BE49-F238E27FC236}">
                  <a16:creationId xmlns:a16="http://schemas.microsoft.com/office/drawing/2014/main" id="{262EDC98-B64C-809E-D8F5-040AA5A8682F}"/>
                </a:ext>
              </a:extLst>
            </p:cNvPr>
            <p:cNvSpPr/>
            <p:nvPr/>
          </p:nvSpPr>
          <p:spPr>
            <a:xfrm>
              <a:off x="1653750" y="1266100"/>
              <a:ext cx="76500" cy="56025"/>
            </a:xfrm>
            <a:custGeom>
              <a:avLst/>
              <a:gdLst/>
              <a:ahLst/>
              <a:cxnLst/>
              <a:rect l="l" t="t" r="r" b="b"/>
              <a:pathLst>
                <a:path w="3060" h="2241" extrusionOk="0">
                  <a:moveTo>
                    <a:pt x="203" y="1"/>
                  </a:moveTo>
                  <a:cubicBezTo>
                    <a:pt x="82" y="1"/>
                    <a:pt x="0" y="185"/>
                    <a:pt x="120" y="285"/>
                  </a:cubicBezTo>
                  <a:cubicBezTo>
                    <a:pt x="1013" y="916"/>
                    <a:pt x="1894" y="1570"/>
                    <a:pt x="2787" y="2213"/>
                  </a:cubicBezTo>
                  <a:cubicBezTo>
                    <a:pt x="2814" y="2232"/>
                    <a:pt x="2841" y="2240"/>
                    <a:pt x="2866" y="2240"/>
                  </a:cubicBezTo>
                  <a:cubicBezTo>
                    <a:pt x="2983" y="2240"/>
                    <a:pt x="3060" y="2062"/>
                    <a:pt x="2942" y="1963"/>
                  </a:cubicBezTo>
                  <a:cubicBezTo>
                    <a:pt x="2049" y="1320"/>
                    <a:pt x="1168" y="666"/>
                    <a:pt x="275" y="23"/>
                  </a:cubicBezTo>
                  <a:cubicBezTo>
                    <a:pt x="250" y="7"/>
                    <a:pt x="226" y="1"/>
                    <a:pt x="203" y="1"/>
                  </a:cubicBezTo>
                  <a:close/>
                </a:path>
              </a:pathLst>
            </a:custGeom>
            <a:solidFill>
              <a:schemeClr val="accent3"/>
            </a:solidFill>
            <a:ln>
              <a:noFill/>
            </a:ln>
          </p:spPr>
          <p:txBody>
            <a:bodyPr spcFirstLastPara="1" wrap="square" lIns="146280" tIns="146280" rIns="146280" bIns="146280" anchor="ctr" anchorCtr="0">
              <a:noAutofit/>
            </a:bodyPr>
            <a:lstStyle/>
            <a:p>
              <a:endParaRPr sz="2880"/>
            </a:p>
          </p:txBody>
        </p:sp>
        <p:sp>
          <p:nvSpPr>
            <p:cNvPr id="37" name="Google Shape;313;p13">
              <a:extLst>
                <a:ext uri="{FF2B5EF4-FFF2-40B4-BE49-F238E27FC236}">
                  <a16:creationId xmlns:a16="http://schemas.microsoft.com/office/drawing/2014/main" id="{A2EA0CFC-3205-AA87-BE2C-50C6F6CFA360}"/>
                </a:ext>
              </a:extLst>
            </p:cNvPr>
            <p:cNvSpPr/>
            <p:nvPr/>
          </p:nvSpPr>
          <p:spPr>
            <a:xfrm>
              <a:off x="1648700" y="1286350"/>
              <a:ext cx="42000" cy="31575"/>
            </a:xfrm>
            <a:custGeom>
              <a:avLst/>
              <a:gdLst/>
              <a:ahLst/>
              <a:cxnLst/>
              <a:rect l="l" t="t" r="r" b="b"/>
              <a:pathLst>
                <a:path w="1680" h="1263" extrusionOk="0">
                  <a:moveTo>
                    <a:pt x="183" y="0"/>
                  </a:moveTo>
                  <a:cubicBezTo>
                    <a:pt x="131" y="0"/>
                    <a:pt x="76" y="30"/>
                    <a:pt x="60" y="70"/>
                  </a:cubicBezTo>
                  <a:cubicBezTo>
                    <a:pt x="1" y="141"/>
                    <a:pt x="48" y="213"/>
                    <a:pt x="108" y="260"/>
                  </a:cubicBezTo>
                  <a:lnTo>
                    <a:pt x="1441" y="1237"/>
                  </a:lnTo>
                  <a:cubicBezTo>
                    <a:pt x="1463" y="1254"/>
                    <a:pt x="1491" y="1262"/>
                    <a:pt x="1520" y="1262"/>
                  </a:cubicBezTo>
                  <a:cubicBezTo>
                    <a:pt x="1568" y="1262"/>
                    <a:pt x="1617" y="1239"/>
                    <a:pt x="1632" y="1201"/>
                  </a:cubicBezTo>
                  <a:cubicBezTo>
                    <a:pt x="1680" y="1118"/>
                    <a:pt x="1656" y="1046"/>
                    <a:pt x="1596" y="999"/>
                  </a:cubicBezTo>
                  <a:lnTo>
                    <a:pt x="251" y="22"/>
                  </a:lnTo>
                  <a:cubicBezTo>
                    <a:pt x="232" y="7"/>
                    <a:pt x="207" y="0"/>
                    <a:pt x="183" y="0"/>
                  </a:cubicBezTo>
                  <a:close/>
                </a:path>
              </a:pathLst>
            </a:custGeom>
            <a:solidFill>
              <a:schemeClr val="accent3"/>
            </a:solidFill>
            <a:ln>
              <a:noFill/>
            </a:ln>
          </p:spPr>
          <p:txBody>
            <a:bodyPr spcFirstLastPara="1" wrap="square" lIns="146280" tIns="146280" rIns="146280" bIns="146280" anchor="ctr" anchorCtr="0">
              <a:noAutofit/>
            </a:bodyPr>
            <a:lstStyle/>
            <a:p>
              <a:endParaRPr sz="2880"/>
            </a:p>
          </p:txBody>
        </p:sp>
        <p:sp>
          <p:nvSpPr>
            <p:cNvPr id="38" name="Google Shape;314;p13">
              <a:extLst>
                <a:ext uri="{FF2B5EF4-FFF2-40B4-BE49-F238E27FC236}">
                  <a16:creationId xmlns:a16="http://schemas.microsoft.com/office/drawing/2014/main" id="{C61584C1-2E6C-45A4-E399-22A9CCDA1DAA}"/>
                </a:ext>
              </a:extLst>
            </p:cNvPr>
            <p:cNvSpPr/>
            <p:nvPr/>
          </p:nvSpPr>
          <p:spPr>
            <a:xfrm>
              <a:off x="1649325" y="1314225"/>
              <a:ext cx="54225" cy="38400"/>
            </a:xfrm>
            <a:custGeom>
              <a:avLst/>
              <a:gdLst/>
              <a:ahLst/>
              <a:cxnLst/>
              <a:rect l="l" t="t" r="r" b="b"/>
              <a:pathLst>
                <a:path w="2169" h="1536" extrusionOk="0">
                  <a:moveTo>
                    <a:pt x="197" y="0"/>
                  </a:moveTo>
                  <a:cubicBezTo>
                    <a:pt x="78" y="0"/>
                    <a:pt x="0" y="188"/>
                    <a:pt x="119" y="277"/>
                  </a:cubicBezTo>
                  <a:cubicBezTo>
                    <a:pt x="714" y="693"/>
                    <a:pt x="1309" y="1098"/>
                    <a:pt x="1893" y="1515"/>
                  </a:cubicBezTo>
                  <a:cubicBezTo>
                    <a:pt x="1918" y="1530"/>
                    <a:pt x="1943" y="1536"/>
                    <a:pt x="1967" y="1536"/>
                  </a:cubicBezTo>
                  <a:cubicBezTo>
                    <a:pt x="2093" y="1536"/>
                    <a:pt x="2168" y="1343"/>
                    <a:pt x="2047" y="1253"/>
                  </a:cubicBezTo>
                  <a:cubicBezTo>
                    <a:pt x="1452" y="836"/>
                    <a:pt x="857" y="443"/>
                    <a:pt x="273" y="26"/>
                  </a:cubicBezTo>
                  <a:cubicBezTo>
                    <a:pt x="247" y="8"/>
                    <a:pt x="221" y="0"/>
                    <a:pt x="197" y="0"/>
                  </a:cubicBezTo>
                  <a:close/>
                </a:path>
              </a:pathLst>
            </a:custGeom>
            <a:solidFill>
              <a:schemeClr val="accent3"/>
            </a:solidFill>
            <a:ln>
              <a:noFill/>
            </a:ln>
          </p:spPr>
          <p:txBody>
            <a:bodyPr spcFirstLastPara="1" wrap="square" lIns="146280" tIns="146280" rIns="146280" bIns="146280" anchor="ctr" anchorCtr="0">
              <a:noAutofit/>
            </a:bodyPr>
            <a:lstStyle/>
            <a:p>
              <a:endParaRPr sz="2880"/>
            </a:p>
          </p:txBody>
        </p:sp>
        <p:sp>
          <p:nvSpPr>
            <p:cNvPr id="39" name="Google Shape;315;p13">
              <a:extLst>
                <a:ext uri="{FF2B5EF4-FFF2-40B4-BE49-F238E27FC236}">
                  <a16:creationId xmlns:a16="http://schemas.microsoft.com/office/drawing/2014/main" id="{484A5110-5D15-1A6F-FC2C-D1C2F5A8F49C}"/>
                </a:ext>
              </a:extLst>
            </p:cNvPr>
            <p:cNvSpPr/>
            <p:nvPr/>
          </p:nvSpPr>
          <p:spPr>
            <a:xfrm>
              <a:off x="1642450" y="1328600"/>
              <a:ext cx="28900" cy="20200"/>
            </a:xfrm>
            <a:custGeom>
              <a:avLst/>
              <a:gdLst/>
              <a:ahLst/>
              <a:cxnLst/>
              <a:rect l="l" t="t" r="r" b="b"/>
              <a:pathLst>
                <a:path w="1156" h="808" extrusionOk="0">
                  <a:moveTo>
                    <a:pt x="170" y="1"/>
                  </a:moveTo>
                  <a:cubicBezTo>
                    <a:pt x="118" y="1"/>
                    <a:pt x="61" y="30"/>
                    <a:pt x="36" y="71"/>
                  </a:cubicBezTo>
                  <a:cubicBezTo>
                    <a:pt x="1" y="142"/>
                    <a:pt x="25" y="225"/>
                    <a:pt x="84" y="261"/>
                  </a:cubicBezTo>
                  <a:cubicBezTo>
                    <a:pt x="370" y="440"/>
                    <a:pt x="656" y="618"/>
                    <a:pt x="917" y="785"/>
                  </a:cubicBezTo>
                  <a:cubicBezTo>
                    <a:pt x="937" y="800"/>
                    <a:pt x="961" y="807"/>
                    <a:pt x="986" y="807"/>
                  </a:cubicBezTo>
                  <a:cubicBezTo>
                    <a:pt x="1038" y="807"/>
                    <a:pt x="1092" y="778"/>
                    <a:pt x="1108" y="737"/>
                  </a:cubicBezTo>
                  <a:cubicBezTo>
                    <a:pt x="1156" y="666"/>
                    <a:pt x="1132" y="594"/>
                    <a:pt x="1072" y="547"/>
                  </a:cubicBezTo>
                  <a:cubicBezTo>
                    <a:pt x="787" y="368"/>
                    <a:pt x="513" y="202"/>
                    <a:pt x="239" y="23"/>
                  </a:cubicBezTo>
                  <a:cubicBezTo>
                    <a:pt x="220" y="8"/>
                    <a:pt x="195" y="1"/>
                    <a:pt x="170" y="1"/>
                  </a:cubicBezTo>
                  <a:close/>
                </a:path>
              </a:pathLst>
            </a:custGeom>
            <a:solidFill>
              <a:schemeClr val="accent3"/>
            </a:solidFill>
            <a:ln>
              <a:noFill/>
            </a:ln>
          </p:spPr>
          <p:txBody>
            <a:bodyPr spcFirstLastPara="1" wrap="square" lIns="146280" tIns="146280" rIns="146280" bIns="146280" anchor="ctr" anchorCtr="0">
              <a:noAutofit/>
            </a:bodyPr>
            <a:lstStyle/>
            <a:p>
              <a:endParaRPr sz="2880"/>
            </a:p>
          </p:txBody>
        </p:sp>
        <p:sp>
          <p:nvSpPr>
            <p:cNvPr id="40" name="Google Shape;316;p13">
              <a:extLst>
                <a:ext uri="{FF2B5EF4-FFF2-40B4-BE49-F238E27FC236}">
                  <a16:creationId xmlns:a16="http://schemas.microsoft.com/office/drawing/2014/main" id="{278F41B0-5799-B479-5C22-3CF32EC34E55}"/>
                </a:ext>
              </a:extLst>
            </p:cNvPr>
            <p:cNvSpPr/>
            <p:nvPr/>
          </p:nvSpPr>
          <p:spPr>
            <a:xfrm>
              <a:off x="1643650" y="1350350"/>
              <a:ext cx="39900" cy="29975"/>
            </a:xfrm>
            <a:custGeom>
              <a:avLst/>
              <a:gdLst/>
              <a:ahLst/>
              <a:cxnLst/>
              <a:rect l="l" t="t" r="r" b="b"/>
              <a:pathLst>
                <a:path w="1596" h="1199" extrusionOk="0">
                  <a:moveTo>
                    <a:pt x="182" y="0"/>
                  </a:moveTo>
                  <a:cubicBezTo>
                    <a:pt x="129" y="0"/>
                    <a:pt x="72" y="29"/>
                    <a:pt x="48" y="70"/>
                  </a:cubicBezTo>
                  <a:cubicBezTo>
                    <a:pt x="0" y="141"/>
                    <a:pt x="36" y="213"/>
                    <a:pt x="96" y="260"/>
                  </a:cubicBezTo>
                  <a:cubicBezTo>
                    <a:pt x="512" y="558"/>
                    <a:pt x="941" y="867"/>
                    <a:pt x="1358" y="1165"/>
                  </a:cubicBezTo>
                  <a:cubicBezTo>
                    <a:pt x="1380" y="1188"/>
                    <a:pt x="1408" y="1198"/>
                    <a:pt x="1436" y="1198"/>
                  </a:cubicBezTo>
                  <a:cubicBezTo>
                    <a:pt x="1482" y="1198"/>
                    <a:pt x="1530" y="1169"/>
                    <a:pt x="1560" y="1118"/>
                  </a:cubicBezTo>
                  <a:cubicBezTo>
                    <a:pt x="1596" y="1046"/>
                    <a:pt x="1572" y="975"/>
                    <a:pt x="1512" y="927"/>
                  </a:cubicBezTo>
                  <a:cubicBezTo>
                    <a:pt x="1096" y="629"/>
                    <a:pt x="667" y="320"/>
                    <a:pt x="250" y="22"/>
                  </a:cubicBezTo>
                  <a:cubicBezTo>
                    <a:pt x="231" y="7"/>
                    <a:pt x="207" y="0"/>
                    <a:pt x="182" y="0"/>
                  </a:cubicBezTo>
                  <a:close/>
                </a:path>
              </a:pathLst>
            </a:custGeom>
            <a:solidFill>
              <a:schemeClr val="accent3"/>
            </a:solidFill>
            <a:ln>
              <a:noFill/>
            </a:ln>
          </p:spPr>
          <p:txBody>
            <a:bodyPr spcFirstLastPara="1" wrap="square" lIns="146280" tIns="146280" rIns="146280" bIns="146280" anchor="ctr" anchorCtr="0">
              <a:noAutofit/>
            </a:bodyPr>
            <a:lstStyle/>
            <a:p>
              <a:endParaRPr sz="2880"/>
            </a:p>
          </p:txBody>
        </p:sp>
        <p:sp>
          <p:nvSpPr>
            <p:cNvPr id="41" name="Google Shape;317;p13">
              <a:extLst>
                <a:ext uri="{FF2B5EF4-FFF2-40B4-BE49-F238E27FC236}">
                  <a16:creationId xmlns:a16="http://schemas.microsoft.com/office/drawing/2014/main" id="{134D36BA-AA28-8B55-3200-45AF72E4DD08}"/>
                </a:ext>
              </a:extLst>
            </p:cNvPr>
            <p:cNvSpPr/>
            <p:nvPr/>
          </p:nvSpPr>
          <p:spPr>
            <a:xfrm>
              <a:off x="1647825" y="1373250"/>
              <a:ext cx="23525" cy="17525"/>
            </a:xfrm>
            <a:custGeom>
              <a:avLst/>
              <a:gdLst/>
              <a:ahLst/>
              <a:cxnLst/>
              <a:rect l="l" t="t" r="r" b="b"/>
              <a:pathLst>
                <a:path w="941" h="701" extrusionOk="0">
                  <a:moveTo>
                    <a:pt x="170" y="1"/>
                  </a:moveTo>
                  <a:cubicBezTo>
                    <a:pt x="118" y="1"/>
                    <a:pt x="64" y="30"/>
                    <a:pt x="48" y="71"/>
                  </a:cubicBezTo>
                  <a:cubicBezTo>
                    <a:pt x="0" y="142"/>
                    <a:pt x="36" y="225"/>
                    <a:pt x="95" y="261"/>
                  </a:cubicBezTo>
                  <a:cubicBezTo>
                    <a:pt x="298" y="404"/>
                    <a:pt x="512" y="547"/>
                    <a:pt x="702" y="678"/>
                  </a:cubicBezTo>
                  <a:cubicBezTo>
                    <a:pt x="722" y="694"/>
                    <a:pt x="747" y="700"/>
                    <a:pt x="773" y="700"/>
                  </a:cubicBezTo>
                  <a:cubicBezTo>
                    <a:pt x="824" y="700"/>
                    <a:pt x="877" y="674"/>
                    <a:pt x="893" y="642"/>
                  </a:cubicBezTo>
                  <a:cubicBezTo>
                    <a:pt x="941" y="559"/>
                    <a:pt x="917" y="487"/>
                    <a:pt x="857" y="440"/>
                  </a:cubicBezTo>
                  <a:cubicBezTo>
                    <a:pt x="643" y="309"/>
                    <a:pt x="429" y="166"/>
                    <a:pt x="238" y="23"/>
                  </a:cubicBezTo>
                  <a:cubicBezTo>
                    <a:pt x="219" y="8"/>
                    <a:pt x="195" y="1"/>
                    <a:pt x="170" y="1"/>
                  </a:cubicBezTo>
                  <a:close/>
                </a:path>
              </a:pathLst>
            </a:custGeom>
            <a:solidFill>
              <a:schemeClr val="accent3"/>
            </a:solidFill>
            <a:ln>
              <a:noFill/>
            </a:ln>
          </p:spPr>
          <p:txBody>
            <a:bodyPr spcFirstLastPara="1" wrap="square" lIns="146280" tIns="146280" rIns="146280" bIns="146280" anchor="ctr" anchorCtr="0">
              <a:noAutofit/>
            </a:bodyPr>
            <a:lstStyle/>
            <a:p>
              <a:endParaRPr sz="2880"/>
            </a:p>
          </p:txBody>
        </p:sp>
        <p:sp>
          <p:nvSpPr>
            <p:cNvPr id="42" name="Google Shape;318;p13">
              <a:extLst>
                <a:ext uri="{FF2B5EF4-FFF2-40B4-BE49-F238E27FC236}">
                  <a16:creationId xmlns:a16="http://schemas.microsoft.com/office/drawing/2014/main" id="{998129A5-3792-804A-9101-93DD597AA4A7}"/>
                </a:ext>
              </a:extLst>
            </p:cNvPr>
            <p:cNvSpPr/>
            <p:nvPr/>
          </p:nvSpPr>
          <p:spPr>
            <a:xfrm>
              <a:off x="1678475" y="1397025"/>
              <a:ext cx="9250" cy="7175"/>
            </a:xfrm>
            <a:custGeom>
              <a:avLst/>
              <a:gdLst/>
              <a:ahLst/>
              <a:cxnLst/>
              <a:rect l="l" t="t" r="r" b="b"/>
              <a:pathLst>
                <a:path w="370" h="287" extrusionOk="0">
                  <a:moveTo>
                    <a:pt x="179" y="1"/>
                  </a:moveTo>
                  <a:cubicBezTo>
                    <a:pt x="0" y="1"/>
                    <a:pt x="0" y="286"/>
                    <a:pt x="179" y="286"/>
                  </a:cubicBezTo>
                  <a:cubicBezTo>
                    <a:pt x="358" y="286"/>
                    <a:pt x="369" y="1"/>
                    <a:pt x="179" y="1"/>
                  </a:cubicBezTo>
                  <a:close/>
                </a:path>
              </a:pathLst>
            </a:custGeom>
            <a:solidFill>
              <a:schemeClr val="accent3"/>
            </a:solidFill>
            <a:ln>
              <a:noFill/>
            </a:ln>
          </p:spPr>
          <p:txBody>
            <a:bodyPr spcFirstLastPara="1" wrap="square" lIns="146280" tIns="146280" rIns="146280" bIns="146280" anchor="ctr" anchorCtr="0">
              <a:noAutofit/>
            </a:bodyPr>
            <a:lstStyle/>
            <a:p>
              <a:endParaRPr sz="2880"/>
            </a:p>
          </p:txBody>
        </p:sp>
      </p:grpSp>
      <p:grpSp>
        <p:nvGrpSpPr>
          <p:cNvPr id="43" name="Google Shape;759;p32">
            <a:extLst>
              <a:ext uri="{FF2B5EF4-FFF2-40B4-BE49-F238E27FC236}">
                <a16:creationId xmlns:a16="http://schemas.microsoft.com/office/drawing/2014/main" id="{4EBC9207-BD50-28C7-8F54-7228E2228568}"/>
              </a:ext>
            </a:extLst>
          </p:cNvPr>
          <p:cNvGrpSpPr/>
          <p:nvPr/>
        </p:nvGrpSpPr>
        <p:grpSpPr>
          <a:xfrm>
            <a:off x="10540382" y="5363128"/>
            <a:ext cx="1350192" cy="1850022"/>
            <a:chOff x="5812325" y="1196800"/>
            <a:chExt cx="476575" cy="653000"/>
          </a:xfrm>
        </p:grpSpPr>
        <p:sp>
          <p:nvSpPr>
            <p:cNvPr id="44" name="Google Shape;760;p32">
              <a:extLst>
                <a:ext uri="{FF2B5EF4-FFF2-40B4-BE49-F238E27FC236}">
                  <a16:creationId xmlns:a16="http://schemas.microsoft.com/office/drawing/2014/main" id="{417F3FEF-BFC6-B15D-74DA-8B298F9FBFF5}"/>
                </a:ext>
              </a:extLst>
            </p:cNvPr>
            <p:cNvSpPr/>
            <p:nvPr/>
          </p:nvSpPr>
          <p:spPr>
            <a:xfrm>
              <a:off x="5812325" y="1196800"/>
              <a:ext cx="476575" cy="653000"/>
            </a:xfrm>
            <a:custGeom>
              <a:avLst/>
              <a:gdLst/>
              <a:ahLst/>
              <a:cxnLst/>
              <a:rect l="l" t="t" r="r" b="b"/>
              <a:pathLst>
                <a:path w="19063" h="26120" extrusionOk="0">
                  <a:moveTo>
                    <a:pt x="12692" y="330"/>
                  </a:moveTo>
                  <a:lnTo>
                    <a:pt x="12692" y="330"/>
                  </a:lnTo>
                  <a:cubicBezTo>
                    <a:pt x="12811" y="354"/>
                    <a:pt x="12931" y="390"/>
                    <a:pt x="13014" y="413"/>
                  </a:cubicBezTo>
                  <a:cubicBezTo>
                    <a:pt x="13026" y="437"/>
                    <a:pt x="13050" y="437"/>
                    <a:pt x="13062" y="449"/>
                  </a:cubicBezTo>
                  <a:cubicBezTo>
                    <a:pt x="13073" y="592"/>
                    <a:pt x="13109" y="735"/>
                    <a:pt x="13121" y="866"/>
                  </a:cubicBezTo>
                  <a:cubicBezTo>
                    <a:pt x="13014" y="818"/>
                    <a:pt x="12895" y="794"/>
                    <a:pt x="12788" y="747"/>
                  </a:cubicBezTo>
                  <a:cubicBezTo>
                    <a:pt x="12764" y="604"/>
                    <a:pt x="12728" y="473"/>
                    <a:pt x="12692" y="330"/>
                  </a:cubicBezTo>
                  <a:close/>
                  <a:moveTo>
                    <a:pt x="13228" y="509"/>
                  </a:moveTo>
                  <a:cubicBezTo>
                    <a:pt x="13312" y="533"/>
                    <a:pt x="13407" y="568"/>
                    <a:pt x="13478" y="592"/>
                  </a:cubicBezTo>
                  <a:cubicBezTo>
                    <a:pt x="13502" y="735"/>
                    <a:pt x="13526" y="878"/>
                    <a:pt x="13550" y="1009"/>
                  </a:cubicBezTo>
                  <a:cubicBezTo>
                    <a:pt x="13466" y="985"/>
                    <a:pt x="13371" y="949"/>
                    <a:pt x="13300" y="925"/>
                  </a:cubicBezTo>
                  <a:cubicBezTo>
                    <a:pt x="13264" y="794"/>
                    <a:pt x="13240" y="640"/>
                    <a:pt x="13228" y="509"/>
                  </a:cubicBezTo>
                  <a:close/>
                  <a:moveTo>
                    <a:pt x="11799" y="616"/>
                  </a:moveTo>
                  <a:cubicBezTo>
                    <a:pt x="11823" y="747"/>
                    <a:pt x="11871" y="890"/>
                    <a:pt x="11895" y="1033"/>
                  </a:cubicBezTo>
                  <a:cubicBezTo>
                    <a:pt x="11811" y="949"/>
                    <a:pt x="11740" y="854"/>
                    <a:pt x="11764" y="699"/>
                  </a:cubicBezTo>
                  <a:cubicBezTo>
                    <a:pt x="11764" y="675"/>
                    <a:pt x="11776" y="640"/>
                    <a:pt x="11799" y="616"/>
                  </a:cubicBezTo>
                  <a:close/>
                  <a:moveTo>
                    <a:pt x="13645" y="640"/>
                  </a:moveTo>
                  <a:lnTo>
                    <a:pt x="13645" y="640"/>
                  </a:lnTo>
                  <a:cubicBezTo>
                    <a:pt x="13728" y="675"/>
                    <a:pt x="13835" y="711"/>
                    <a:pt x="13943" y="747"/>
                  </a:cubicBezTo>
                  <a:cubicBezTo>
                    <a:pt x="13954" y="890"/>
                    <a:pt x="13978" y="1044"/>
                    <a:pt x="14026" y="1175"/>
                  </a:cubicBezTo>
                  <a:cubicBezTo>
                    <a:pt x="14002" y="1164"/>
                    <a:pt x="13978" y="1164"/>
                    <a:pt x="13954" y="1152"/>
                  </a:cubicBezTo>
                  <a:cubicBezTo>
                    <a:pt x="13883" y="1116"/>
                    <a:pt x="13788" y="1092"/>
                    <a:pt x="13716" y="1056"/>
                  </a:cubicBezTo>
                  <a:cubicBezTo>
                    <a:pt x="13681" y="925"/>
                    <a:pt x="13657" y="771"/>
                    <a:pt x="13645" y="640"/>
                  </a:cubicBezTo>
                  <a:close/>
                  <a:moveTo>
                    <a:pt x="12157" y="330"/>
                  </a:moveTo>
                  <a:cubicBezTo>
                    <a:pt x="12216" y="640"/>
                    <a:pt x="12288" y="949"/>
                    <a:pt x="12347" y="1271"/>
                  </a:cubicBezTo>
                  <a:cubicBezTo>
                    <a:pt x="12288" y="1247"/>
                    <a:pt x="12240" y="1223"/>
                    <a:pt x="12180" y="1199"/>
                  </a:cubicBezTo>
                  <a:cubicBezTo>
                    <a:pt x="12169" y="1175"/>
                    <a:pt x="12133" y="1164"/>
                    <a:pt x="12109" y="1152"/>
                  </a:cubicBezTo>
                  <a:cubicBezTo>
                    <a:pt x="12038" y="914"/>
                    <a:pt x="11954" y="687"/>
                    <a:pt x="11919" y="449"/>
                  </a:cubicBezTo>
                  <a:cubicBezTo>
                    <a:pt x="11978" y="390"/>
                    <a:pt x="12061" y="342"/>
                    <a:pt x="12157" y="330"/>
                  </a:cubicBezTo>
                  <a:close/>
                  <a:moveTo>
                    <a:pt x="14097" y="806"/>
                  </a:moveTo>
                  <a:lnTo>
                    <a:pt x="14097" y="806"/>
                  </a:lnTo>
                  <a:cubicBezTo>
                    <a:pt x="14181" y="830"/>
                    <a:pt x="14264" y="866"/>
                    <a:pt x="14359" y="890"/>
                  </a:cubicBezTo>
                  <a:cubicBezTo>
                    <a:pt x="14383" y="1044"/>
                    <a:pt x="14431" y="1187"/>
                    <a:pt x="14455" y="1342"/>
                  </a:cubicBezTo>
                  <a:cubicBezTo>
                    <a:pt x="14371" y="1306"/>
                    <a:pt x="14276" y="1271"/>
                    <a:pt x="14193" y="1235"/>
                  </a:cubicBezTo>
                  <a:cubicBezTo>
                    <a:pt x="14157" y="1092"/>
                    <a:pt x="14133" y="937"/>
                    <a:pt x="14097" y="806"/>
                  </a:cubicBezTo>
                  <a:close/>
                  <a:moveTo>
                    <a:pt x="12288" y="282"/>
                  </a:moveTo>
                  <a:lnTo>
                    <a:pt x="12288" y="282"/>
                  </a:lnTo>
                  <a:cubicBezTo>
                    <a:pt x="12371" y="294"/>
                    <a:pt x="12466" y="294"/>
                    <a:pt x="12538" y="318"/>
                  </a:cubicBezTo>
                  <a:cubicBezTo>
                    <a:pt x="12585" y="473"/>
                    <a:pt x="12609" y="628"/>
                    <a:pt x="12645" y="771"/>
                  </a:cubicBezTo>
                  <a:cubicBezTo>
                    <a:pt x="12645" y="806"/>
                    <a:pt x="12645" y="830"/>
                    <a:pt x="12657" y="854"/>
                  </a:cubicBezTo>
                  <a:cubicBezTo>
                    <a:pt x="12704" y="1044"/>
                    <a:pt x="12752" y="1235"/>
                    <a:pt x="12811" y="1425"/>
                  </a:cubicBezTo>
                  <a:cubicBezTo>
                    <a:pt x="12704" y="1390"/>
                    <a:pt x="12609" y="1354"/>
                    <a:pt x="12514" y="1306"/>
                  </a:cubicBezTo>
                  <a:lnTo>
                    <a:pt x="12288" y="282"/>
                  </a:lnTo>
                  <a:close/>
                  <a:moveTo>
                    <a:pt x="14514" y="973"/>
                  </a:moveTo>
                  <a:lnTo>
                    <a:pt x="14514" y="973"/>
                  </a:lnTo>
                  <a:cubicBezTo>
                    <a:pt x="14621" y="997"/>
                    <a:pt x="14740" y="1033"/>
                    <a:pt x="14847" y="1068"/>
                  </a:cubicBezTo>
                  <a:cubicBezTo>
                    <a:pt x="14871" y="1223"/>
                    <a:pt x="14919" y="1390"/>
                    <a:pt x="14955" y="1533"/>
                  </a:cubicBezTo>
                  <a:cubicBezTo>
                    <a:pt x="14847" y="1485"/>
                    <a:pt x="14728" y="1461"/>
                    <a:pt x="14621" y="1414"/>
                  </a:cubicBezTo>
                  <a:cubicBezTo>
                    <a:pt x="14597" y="1271"/>
                    <a:pt x="14550" y="1116"/>
                    <a:pt x="14514" y="973"/>
                  </a:cubicBezTo>
                  <a:close/>
                  <a:moveTo>
                    <a:pt x="12835" y="925"/>
                  </a:moveTo>
                  <a:lnTo>
                    <a:pt x="12835" y="925"/>
                  </a:lnTo>
                  <a:cubicBezTo>
                    <a:pt x="12942" y="973"/>
                    <a:pt x="13062" y="997"/>
                    <a:pt x="13169" y="1044"/>
                  </a:cubicBezTo>
                  <a:cubicBezTo>
                    <a:pt x="13204" y="1247"/>
                    <a:pt x="13264" y="1449"/>
                    <a:pt x="13323" y="1652"/>
                  </a:cubicBezTo>
                  <a:cubicBezTo>
                    <a:pt x="13204" y="1592"/>
                    <a:pt x="13085" y="1545"/>
                    <a:pt x="12990" y="1509"/>
                  </a:cubicBezTo>
                  <a:cubicBezTo>
                    <a:pt x="12942" y="1306"/>
                    <a:pt x="12895" y="1116"/>
                    <a:pt x="12835" y="925"/>
                  </a:cubicBezTo>
                  <a:close/>
                  <a:moveTo>
                    <a:pt x="15014" y="1116"/>
                  </a:moveTo>
                  <a:lnTo>
                    <a:pt x="15014" y="1116"/>
                  </a:lnTo>
                  <a:cubicBezTo>
                    <a:pt x="15109" y="1152"/>
                    <a:pt x="15205" y="1187"/>
                    <a:pt x="15288" y="1223"/>
                  </a:cubicBezTo>
                  <a:cubicBezTo>
                    <a:pt x="15324" y="1390"/>
                    <a:pt x="15371" y="1545"/>
                    <a:pt x="15395" y="1711"/>
                  </a:cubicBezTo>
                  <a:cubicBezTo>
                    <a:pt x="15312" y="1687"/>
                    <a:pt x="15205" y="1640"/>
                    <a:pt x="15109" y="1592"/>
                  </a:cubicBezTo>
                  <a:cubicBezTo>
                    <a:pt x="15086" y="1425"/>
                    <a:pt x="15038" y="1283"/>
                    <a:pt x="15014" y="1116"/>
                  </a:cubicBezTo>
                  <a:close/>
                  <a:moveTo>
                    <a:pt x="13323" y="1092"/>
                  </a:moveTo>
                  <a:lnTo>
                    <a:pt x="13323" y="1092"/>
                  </a:lnTo>
                  <a:cubicBezTo>
                    <a:pt x="13419" y="1116"/>
                    <a:pt x="13502" y="1152"/>
                    <a:pt x="13585" y="1175"/>
                  </a:cubicBezTo>
                  <a:cubicBezTo>
                    <a:pt x="13621" y="1390"/>
                    <a:pt x="13681" y="1592"/>
                    <a:pt x="13740" y="1795"/>
                  </a:cubicBezTo>
                  <a:cubicBezTo>
                    <a:pt x="13669" y="1771"/>
                    <a:pt x="13585" y="1747"/>
                    <a:pt x="13502" y="1711"/>
                  </a:cubicBezTo>
                  <a:cubicBezTo>
                    <a:pt x="13431" y="1497"/>
                    <a:pt x="13371" y="1295"/>
                    <a:pt x="13323" y="1092"/>
                  </a:cubicBezTo>
                  <a:close/>
                  <a:moveTo>
                    <a:pt x="15455" y="1283"/>
                  </a:moveTo>
                  <a:cubicBezTo>
                    <a:pt x="15562" y="1306"/>
                    <a:pt x="15645" y="1342"/>
                    <a:pt x="15740" y="1366"/>
                  </a:cubicBezTo>
                  <a:cubicBezTo>
                    <a:pt x="15788" y="1533"/>
                    <a:pt x="15812" y="1711"/>
                    <a:pt x="15859" y="1878"/>
                  </a:cubicBezTo>
                  <a:cubicBezTo>
                    <a:pt x="15764" y="1830"/>
                    <a:pt x="15669" y="1806"/>
                    <a:pt x="15574" y="1771"/>
                  </a:cubicBezTo>
                  <a:cubicBezTo>
                    <a:pt x="15526" y="1604"/>
                    <a:pt x="15502" y="1449"/>
                    <a:pt x="15455" y="1283"/>
                  </a:cubicBezTo>
                  <a:close/>
                  <a:moveTo>
                    <a:pt x="15907" y="1414"/>
                  </a:moveTo>
                  <a:cubicBezTo>
                    <a:pt x="16002" y="1449"/>
                    <a:pt x="16098" y="1485"/>
                    <a:pt x="16205" y="1521"/>
                  </a:cubicBezTo>
                  <a:cubicBezTo>
                    <a:pt x="16240" y="1711"/>
                    <a:pt x="16276" y="1878"/>
                    <a:pt x="16300" y="2056"/>
                  </a:cubicBezTo>
                  <a:cubicBezTo>
                    <a:pt x="16217" y="2009"/>
                    <a:pt x="16110" y="1985"/>
                    <a:pt x="16026" y="1937"/>
                  </a:cubicBezTo>
                  <a:cubicBezTo>
                    <a:pt x="15979" y="1759"/>
                    <a:pt x="15943" y="1592"/>
                    <a:pt x="15907" y="1414"/>
                  </a:cubicBezTo>
                  <a:close/>
                  <a:moveTo>
                    <a:pt x="16360" y="1592"/>
                  </a:moveTo>
                  <a:lnTo>
                    <a:pt x="16633" y="1687"/>
                  </a:lnTo>
                  <a:lnTo>
                    <a:pt x="16717" y="2211"/>
                  </a:lnTo>
                  <a:cubicBezTo>
                    <a:pt x="16633" y="2187"/>
                    <a:pt x="16562" y="2152"/>
                    <a:pt x="16467" y="2116"/>
                  </a:cubicBezTo>
                  <a:cubicBezTo>
                    <a:pt x="16443" y="1949"/>
                    <a:pt x="16407" y="1771"/>
                    <a:pt x="16360" y="1592"/>
                  </a:cubicBezTo>
                  <a:close/>
                  <a:moveTo>
                    <a:pt x="13764" y="1235"/>
                  </a:moveTo>
                  <a:lnTo>
                    <a:pt x="13764" y="1235"/>
                  </a:lnTo>
                  <a:cubicBezTo>
                    <a:pt x="13859" y="1283"/>
                    <a:pt x="13966" y="1306"/>
                    <a:pt x="14074" y="1354"/>
                  </a:cubicBezTo>
                  <a:cubicBezTo>
                    <a:pt x="14121" y="1545"/>
                    <a:pt x="14181" y="1747"/>
                    <a:pt x="14216" y="1937"/>
                  </a:cubicBezTo>
                  <a:cubicBezTo>
                    <a:pt x="14231" y="1971"/>
                    <a:pt x="14261" y="1988"/>
                    <a:pt x="14291" y="1988"/>
                  </a:cubicBezTo>
                  <a:cubicBezTo>
                    <a:pt x="14335" y="1988"/>
                    <a:pt x="14378" y="1953"/>
                    <a:pt x="14371" y="1890"/>
                  </a:cubicBezTo>
                  <a:cubicBezTo>
                    <a:pt x="14324" y="1723"/>
                    <a:pt x="14276" y="1568"/>
                    <a:pt x="14240" y="1414"/>
                  </a:cubicBezTo>
                  <a:lnTo>
                    <a:pt x="14240" y="1414"/>
                  </a:lnTo>
                  <a:cubicBezTo>
                    <a:pt x="14324" y="1449"/>
                    <a:pt x="14419" y="1473"/>
                    <a:pt x="14502" y="1521"/>
                  </a:cubicBezTo>
                  <a:lnTo>
                    <a:pt x="14633" y="2104"/>
                  </a:lnTo>
                  <a:cubicBezTo>
                    <a:pt x="14643" y="2138"/>
                    <a:pt x="14672" y="2154"/>
                    <a:pt x="14703" y="2154"/>
                  </a:cubicBezTo>
                  <a:cubicBezTo>
                    <a:pt x="14748" y="2154"/>
                    <a:pt x="14795" y="2120"/>
                    <a:pt x="14788" y="2056"/>
                  </a:cubicBezTo>
                  <a:cubicBezTo>
                    <a:pt x="14740" y="1890"/>
                    <a:pt x="14716" y="1723"/>
                    <a:pt x="14669" y="1580"/>
                  </a:cubicBezTo>
                  <a:lnTo>
                    <a:pt x="14669" y="1580"/>
                  </a:lnTo>
                  <a:cubicBezTo>
                    <a:pt x="14776" y="1628"/>
                    <a:pt x="14895" y="1664"/>
                    <a:pt x="14990" y="1699"/>
                  </a:cubicBezTo>
                  <a:cubicBezTo>
                    <a:pt x="15038" y="1902"/>
                    <a:pt x="15097" y="2128"/>
                    <a:pt x="15145" y="2342"/>
                  </a:cubicBezTo>
                  <a:cubicBezTo>
                    <a:pt x="14919" y="2247"/>
                    <a:pt x="14693" y="2176"/>
                    <a:pt x="14478" y="2080"/>
                  </a:cubicBezTo>
                  <a:cubicBezTo>
                    <a:pt x="14276" y="2021"/>
                    <a:pt x="14097" y="1949"/>
                    <a:pt x="13919" y="1878"/>
                  </a:cubicBezTo>
                  <a:cubicBezTo>
                    <a:pt x="13859" y="1652"/>
                    <a:pt x="13800" y="1449"/>
                    <a:pt x="13764" y="1235"/>
                  </a:cubicBezTo>
                  <a:close/>
                  <a:moveTo>
                    <a:pt x="16800" y="1723"/>
                  </a:moveTo>
                  <a:lnTo>
                    <a:pt x="16800" y="1723"/>
                  </a:lnTo>
                  <a:cubicBezTo>
                    <a:pt x="16883" y="1771"/>
                    <a:pt x="16979" y="1818"/>
                    <a:pt x="17074" y="1842"/>
                  </a:cubicBezTo>
                  <a:cubicBezTo>
                    <a:pt x="17110" y="2021"/>
                    <a:pt x="17133" y="2223"/>
                    <a:pt x="17169" y="2402"/>
                  </a:cubicBezTo>
                  <a:cubicBezTo>
                    <a:pt x="17074" y="2354"/>
                    <a:pt x="16979" y="2318"/>
                    <a:pt x="16883" y="2283"/>
                  </a:cubicBezTo>
                  <a:cubicBezTo>
                    <a:pt x="16860" y="2104"/>
                    <a:pt x="16824" y="1902"/>
                    <a:pt x="16800" y="1723"/>
                  </a:cubicBezTo>
                  <a:close/>
                  <a:moveTo>
                    <a:pt x="15157" y="1759"/>
                  </a:moveTo>
                  <a:cubicBezTo>
                    <a:pt x="15252" y="1783"/>
                    <a:pt x="15348" y="1830"/>
                    <a:pt x="15443" y="1866"/>
                  </a:cubicBezTo>
                  <a:cubicBezTo>
                    <a:pt x="15490" y="2068"/>
                    <a:pt x="15526" y="2283"/>
                    <a:pt x="15586" y="2485"/>
                  </a:cubicBezTo>
                  <a:cubicBezTo>
                    <a:pt x="15502" y="2473"/>
                    <a:pt x="15395" y="2437"/>
                    <a:pt x="15312" y="2402"/>
                  </a:cubicBezTo>
                  <a:cubicBezTo>
                    <a:pt x="15264" y="2187"/>
                    <a:pt x="15205" y="1985"/>
                    <a:pt x="15157" y="1759"/>
                  </a:cubicBezTo>
                  <a:close/>
                  <a:moveTo>
                    <a:pt x="17241" y="1926"/>
                  </a:moveTo>
                  <a:lnTo>
                    <a:pt x="17241" y="1926"/>
                  </a:lnTo>
                  <a:cubicBezTo>
                    <a:pt x="17288" y="1937"/>
                    <a:pt x="17360" y="1961"/>
                    <a:pt x="17431" y="1997"/>
                  </a:cubicBezTo>
                  <a:cubicBezTo>
                    <a:pt x="17479" y="2187"/>
                    <a:pt x="17514" y="2378"/>
                    <a:pt x="17550" y="2580"/>
                  </a:cubicBezTo>
                  <a:lnTo>
                    <a:pt x="17336" y="2485"/>
                  </a:lnTo>
                  <a:cubicBezTo>
                    <a:pt x="17300" y="2307"/>
                    <a:pt x="17264" y="2116"/>
                    <a:pt x="17241" y="1926"/>
                  </a:cubicBezTo>
                  <a:close/>
                  <a:moveTo>
                    <a:pt x="15609" y="1949"/>
                  </a:moveTo>
                  <a:lnTo>
                    <a:pt x="15609" y="1949"/>
                  </a:lnTo>
                  <a:cubicBezTo>
                    <a:pt x="15693" y="1985"/>
                    <a:pt x="15800" y="2021"/>
                    <a:pt x="15883" y="2056"/>
                  </a:cubicBezTo>
                  <a:lnTo>
                    <a:pt x="16026" y="2676"/>
                  </a:lnTo>
                  <a:cubicBezTo>
                    <a:pt x="15943" y="2640"/>
                    <a:pt x="15859" y="2604"/>
                    <a:pt x="15752" y="2580"/>
                  </a:cubicBezTo>
                  <a:cubicBezTo>
                    <a:pt x="15705" y="2366"/>
                    <a:pt x="15669" y="2164"/>
                    <a:pt x="15609" y="1949"/>
                  </a:cubicBezTo>
                  <a:close/>
                  <a:moveTo>
                    <a:pt x="17598" y="2056"/>
                  </a:moveTo>
                  <a:lnTo>
                    <a:pt x="17598" y="2056"/>
                  </a:lnTo>
                  <a:cubicBezTo>
                    <a:pt x="17729" y="2116"/>
                    <a:pt x="17872" y="2176"/>
                    <a:pt x="18015" y="2247"/>
                  </a:cubicBezTo>
                  <a:cubicBezTo>
                    <a:pt x="18050" y="2426"/>
                    <a:pt x="18062" y="2616"/>
                    <a:pt x="18110" y="2795"/>
                  </a:cubicBezTo>
                  <a:cubicBezTo>
                    <a:pt x="17967" y="2735"/>
                    <a:pt x="17848" y="2699"/>
                    <a:pt x="17717" y="2640"/>
                  </a:cubicBezTo>
                  <a:cubicBezTo>
                    <a:pt x="17669" y="2437"/>
                    <a:pt x="17645" y="2247"/>
                    <a:pt x="17598" y="2056"/>
                  </a:cubicBezTo>
                  <a:close/>
                  <a:moveTo>
                    <a:pt x="16062" y="2128"/>
                  </a:moveTo>
                  <a:lnTo>
                    <a:pt x="16062" y="2128"/>
                  </a:lnTo>
                  <a:cubicBezTo>
                    <a:pt x="16157" y="2164"/>
                    <a:pt x="16240" y="2199"/>
                    <a:pt x="16336" y="2235"/>
                  </a:cubicBezTo>
                  <a:cubicBezTo>
                    <a:pt x="16371" y="2426"/>
                    <a:pt x="16407" y="2616"/>
                    <a:pt x="16455" y="2830"/>
                  </a:cubicBezTo>
                  <a:cubicBezTo>
                    <a:pt x="16360" y="2783"/>
                    <a:pt x="16288" y="2771"/>
                    <a:pt x="16205" y="2735"/>
                  </a:cubicBezTo>
                  <a:cubicBezTo>
                    <a:pt x="16157" y="2533"/>
                    <a:pt x="16110" y="2342"/>
                    <a:pt x="16062" y="2128"/>
                  </a:cubicBezTo>
                  <a:close/>
                  <a:moveTo>
                    <a:pt x="16514" y="2295"/>
                  </a:moveTo>
                  <a:lnTo>
                    <a:pt x="16514" y="2295"/>
                  </a:lnTo>
                  <a:cubicBezTo>
                    <a:pt x="16586" y="2318"/>
                    <a:pt x="16669" y="2354"/>
                    <a:pt x="16752" y="2402"/>
                  </a:cubicBezTo>
                  <a:cubicBezTo>
                    <a:pt x="16776" y="2592"/>
                    <a:pt x="16824" y="2771"/>
                    <a:pt x="16860" y="2961"/>
                  </a:cubicBezTo>
                  <a:cubicBezTo>
                    <a:pt x="16776" y="2938"/>
                    <a:pt x="16693" y="2902"/>
                    <a:pt x="16621" y="2878"/>
                  </a:cubicBezTo>
                  <a:cubicBezTo>
                    <a:pt x="16586" y="2676"/>
                    <a:pt x="16538" y="2485"/>
                    <a:pt x="16514" y="2295"/>
                  </a:cubicBezTo>
                  <a:close/>
                  <a:moveTo>
                    <a:pt x="18503" y="2545"/>
                  </a:moveTo>
                  <a:lnTo>
                    <a:pt x="18503" y="2545"/>
                  </a:lnTo>
                  <a:cubicBezTo>
                    <a:pt x="18646" y="2664"/>
                    <a:pt x="18705" y="2818"/>
                    <a:pt x="18622" y="3021"/>
                  </a:cubicBezTo>
                  <a:lnTo>
                    <a:pt x="18586" y="3116"/>
                  </a:lnTo>
                  <a:cubicBezTo>
                    <a:pt x="18550" y="2914"/>
                    <a:pt x="18526" y="2735"/>
                    <a:pt x="18503" y="2545"/>
                  </a:cubicBezTo>
                  <a:close/>
                  <a:moveTo>
                    <a:pt x="16919" y="2473"/>
                  </a:moveTo>
                  <a:cubicBezTo>
                    <a:pt x="17002" y="2521"/>
                    <a:pt x="17110" y="2545"/>
                    <a:pt x="17193" y="2592"/>
                  </a:cubicBezTo>
                  <a:cubicBezTo>
                    <a:pt x="17229" y="2771"/>
                    <a:pt x="17276" y="2949"/>
                    <a:pt x="17312" y="3140"/>
                  </a:cubicBezTo>
                  <a:cubicBezTo>
                    <a:pt x="17217" y="3092"/>
                    <a:pt x="17122" y="3057"/>
                    <a:pt x="17014" y="3021"/>
                  </a:cubicBezTo>
                  <a:cubicBezTo>
                    <a:pt x="16979" y="2842"/>
                    <a:pt x="16943" y="2652"/>
                    <a:pt x="16919" y="2473"/>
                  </a:cubicBezTo>
                  <a:close/>
                  <a:moveTo>
                    <a:pt x="17360" y="2652"/>
                  </a:moveTo>
                  <a:lnTo>
                    <a:pt x="17586" y="2735"/>
                  </a:lnTo>
                  <a:cubicBezTo>
                    <a:pt x="17610" y="2902"/>
                    <a:pt x="17645" y="3080"/>
                    <a:pt x="17693" y="3247"/>
                  </a:cubicBezTo>
                  <a:cubicBezTo>
                    <a:pt x="17657" y="3235"/>
                    <a:pt x="17634" y="3235"/>
                    <a:pt x="17598" y="3211"/>
                  </a:cubicBezTo>
                  <a:cubicBezTo>
                    <a:pt x="17574" y="3199"/>
                    <a:pt x="17538" y="3188"/>
                    <a:pt x="17491" y="3188"/>
                  </a:cubicBezTo>
                  <a:lnTo>
                    <a:pt x="17360" y="2652"/>
                  </a:lnTo>
                  <a:close/>
                  <a:moveTo>
                    <a:pt x="18169" y="2318"/>
                  </a:moveTo>
                  <a:cubicBezTo>
                    <a:pt x="18193" y="2342"/>
                    <a:pt x="18229" y="2354"/>
                    <a:pt x="18241" y="2366"/>
                  </a:cubicBezTo>
                  <a:cubicBezTo>
                    <a:pt x="18288" y="2378"/>
                    <a:pt x="18324" y="2414"/>
                    <a:pt x="18360" y="2426"/>
                  </a:cubicBezTo>
                  <a:cubicBezTo>
                    <a:pt x="18372" y="2711"/>
                    <a:pt x="18407" y="2973"/>
                    <a:pt x="18467" y="3259"/>
                  </a:cubicBezTo>
                  <a:cubicBezTo>
                    <a:pt x="18431" y="3295"/>
                    <a:pt x="18384" y="3307"/>
                    <a:pt x="18348" y="3319"/>
                  </a:cubicBezTo>
                  <a:cubicBezTo>
                    <a:pt x="18265" y="2997"/>
                    <a:pt x="18205" y="2652"/>
                    <a:pt x="18169" y="2318"/>
                  </a:cubicBezTo>
                  <a:close/>
                  <a:moveTo>
                    <a:pt x="17753" y="2818"/>
                  </a:moveTo>
                  <a:cubicBezTo>
                    <a:pt x="17872" y="2854"/>
                    <a:pt x="17967" y="2902"/>
                    <a:pt x="18086" y="2961"/>
                  </a:cubicBezTo>
                  <a:lnTo>
                    <a:pt x="18122" y="2961"/>
                  </a:lnTo>
                  <a:cubicBezTo>
                    <a:pt x="18145" y="3092"/>
                    <a:pt x="18169" y="3211"/>
                    <a:pt x="18193" y="3354"/>
                  </a:cubicBezTo>
                  <a:cubicBezTo>
                    <a:pt x="18086" y="3354"/>
                    <a:pt x="17955" y="3330"/>
                    <a:pt x="17836" y="3307"/>
                  </a:cubicBezTo>
                  <a:lnTo>
                    <a:pt x="17753" y="2818"/>
                  </a:lnTo>
                  <a:close/>
                  <a:moveTo>
                    <a:pt x="8620" y="11367"/>
                  </a:moveTo>
                  <a:cubicBezTo>
                    <a:pt x="8680" y="11391"/>
                    <a:pt x="8740" y="11415"/>
                    <a:pt x="8799" y="11427"/>
                  </a:cubicBezTo>
                  <a:cubicBezTo>
                    <a:pt x="8728" y="11427"/>
                    <a:pt x="8656" y="11451"/>
                    <a:pt x="8585" y="11474"/>
                  </a:cubicBezTo>
                  <a:cubicBezTo>
                    <a:pt x="8597" y="11451"/>
                    <a:pt x="8609" y="11403"/>
                    <a:pt x="8620" y="11367"/>
                  </a:cubicBezTo>
                  <a:close/>
                  <a:moveTo>
                    <a:pt x="8251" y="12224"/>
                  </a:moveTo>
                  <a:lnTo>
                    <a:pt x="8251" y="12343"/>
                  </a:lnTo>
                  <a:cubicBezTo>
                    <a:pt x="8239" y="12343"/>
                    <a:pt x="8204" y="12355"/>
                    <a:pt x="8192" y="12355"/>
                  </a:cubicBezTo>
                  <a:cubicBezTo>
                    <a:pt x="8204" y="12308"/>
                    <a:pt x="8239" y="12260"/>
                    <a:pt x="8251" y="12224"/>
                  </a:cubicBezTo>
                  <a:close/>
                  <a:moveTo>
                    <a:pt x="12478" y="1735"/>
                  </a:moveTo>
                  <a:cubicBezTo>
                    <a:pt x="12716" y="1830"/>
                    <a:pt x="12954" y="1937"/>
                    <a:pt x="13192" y="2021"/>
                  </a:cubicBezTo>
                  <a:cubicBezTo>
                    <a:pt x="14586" y="2580"/>
                    <a:pt x="15990" y="3092"/>
                    <a:pt x="17419" y="3580"/>
                  </a:cubicBezTo>
                  <a:cubicBezTo>
                    <a:pt x="17431" y="3580"/>
                    <a:pt x="17467" y="3604"/>
                    <a:pt x="17479" y="3604"/>
                  </a:cubicBezTo>
                  <a:cubicBezTo>
                    <a:pt x="17479" y="3723"/>
                    <a:pt x="17407" y="3926"/>
                    <a:pt x="17336" y="4128"/>
                  </a:cubicBezTo>
                  <a:cubicBezTo>
                    <a:pt x="17098" y="4045"/>
                    <a:pt x="16872" y="3926"/>
                    <a:pt x="16657" y="3795"/>
                  </a:cubicBezTo>
                  <a:cubicBezTo>
                    <a:pt x="16644" y="3784"/>
                    <a:pt x="16632" y="3780"/>
                    <a:pt x="16620" y="3780"/>
                  </a:cubicBezTo>
                  <a:cubicBezTo>
                    <a:pt x="16565" y="3780"/>
                    <a:pt x="16527" y="3877"/>
                    <a:pt x="16586" y="3926"/>
                  </a:cubicBezTo>
                  <a:cubicBezTo>
                    <a:pt x="16800" y="4081"/>
                    <a:pt x="17038" y="4188"/>
                    <a:pt x="17288" y="4271"/>
                  </a:cubicBezTo>
                  <a:cubicBezTo>
                    <a:pt x="17241" y="4390"/>
                    <a:pt x="17193" y="4497"/>
                    <a:pt x="17157" y="4616"/>
                  </a:cubicBezTo>
                  <a:cubicBezTo>
                    <a:pt x="16943" y="4509"/>
                    <a:pt x="16741" y="4390"/>
                    <a:pt x="16514" y="4283"/>
                  </a:cubicBezTo>
                  <a:cubicBezTo>
                    <a:pt x="16503" y="4279"/>
                    <a:pt x="16492" y="4277"/>
                    <a:pt x="16482" y="4277"/>
                  </a:cubicBezTo>
                  <a:cubicBezTo>
                    <a:pt x="16405" y="4277"/>
                    <a:pt x="16359" y="4384"/>
                    <a:pt x="16443" y="4426"/>
                  </a:cubicBezTo>
                  <a:cubicBezTo>
                    <a:pt x="16657" y="4545"/>
                    <a:pt x="16872" y="4640"/>
                    <a:pt x="17098" y="4759"/>
                  </a:cubicBezTo>
                  <a:cubicBezTo>
                    <a:pt x="17050" y="4878"/>
                    <a:pt x="17002" y="4985"/>
                    <a:pt x="16955" y="5104"/>
                  </a:cubicBezTo>
                  <a:cubicBezTo>
                    <a:pt x="16752" y="5021"/>
                    <a:pt x="16562" y="4926"/>
                    <a:pt x="16348" y="4843"/>
                  </a:cubicBezTo>
                  <a:cubicBezTo>
                    <a:pt x="16338" y="4833"/>
                    <a:pt x="16324" y="4827"/>
                    <a:pt x="16308" y="4827"/>
                  </a:cubicBezTo>
                  <a:cubicBezTo>
                    <a:pt x="16286" y="4827"/>
                    <a:pt x="16261" y="4838"/>
                    <a:pt x="16240" y="4866"/>
                  </a:cubicBezTo>
                  <a:cubicBezTo>
                    <a:pt x="16229" y="4902"/>
                    <a:pt x="16229" y="4962"/>
                    <a:pt x="16276" y="4974"/>
                  </a:cubicBezTo>
                  <a:lnTo>
                    <a:pt x="16895" y="5235"/>
                  </a:lnTo>
                  <a:cubicBezTo>
                    <a:pt x="16872" y="5331"/>
                    <a:pt x="16824" y="5414"/>
                    <a:pt x="16800" y="5521"/>
                  </a:cubicBezTo>
                  <a:cubicBezTo>
                    <a:pt x="16574" y="5450"/>
                    <a:pt x="16336" y="5378"/>
                    <a:pt x="16110" y="5295"/>
                  </a:cubicBezTo>
                  <a:cubicBezTo>
                    <a:pt x="16103" y="5293"/>
                    <a:pt x="16097" y="5292"/>
                    <a:pt x="16091" y="5292"/>
                  </a:cubicBezTo>
                  <a:cubicBezTo>
                    <a:pt x="16020" y="5292"/>
                    <a:pt x="15985" y="5417"/>
                    <a:pt x="16062" y="5450"/>
                  </a:cubicBezTo>
                  <a:lnTo>
                    <a:pt x="16741" y="5676"/>
                  </a:lnTo>
                  <a:lnTo>
                    <a:pt x="16598" y="6033"/>
                  </a:lnTo>
                  <a:cubicBezTo>
                    <a:pt x="16455" y="5926"/>
                    <a:pt x="16276" y="5855"/>
                    <a:pt x="16098" y="5807"/>
                  </a:cubicBezTo>
                  <a:cubicBezTo>
                    <a:pt x="16089" y="5805"/>
                    <a:pt x="16081" y="5804"/>
                    <a:pt x="16074" y="5804"/>
                  </a:cubicBezTo>
                  <a:cubicBezTo>
                    <a:pt x="16042" y="5804"/>
                    <a:pt x="16022" y="5825"/>
                    <a:pt x="16002" y="5855"/>
                  </a:cubicBezTo>
                  <a:cubicBezTo>
                    <a:pt x="15990" y="5890"/>
                    <a:pt x="16026" y="5926"/>
                    <a:pt x="16050" y="5938"/>
                  </a:cubicBezTo>
                  <a:cubicBezTo>
                    <a:pt x="16229" y="5986"/>
                    <a:pt x="16395" y="6057"/>
                    <a:pt x="16526" y="6164"/>
                  </a:cubicBezTo>
                  <a:lnTo>
                    <a:pt x="16443" y="6390"/>
                  </a:lnTo>
                  <a:cubicBezTo>
                    <a:pt x="16276" y="6307"/>
                    <a:pt x="16098" y="6236"/>
                    <a:pt x="15931" y="6188"/>
                  </a:cubicBezTo>
                  <a:cubicBezTo>
                    <a:pt x="15924" y="6186"/>
                    <a:pt x="15918" y="6186"/>
                    <a:pt x="15913" y="6186"/>
                  </a:cubicBezTo>
                  <a:cubicBezTo>
                    <a:pt x="15877" y="6186"/>
                    <a:pt x="15858" y="6215"/>
                    <a:pt x="15848" y="6236"/>
                  </a:cubicBezTo>
                  <a:cubicBezTo>
                    <a:pt x="15824" y="6283"/>
                    <a:pt x="15859" y="6307"/>
                    <a:pt x="15883" y="6331"/>
                  </a:cubicBezTo>
                  <a:cubicBezTo>
                    <a:pt x="16050" y="6390"/>
                    <a:pt x="16217" y="6450"/>
                    <a:pt x="16383" y="6521"/>
                  </a:cubicBezTo>
                  <a:cubicBezTo>
                    <a:pt x="16336" y="6628"/>
                    <a:pt x="16288" y="6748"/>
                    <a:pt x="16240" y="6843"/>
                  </a:cubicBezTo>
                  <a:cubicBezTo>
                    <a:pt x="16110" y="6783"/>
                    <a:pt x="15979" y="6748"/>
                    <a:pt x="15848" y="6712"/>
                  </a:cubicBezTo>
                  <a:cubicBezTo>
                    <a:pt x="15839" y="6710"/>
                    <a:pt x="15831" y="6709"/>
                    <a:pt x="15823" y="6709"/>
                  </a:cubicBezTo>
                  <a:cubicBezTo>
                    <a:pt x="15788" y="6709"/>
                    <a:pt x="15762" y="6730"/>
                    <a:pt x="15752" y="6759"/>
                  </a:cubicBezTo>
                  <a:cubicBezTo>
                    <a:pt x="15740" y="6807"/>
                    <a:pt x="15764" y="6843"/>
                    <a:pt x="15800" y="6843"/>
                  </a:cubicBezTo>
                  <a:cubicBezTo>
                    <a:pt x="15931" y="6879"/>
                    <a:pt x="16062" y="6926"/>
                    <a:pt x="16181" y="6986"/>
                  </a:cubicBezTo>
                  <a:cubicBezTo>
                    <a:pt x="16145" y="7117"/>
                    <a:pt x="16074" y="7248"/>
                    <a:pt x="16038" y="7379"/>
                  </a:cubicBezTo>
                  <a:cubicBezTo>
                    <a:pt x="15859" y="7283"/>
                    <a:pt x="15669" y="7188"/>
                    <a:pt x="15478" y="7081"/>
                  </a:cubicBezTo>
                  <a:cubicBezTo>
                    <a:pt x="15469" y="7077"/>
                    <a:pt x="15459" y="7075"/>
                    <a:pt x="15450" y="7075"/>
                  </a:cubicBezTo>
                  <a:cubicBezTo>
                    <a:pt x="15380" y="7075"/>
                    <a:pt x="15333" y="7182"/>
                    <a:pt x="15407" y="7224"/>
                  </a:cubicBezTo>
                  <a:lnTo>
                    <a:pt x="15990" y="7533"/>
                  </a:lnTo>
                  <a:cubicBezTo>
                    <a:pt x="15943" y="7652"/>
                    <a:pt x="15907" y="7783"/>
                    <a:pt x="15848" y="7902"/>
                  </a:cubicBezTo>
                  <a:cubicBezTo>
                    <a:pt x="15776" y="7855"/>
                    <a:pt x="15705" y="7819"/>
                    <a:pt x="15621" y="7795"/>
                  </a:cubicBezTo>
                  <a:cubicBezTo>
                    <a:pt x="15609" y="7795"/>
                    <a:pt x="15574" y="7795"/>
                    <a:pt x="15562" y="7819"/>
                  </a:cubicBezTo>
                  <a:cubicBezTo>
                    <a:pt x="15550" y="7831"/>
                    <a:pt x="15526" y="7843"/>
                    <a:pt x="15526" y="7855"/>
                  </a:cubicBezTo>
                  <a:cubicBezTo>
                    <a:pt x="15514" y="7891"/>
                    <a:pt x="15538" y="7950"/>
                    <a:pt x="15574" y="7950"/>
                  </a:cubicBezTo>
                  <a:cubicBezTo>
                    <a:pt x="15598" y="7950"/>
                    <a:pt x="15621" y="7962"/>
                    <a:pt x="15645" y="7962"/>
                  </a:cubicBezTo>
                  <a:lnTo>
                    <a:pt x="15657" y="7962"/>
                  </a:lnTo>
                  <a:cubicBezTo>
                    <a:pt x="15681" y="7962"/>
                    <a:pt x="15693" y="7974"/>
                    <a:pt x="15693" y="7974"/>
                  </a:cubicBezTo>
                  <a:cubicBezTo>
                    <a:pt x="15705" y="7974"/>
                    <a:pt x="15705" y="7998"/>
                    <a:pt x="15717" y="7998"/>
                  </a:cubicBezTo>
                  <a:cubicBezTo>
                    <a:pt x="15717" y="7998"/>
                    <a:pt x="15740" y="7998"/>
                    <a:pt x="15740" y="8010"/>
                  </a:cubicBezTo>
                  <a:cubicBezTo>
                    <a:pt x="15752" y="8010"/>
                    <a:pt x="15752" y="8022"/>
                    <a:pt x="15764" y="8033"/>
                  </a:cubicBezTo>
                  <a:cubicBezTo>
                    <a:pt x="15717" y="8152"/>
                    <a:pt x="15681" y="8272"/>
                    <a:pt x="15633" y="8379"/>
                  </a:cubicBezTo>
                  <a:cubicBezTo>
                    <a:pt x="15478" y="8307"/>
                    <a:pt x="15324" y="8248"/>
                    <a:pt x="15169" y="8176"/>
                  </a:cubicBezTo>
                  <a:cubicBezTo>
                    <a:pt x="15159" y="8166"/>
                    <a:pt x="15145" y="8161"/>
                    <a:pt x="15130" y="8161"/>
                  </a:cubicBezTo>
                  <a:cubicBezTo>
                    <a:pt x="15108" y="8161"/>
                    <a:pt x="15083" y="8172"/>
                    <a:pt x="15062" y="8200"/>
                  </a:cubicBezTo>
                  <a:cubicBezTo>
                    <a:pt x="15050" y="8224"/>
                    <a:pt x="15050" y="8283"/>
                    <a:pt x="15097" y="8307"/>
                  </a:cubicBezTo>
                  <a:lnTo>
                    <a:pt x="15586" y="8522"/>
                  </a:lnTo>
                  <a:cubicBezTo>
                    <a:pt x="15526" y="8676"/>
                    <a:pt x="15467" y="8843"/>
                    <a:pt x="15407" y="8986"/>
                  </a:cubicBezTo>
                  <a:cubicBezTo>
                    <a:pt x="15217" y="8867"/>
                    <a:pt x="15026" y="8760"/>
                    <a:pt x="14824" y="8641"/>
                  </a:cubicBezTo>
                  <a:cubicBezTo>
                    <a:pt x="14813" y="8636"/>
                    <a:pt x="14803" y="8634"/>
                    <a:pt x="14793" y="8634"/>
                  </a:cubicBezTo>
                  <a:cubicBezTo>
                    <a:pt x="14725" y="8634"/>
                    <a:pt x="14679" y="8732"/>
                    <a:pt x="14752" y="8784"/>
                  </a:cubicBezTo>
                  <a:cubicBezTo>
                    <a:pt x="14943" y="8903"/>
                    <a:pt x="15157" y="9022"/>
                    <a:pt x="15348" y="9117"/>
                  </a:cubicBezTo>
                  <a:cubicBezTo>
                    <a:pt x="15336" y="9165"/>
                    <a:pt x="15324" y="9200"/>
                    <a:pt x="15300" y="9236"/>
                  </a:cubicBezTo>
                  <a:lnTo>
                    <a:pt x="15169" y="9605"/>
                  </a:lnTo>
                  <a:cubicBezTo>
                    <a:pt x="14990" y="9498"/>
                    <a:pt x="14800" y="9391"/>
                    <a:pt x="14586" y="9319"/>
                  </a:cubicBezTo>
                  <a:cubicBezTo>
                    <a:pt x="14579" y="9317"/>
                    <a:pt x="14573" y="9316"/>
                    <a:pt x="14567" y="9316"/>
                  </a:cubicBezTo>
                  <a:cubicBezTo>
                    <a:pt x="14538" y="9316"/>
                    <a:pt x="14512" y="9338"/>
                    <a:pt x="14502" y="9367"/>
                  </a:cubicBezTo>
                  <a:cubicBezTo>
                    <a:pt x="14490" y="9403"/>
                    <a:pt x="14514" y="9438"/>
                    <a:pt x="14550" y="9450"/>
                  </a:cubicBezTo>
                  <a:cubicBezTo>
                    <a:pt x="14740" y="9522"/>
                    <a:pt x="14931" y="9617"/>
                    <a:pt x="15109" y="9736"/>
                  </a:cubicBezTo>
                  <a:lnTo>
                    <a:pt x="14931" y="10177"/>
                  </a:lnTo>
                  <a:cubicBezTo>
                    <a:pt x="14752" y="10081"/>
                    <a:pt x="14586" y="9962"/>
                    <a:pt x="14407" y="9855"/>
                  </a:cubicBezTo>
                  <a:cubicBezTo>
                    <a:pt x="14401" y="9852"/>
                    <a:pt x="14392" y="9850"/>
                    <a:pt x="14382" y="9850"/>
                  </a:cubicBezTo>
                  <a:cubicBezTo>
                    <a:pt x="14355" y="9850"/>
                    <a:pt x="14320" y="9861"/>
                    <a:pt x="14312" y="9879"/>
                  </a:cubicBezTo>
                  <a:cubicBezTo>
                    <a:pt x="14288" y="9915"/>
                    <a:pt x="14312" y="9962"/>
                    <a:pt x="14335" y="9986"/>
                  </a:cubicBezTo>
                  <a:cubicBezTo>
                    <a:pt x="14514" y="10105"/>
                    <a:pt x="14693" y="10224"/>
                    <a:pt x="14871" y="10331"/>
                  </a:cubicBezTo>
                  <a:cubicBezTo>
                    <a:pt x="14812" y="10474"/>
                    <a:pt x="14752" y="10641"/>
                    <a:pt x="14693" y="10796"/>
                  </a:cubicBezTo>
                  <a:cubicBezTo>
                    <a:pt x="14526" y="10677"/>
                    <a:pt x="14347" y="10569"/>
                    <a:pt x="14157" y="10498"/>
                  </a:cubicBezTo>
                  <a:cubicBezTo>
                    <a:pt x="14146" y="10492"/>
                    <a:pt x="14136" y="10490"/>
                    <a:pt x="14127" y="10490"/>
                  </a:cubicBezTo>
                  <a:cubicBezTo>
                    <a:pt x="14099" y="10490"/>
                    <a:pt x="14083" y="10515"/>
                    <a:pt x="14074" y="10534"/>
                  </a:cubicBezTo>
                  <a:cubicBezTo>
                    <a:pt x="14050" y="10581"/>
                    <a:pt x="14085" y="10617"/>
                    <a:pt x="14109" y="10629"/>
                  </a:cubicBezTo>
                  <a:cubicBezTo>
                    <a:pt x="14288" y="10700"/>
                    <a:pt x="14466" y="10796"/>
                    <a:pt x="14633" y="10927"/>
                  </a:cubicBezTo>
                  <a:lnTo>
                    <a:pt x="14502" y="11284"/>
                  </a:lnTo>
                  <a:cubicBezTo>
                    <a:pt x="14312" y="11177"/>
                    <a:pt x="14109" y="11070"/>
                    <a:pt x="13919" y="10986"/>
                  </a:cubicBezTo>
                  <a:cubicBezTo>
                    <a:pt x="13910" y="10982"/>
                    <a:pt x="13898" y="10979"/>
                    <a:pt x="13885" y="10979"/>
                  </a:cubicBezTo>
                  <a:cubicBezTo>
                    <a:pt x="13862" y="10979"/>
                    <a:pt x="13834" y="10987"/>
                    <a:pt x="13812" y="11010"/>
                  </a:cubicBezTo>
                  <a:cubicBezTo>
                    <a:pt x="13800" y="11046"/>
                    <a:pt x="13800" y="11105"/>
                    <a:pt x="13847" y="11117"/>
                  </a:cubicBezTo>
                  <a:cubicBezTo>
                    <a:pt x="14050" y="11200"/>
                    <a:pt x="14264" y="11308"/>
                    <a:pt x="14455" y="11427"/>
                  </a:cubicBezTo>
                  <a:cubicBezTo>
                    <a:pt x="14407" y="11534"/>
                    <a:pt x="14371" y="11653"/>
                    <a:pt x="14324" y="11760"/>
                  </a:cubicBezTo>
                  <a:cubicBezTo>
                    <a:pt x="14228" y="11701"/>
                    <a:pt x="14133" y="11653"/>
                    <a:pt x="14038" y="11593"/>
                  </a:cubicBezTo>
                  <a:cubicBezTo>
                    <a:pt x="14029" y="11589"/>
                    <a:pt x="14017" y="11586"/>
                    <a:pt x="14004" y="11586"/>
                  </a:cubicBezTo>
                  <a:cubicBezTo>
                    <a:pt x="13981" y="11586"/>
                    <a:pt x="13953" y="11595"/>
                    <a:pt x="13931" y="11617"/>
                  </a:cubicBezTo>
                  <a:cubicBezTo>
                    <a:pt x="13919" y="11653"/>
                    <a:pt x="13919" y="11701"/>
                    <a:pt x="13966" y="11724"/>
                  </a:cubicBezTo>
                  <a:lnTo>
                    <a:pt x="14276" y="11903"/>
                  </a:lnTo>
                  <a:cubicBezTo>
                    <a:pt x="14252" y="11998"/>
                    <a:pt x="14205" y="12082"/>
                    <a:pt x="14169" y="12177"/>
                  </a:cubicBezTo>
                  <a:cubicBezTo>
                    <a:pt x="14074" y="12427"/>
                    <a:pt x="13978" y="12677"/>
                    <a:pt x="13871" y="12927"/>
                  </a:cubicBezTo>
                  <a:cubicBezTo>
                    <a:pt x="13538" y="12724"/>
                    <a:pt x="13133" y="12605"/>
                    <a:pt x="12740" y="12486"/>
                  </a:cubicBezTo>
                  <a:cubicBezTo>
                    <a:pt x="12300" y="12332"/>
                    <a:pt x="11835" y="12189"/>
                    <a:pt x="11395" y="12022"/>
                  </a:cubicBezTo>
                  <a:lnTo>
                    <a:pt x="8716" y="11129"/>
                  </a:lnTo>
                  <a:cubicBezTo>
                    <a:pt x="8847" y="10819"/>
                    <a:pt x="8978" y="10510"/>
                    <a:pt x="9097" y="10188"/>
                  </a:cubicBezTo>
                  <a:cubicBezTo>
                    <a:pt x="9109" y="10212"/>
                    <a:pt x="9144" y="10224"/>
                    <a:pt x="9156" y="10236"/>
                  </a:cubicBezTo>
                  <a:cubicBezTo>
                    <a:pt x="9609" y="10403"/>
                    <a:pt x="10037" y="10581"/>
                    <a:pt x="10478" y="10748"/>
                  </a:cubicBezTo>
                  <a:cubicBezTo>
                    <a:pt x="10491" y="10752"/>
                    <a:pt x="10503" y="10753"/>
                    <a:pt x="10516" y="10753"/>
                  </a:cubicBezTo>
                  <a:cubicBezTo>
                    <a:pt x="10585" y="10753"/>
                    <a:pt x="10646" y="10701"/>
                    <a:pt x="10656" y="10641"/>
                  </a:cubicBezTo>
                  <a:cubicBezTo>
                    <a:pt x="10692" y="10546"/>
                    <a:pt x="10633" y="10486"/>
                    <a:pt x="10561" y="10462"/>
                  </a:cubicBezTo>
                  <a:cubicBezTo>
                    <a:pt x="10109" y="10296"/>
                    <a:pt x="9680" y="10117"/>
                    <a:pt x="9228" y="9950"/>
                  </a:cubicBezTo>
                  <a:lnTo>
                    <a:pt x="9192" y="9950"/>
                  </a:lnTo>
                  <a:cubicBezTo>
                    <a:pt x="9323" y="9641"/>
                    <a:pt x="9454" y="9319"/>
                    <a:pt x="9585" y="8998"/>
                  </a:cubicBezTo>
                  <a:cubicBezTo>
                    <a:pt x="10025" y="9176"/>
                    <a:pt x="10454" y="9355"/>
                    <a:pt x="10895" y="9534"/>
                  </a:cubicBezTo>
                  <a:cubicBezTo>
                    <a:pt x="10912" y="9541"/>
                    <a:pt x="10929" y="9544"/>
                    <a:pt x="10945" y="9544"/>
                  </a:cubicBezTo>
                  <a:cubicBezTo>
                    <a:pt x="11009" y="9544"/>
                    <a:pt x="11064" y="9495"/>
                    <a:pt x="11073" y="9438"/>
                  </a:cubicBezTo>
                  <a:cubicBezTo>
                    <a:pt x="11109" y="9343"/>
                    <a:pt x="11049" y="9284"/>
                    <a:pt x="10978" y="9260"/>
                  </a:cubicBezTo>
                  <a:cubicBezTo>
                    <a:pt x="10537" y="9081"/>
                    <a:pt x="10121" y="8903"/>
                    <a:pt x="9692" y="8736"/>
                  </a:cubicBezTo>
                  <a:cubicBezTo>
                    <a:pt x="9811" y="8462"/>
                    <a:pt x="9918" y="8200"/>
                    <a:pt x="10025" y="7926"/>
                  </a:cubicBezTo>
                  <a:cubicBezTo>
                    <a:pt x="10037" y="7950"/>
                    <a:pt x="10061" y="7974"/>
                    <a:pt x="10097" y="7986"/>
                  </a:cubicBezTo>
                  <a:cubicBezTo>
                    <a:pt x="10514" y="8152"/>
                    <a:pt x="10918" y="8331"/>
                    <a:pt x="11335" y="8498"/>
                  </a:cubicBezTo>
                  <a:cubicBezTo>
                    <a:pt x="11348" y="8502"/>
                    <a:pt x="11360" y="8504"/>
                    <a:pt x="11373" y="8504"/>
                  </a:cubicBezTo>
                  <a:cubicBezTo>
                    <a:pt x="11434" y="8504"/>
                    <a:pt x="11494" y="8459"/>
                    <a:pt x="11514" y="8391"/>
                  </a:cubicBezTo>
                  <a:cubicBezTo>
                    <a:pt x="11538" y="8307"/>
                    <a:pt x="11478" y="8248"/>
                    <a:pt x="11407" y="8212"/>
                  </a:cubicBezTo>
                  <a:cubicBezTo>
                    <a:pt x="10990" y="8057"/>
                    <a:pt x="10585" y="7879"/>
                    <a:pt x="10168" y="7712"/>
                  </a:cubicBezTo>
                  <a:cubicBezTo>
                    <a:pt x="10160" y="7712"/>
                    <a:pt x="10152" y="7707"/>
                    <a:pt x="10141" y="7707"/>
                  </a:cubicBezTo>
                  <a:cubicBezTo>
                    <a:pt x="10135" y="7707"/>
                    <a:pt x="10129" y="7708"/>
                    <a:pt x="10121" y="7712"/>
                  </a:cubicBezTo>
                  <a:cubicBezTo>
                    <a:pt x="10264" y="7402"/>
                    <a:pt x="10383" y="7081"/>
                    <a:pt x="10514" y="6771"/>
                  </a:cubicBezTo>
                  <a:lnTo>
                    <a:pt x="10525" y="6783"/>
                  </a:lnTo>
                  <a:cubicBezTo>
                    <a:pt x="10954" y="6926"/>
                    <a:pt x="11407" y="7069"/>
                    <a:pt x="11835" y="7200"/>
                  </a:cubicBezTo>
                  <a:cubicBezTo>
                    <a:pt x="11852" y="7206"/>
                    <a:pt x="11869" y="7208"/>
                    <a:pt x="11885" y="7208"/>
                  </a:cubicBezTo>
                  <a:cubicBezTo>
                    <a:pt x="12029" y="7208"/>
                    <a:pt x="12089" y="6980"/>
                    <a:pt x="11907" y="6926"/>
                  </a:cubicBezTo>
                  <a:cubicBezTo>
                    <a:pt x="11478" y="6783"/>
                    <a:pt x="11049" y="6640"/>
                    <a:pt x="10597" y="6498"/>
                  </a:cubicBezTo>
                  <a:lnTo>
                    <a:pt x="11002" y="5521"/>
                  </a:lnTo>
                  <a:cubicBezTo>
                    <a:pt x="11490" y="5736"/>
                    <a:pt x="12002" y="5890"/>
                    <a:pt x="12526" y="5986"/>
                  </a:cubicBezTo>
                  <a:cubicBezTo>
                    <a:pt x="12535" y="5987"/>
                    <a:pt x="12544" y="5988"/>
                    <a:pt x="12553" y="5988"/>
                  </a:cubicBezTo>
                  <a:cubicBezTo>
                    <a:pt x="12617" y="5988"/>
                    <a:pt x="12683" y="5951"/>
                    <a:pt x="12704" y="5878"/>
                  </a:cubicBezTo>
                  <a:cubicBezTo>
                    <a:pt x="12716" y="5807"/>
                    <a:pt x="12669" y="5712"/>
                    <a:pt x="12597" y="5700"/>
                  </a:cubicBezTo>
                  <a:cubicBezTo>
                    <a:pt x="12109" y="5616"/>
                    <a:pt x="11609" y="5474"/>
                    <a:pt x="11157" y="5271"/>
                  </a:cubicBezTo>
                  <a:cubicBezTo>
                    <a:pt x="11133" y="5271"/>
                    <a:pt x="11121" y="5259"/>
                    <a:pt x="11109" y="5259"/>
                  </a:cubicBezTo>
                  <a:cubicBezTo>
                    <a:pt x="11216" y="4985"/>
                    <a:pt x="11335" y="4723"/>
                    <a:pt x="11430" y="4450"/>
                  </a:cubicBezTo>
                  <a:cubicBezTo>
                    <a:pt x="11454" y="4462"/>
                    <a:pt x="11466" y="4462"/>
                    <a:pt x="11478" y="4485"/>
                  </a:cubicBezTo>
                  <a:cubicBezTo>
                    <a:pt x="12002" y="4604"/>
                    <a:pt x="12490" y="4783"/>
                    <a:pt x="12954" y="5033"/>
                  </a:cubicBezTo>
                  <a:cubicBezTo>
                    <a:pt x="12978" y="5045"/>
                    <a:pt x="13000" y="5050"/>
                    <a:pt x="13022" y="5050"/>
                  </a:cubicBezTo>
                  <a:cubicBezTo>
                    <a:pt x="13155" y="5050"/>
                    <a:pt x="13241" y="4855"/>
                    <a:pt x="13097" y="4783"/>
                  </a:cubicBezTo>
                  <a:cubicBezTo>
                    <a:pt x="12609" y="4521"/>
                    <a:pt x="12085" y="4319"/>
                    <a:pt x="11549" y="4200"/>
                  </a:cubicBezTo>
                  <a:lnTo>
                    <a:pt x="11526" y="4200"/>
                  </a:lnTo>
                  <a:lnTo>
                    <a:pt x="11788" y="3533"/>
                  </a:lnTo>
                  <a:cubicBezTo>
                    <a:pt x="11811" y="3533"/>
                    <a:pt x="11811" y="3545"/>
                    <a:pt x="11823" y="3545"/>
                  </a:cubicBezTo>
                  <a:lnTo>
                    <a:pt x="13383" y="4164"/>
                  </a:lnTo>
                  <a:cubicBezTo>
                    <a:pt x="13398" y="4171"/>
                    <a:pt x="13413" y="4175"/>
                    <a:pt x="13429" y="4175"/>
                  </a:cubicBezTo>
                  <a:cubicBezTo>
                    <a:pt x="13490" y="4175"/>
                    <a:pt x="13552" y="4125"/>
                    <a:pt x="13562" y="4069"/>
                  </a:cubicBezTo>
                  <a:cubicBezTo>
                    <a:pt x="13597" y="3973"/>
                    <a:pt x="13538" y="3914"/>
                    <a:pt x="13454" y="3878"/>
                  </a:cubicBezTo>
                  <a:lnTo>
                    <a:pt x="11895" y="3259"/>
                  </a:lnTo>
                  <a:cubicBezTo>
                    <a:pt x="11930" y="3199"/>
                    <a:pt x="11942" y="3140"/>
                    <a:pt x="11966" y="3080"/>
                  </a:cubicBezTo>
                  <a:cubicBezTo>
                    <a:pt x="12145" y="2628"/>
                    <a:pt x="12311" y="2187"/>
                    <a:pt x="12478" y="1735"/>
                  </a:cubicBezTo>
                  <a:close/>
                  <a:moveTo>
                    <a:pt x="10014" y="12951"/>
                  </a:moveTo>
                  <a:lnTo>
                    <a:pt x="10014" y="12951"/>
                  </a:lnTo>
                  <a:cubicBezTo>
                    <a:pt x="10049" y="12963"/>
                    <a:pt x="10097" y="12975"/>
                    <a:pt x="10133" y="12998"/>
                  </a:cubicBezTo>
                  <a:cubicBezTo>
                    <a:pt x="10085" y="13010"/>
                    <a:pt x="10049" y="13022"/>
                    <a:pt x="10025" y="13034"/>
                  </a:cubicBezTo>
                  <a:cubicBezTo>
                    <a:pt x="10025" y="13010"/>
                    <a:pt x="10014" y="12975"/>
                    <a:pt x="10014" y="12951"/>
                  </a:cubicBezTo>
                  <a:close/>
                  <a:moveTo>
                    <a:pt x="9537" y="11665"/>
                  </a:moveTo>
                  <a:lnTo>
                    <a:pt x="11276" y="12248"/>
                  </a:lnTo>
                  <a:cubicBezTo>
                    <a:pt x="11716" y="12403"/>
                    <a:pt x="12157" y="12546"/>
                    <a:pt x="12597" y="12701"/>
                  </a:cubicBezTo>
                  <a:cubicBezTo>
                    <a:pt x="13014" y="12832"/>
                    <a:pt x="13443" y="12951"/>
                    <a:pt x="13824" y="13189"/>
                  </a:cubicBezTo>
                  <a:cubicBezTo>
                    <a:pt x="13788" y="13272"/>
                    <a:pt x="13764" y="13356"/>
                    <a:pt x="13728" y="13439"/>
                  </a:cubicBezTo>
                  <a:cubicBezTo>
                    <a:pt x="13681" y="13260"/>
                    <a:pt x="13562" y="13129"/>
                    <a:pt x="13371" y="13058"/>
                  </a:cubicBezTo>
                  <a:lnTo>
                    <a:pt x="9537" y="11665"/>
                  </a:lnTo>
                  <a:close/>
                  <a:moveTo>
                    <a:pt x="10704" y="13201"/>
                  </a:moveTo>
                  <a:cubicBezTo>
                    <a:pt x="10787" y="13225"/>
                    <a:pt x="10859" y="13248"/>
                    <a:pt x="10918" y="13272"/>
                  </a:cubicBezTo>
                  <a:cubicBezTo>
                    <a:pt x="10859" y="13332"/>
                    <a:pt x="10811" y="13391"/>
                    <a:pt x="10799" y="13486"/>
                  </a:cubicBezTo>
                  <a:lnTo>
                    <a:pt x="10799" y="13510"/>
                  </a:lnTo>
                  <a:cubicBezTo>
                    <a:pt x="10787" y="13498"/>
                    <a:pt x="10787" y="13486"/>
                    <a:pt x="10799" y="13486"/>
                  </a:cubicBezTo>
                  <a:cubicBezTo>
                    <a:pt x="10787" y="13367"/>
                    <a:pt x="10752" y="13272"/>
                    <a:pt x="10704" y="13201"/>
                  </a:cubicBezTo>
                  <a:close/>
                  <a:moveTo>
                    <a:pt x="12454" y="13832"/>
                  </a:moveTo>
                  <a:lnTo>
                    <a:pt x="12454" y="13832"/>
                  </a:lnTo>
                  <a:cubicBezTo>
                    <a:pt x="12514" y="13844"/>
                    <a:pt x="12573" y="13867"/>
                    <a:pt x="12633" y="13891"/>
                  </a:cubicBezTo>
                  <a:cubicBezTo>
                    <a:pt x="12609" y="14010"/>
                    <a:pt x="12597" y="14106"/>
                    <a:pt x="12585" y="14213"/>
                  </a:cubicBezTo>
                  <a:cubicBezTo>
                    <a:pt x="12538" y="14082"/>
                    <a:pt x="12490" y="13963"/>
                    <a:pt x="12454" y="13832"/>
                  </a:cubicBezTo>
                  <a:close/>
                  <a:moveTo>
                    <a:pt x="12061" y="16546"/>
                  </a:moveTo>
                  <a:cubicBezTo>
                    <a:pt x="12073" y="16665"/>
                    <a:pt x="12109" y="16784"/>
                    <a:pt x="12121" y="16904"/>
                  </a:cubicBezTo>
                  <a:cubicBezTo>
                    <a:pt x="12097" y="16987"/>
                    <a:pt x="12061" y="17058"/>
                    <a:pt x="12073" y="17142"/>
                  </a:cubicBezTo>
                  <a:cubicBezTo>
                    <a:pt x="12073" y="17296"/>
                    <a:pt x="12073" y="17439"/>
                    <a:pt x="12097" y="17594"/>
                  </a:cubicBezTo>
                  <a:cubicBezTo>
                    <a:pt x="12061" y="17535"/>
                    <a:pt x="12049" y="17451"/>
                    <a:pt x="12014" y="17392"/>
                  </a:cubicBezTo>
                  <a:cubicBezTo>
                    <a:pt x="12026" y="17225"/>
                    <a:pt x="12049" y="17023"/>
                    <a:pt x="12049" y="16844"/>
                  </a:cubicBezTo>
                  <a:cubicBezTo>
                    <a:pt x="12049" y="16749"/>
                    <a:pt x="12061" y="16654"/>
                    <a:pt x="12061" y="16546"/>
                  </a:cubicBezTo>
                  <a:close/>
                  <a:moveTo>
                    <a:pt x="5406" y="18237"/>
                  </a:moveTo>
                  <a:cubicBezTo>
                    <a:pt x="5334" y="18356"/>
                    <a:pt x="5275" y="18475"/>
                    <a:pt x="5215" y="18594"/>
                  </a:cubicBezTo>
                  <a:lnTo>
                    <a:pt x="5132" y="18451"/>
                  </a:lnTo>
                  <a:cubicBezTo>
                    <a:pt x="5215" y="18380"/>
                    <a:pt x="5322" y="18308"/>
                    <a:pt x="5406" y="18237"/>
                  </a:cubicBezTo>
                  <a:close/>
                  <a:moveTo>
                    <a:pt x="6894" y="14201"/>
                  </a:moveTo>
                  <a:lnTo>
                    <a:pt x="6894" y="14201"/>
                  </a:lnTo>
                  <a:cubicBezTo>
                    <a:pt x="6263" y="14939"/>
                    <a:pt x="5501" y="15582"/>
                    <a:pt x="4739" y="16213"/>
                  </a:cubicBezTo>
                  <a:cubicBezTo>
                    <a:pt x="3406" y="17308"/>
                    <a:pt x="2072" y="18392"/>
                    <a:pt x="739" y="19499"/>
                  </a:cubicBezTo>
                  <a:cubicBezTo>
                    <a:pt x="1036" y="19190"/>
                    <a:pt x="1358" y="18916"/>
                    <a:pt x="1679" y="18630"/>
                  </a:cubicBezTo>
                  <a:cubicBezTo>
                    <a:pt x="2048" y="18308"/>
                    <a:pt x="2417" y="17975"/>
                    <a:pt x="2786" y="17666"/>
                  </a:cubicBezTo>
                  <a:cubicBezTo>
                    <a:pt x="3548" y="17023"/>
                    <a:pt x="4310" y="16403"/>
                    <a:pt x="5072" y="15772"/>
                  </a:cubicBezTo>
                  <a:cubicBezTo>
                    <a:pt x="5680" y="15261"/>
                    <a:pt x="6334" y="14760"/>
                    <a:pt x="6894" y="14201"/>
                  </a:cubicBezTo>
                  <a:close/>
                  <a:moveTo>
                    <a:pt x="3894" y="19392"/>
                  </a:moveTo>
                  <a:lnTo>
                    <a:pt x="3894" y="19392"/>
                  </a:lnTo>
                  <a:cubicBezTo>
                    <a:pt x="3858" y="19463"/>
                    <a:pt x="3834" y="19559"/>
                    <a:pt x="3822" y="19630"/>
                  </a:cubicBezTo>
                  <a:cubicBezTo>
                    <a:pt x="3763" y="19618"/>
                    <a:pt x="3715" y="19582"/>
                    <a:pt x="3667" y="19559"/>
                  </a:cubicBezTo>
                  <a:cubicBezTo>
                    <a:pt x="3739" y="19499"/>
                    <a:pt x="3822" y="19451"/>
                    <a:pt x="3894" y="19392"/>
                  </a:cubicBezTo>
                  <a:close/>
                  <a:moveTo>
                    <a:pt x="6835" y="19702"/>
                  </a:moveTo>
                  <a:lnTo>
                    <a:pt x="6835" y="19702"/>
                  </a:lnTo>
                  <a:cubicBezTo>
                    <a:pt x="6882" y="19725"/>
                    <a:pt x="6894" y="19725"/>
                    <a:pt x="6930" y="19737"/>
                  </a:cubicBezTo>
                  <a:cubicBezTo>
                    <a:pt x="6930" y="19809"/>
                    <a:pt x="6918" y="19868"/>
                    <a:pt x="6894" y="19940"/>
                  </a:cubicBezTo>
                  <a:cubicBezTo>
                    <a:pt x="6882" y="19868"/>
                    <a:pt x="6858" y="19785"/>
                    <a:pt x="6835" y="19702"/>
                  </a:cubicBezTo>
                  <a:close/>
                  <a:moveTo>
                    <a:pt x="4489" y="20678"/>
                  </a:moveTo>
                  <a:cubicBezTo>
                    <a:pt x="4598" y="20796"/>
                    <a:pt x="4771" y="20866"/>
                    <a:pt x="4936" y="20866"/>
                  </a:cubicBezTo>
                  <a:cubicBezTo>
                    <a:pt x="4970" y="20866"/>
                    <a:pt x="5004" y="20863"/>
                    <a:pt x="5037" y="20856"/>
                  </a:cubicBezTo>
                  <a:cubicBezTo>
                    <a:pt x="5049" y="20999"/>
                    <a:pt x="5084" y="21130"/>
                    <a:pt x="5132" y="21285"/>
                  </a:cubicBezTo>
                  <a:cubicBezTo>
                    <a:pt x="4799" y="21178"/>
                    <a:pt x="4489" y="21059"/>
                    <a:pt x="4168" y="20940"/>
                  </a:cubicBezTo>
                  <a:cubicBezTo>
                    <a:pt x="4251" y="20916"/>
                    <a:pt x="4322" y="20868"/>
                    <a:pt x="4370" y="20797"/>
                  </a:cubicBezTo>
                  <a:cubicBezTo>
                    <a:pt x="4418" y="20761"/>
                    <a:pt x="4453" y="20714"/>
                    <a:pt x="4489" y="20678"/>
                  </a:cubicBezTo>
                  <a:close/>
                  <a:moveTo>
                    <a:pt x="9442" y="22428"/>
                  </a:moveTo>
                  <a:lnTo>
                    <a:pt x="9525" y="23095"/>
                  </a:lnTo>
                  <a:cubicBezTo>
                    <a:pt x="9490" y="23083"/>
                    <a:pt x="9454" y="23071"/>
                    <a:pt x="9418" y="23059"/>
                  </a:cubicBezTo>
                  <a:cubicBezTo>
                    <a:pt x="9418" y="23023"/>
                    <a:pt x="9430" y="23000"/>
                    <a:pt x="9430" y="22964"/>
                  </a:cubicBezTo>
                  <a:cubicBezTo>
                    <a:pt x="9430" y="22785"/>
                    <a:pt x="9442" y="22607"/>
                    <a:pt x="9442" y="22428"/>
                  </a:cubicBezTo>
                  <a:close/>
                  <a:moveTo>
                    <a:pt x="13169" y="24095"/>
                  </a:moveTo>
                  <a:cubicBezTo>
                    <a:pt x="13181" y="24333"/>
                    <a:pt x="13181" y="24524"/>
                    <a:pt x="13181" y="24666"/>
                  </a:cubicBezTo>
                  <a:cubicBezTo>
                    <a:pt x="13026" y="24619"/>
                    <a:pt x="12883" y="24571"/>
                    <a:pt x="12752" y="24524"/>
                  </a:cubicBezTo>
                  <a:cubicBezTo>
                    <a:pt x="12728" y="24500"/>
                    <a:pt x="12704" y="24476"/>
                    <a:pt x="12669" y="24452"/>
                  </a:cubicBezTo>
                  <a:lnTo>
                    <a:pt x="12454" y="24274"/>
                  </a:lnTo>
                  <a:lnTo>
                    <a:pt x="12454" y="24274"/>
                  </a:lnTo>
                  <a:cubicBezTo>
                    <a:pt x="12523" y="24312"/>
                    <a:pt x="12605" y="24330"/>
                    <a:pt x="12689" y="24330"/>
                  </a:cubicBezTo>
                  <a:cubicBezTo>
                    <a:pt x="12866" y="24330"/>
                    <a:pt x="13056" y="24248"/>
                    <a:pt x="13169" y="24095"/>
                  </a:cubicBezTo>
                  <a:close/>
                  <a:moveTo>
                    <a:pt x="1108" y="20559"/>
                  </a:moveTo>
                  <a:cubicBezTo>
                    <a:pt x="1155" y="20654"/>
                    <a:pt x="1215" y="20737"/>
                    <a:pt x="1334" y="20797"/>
                  </a:cubicBezTo>
                  <a:cubicBezTo>
                    <a:pt x="1929" y="21106"/>
                    <a:pt x="2536" y="21392"/>
                    <a:pt x="3144" y="21654"/>
                  </a:cubicBezTo>
                  <a:cubicBezTo>
                    <a:pt x="4572" y="22440"/>
                    <a:pt x="6061" y="23142"/>
                    <a:pt x="7597" y="23726"/>
                  </a:cubicBezTo>
                  <a:cubicBezTo>
                    <a:pt x="7651" y="23747"/>
                    <a:pt x="7702" y="23756"/>
                    <a:pt x="7751" y="23756"/>
                  </a:cubicBezTo>
                  <a:cubicBezTo>
                    <a:pt x="7842" y="23756"/>
                    <a:pt x="7924" y="23725"/>
                    <a:pt x="8001" y="23678"/>
                  </a:cubicBezTo>
                  <a:cubicBezTo>
                    <a:pt x="9192" y="24428"/>
                    <a:pt x="10466" y="24964"/>
                    <a:pt x="11835" y="25274"/>
                  </a:cubicBezTo>
                  <a:cubicBezTo>
                    <a:pt x="12315" y="25491"/>
                    <a:pt x="12892" y="25736"/>
                    <a:pt x="13360" y="25736"/>
                  </a:cubicBezTo>
                  <a:cubicBezTo>
                    <a:pt x="13508" y="25736"/>
                    <a:pt x="13644" y="25712"/>
                    <a:pt x="13764" y="25655"/>
                  </a:cubicBezTo>
                  <a:lnTo>
                    <a:pt x="13764" y="25655"/>
                  </a:lnTo>
                  <a:cubicBezTo>
                    <a:pt x="13624" y="25760"/>
                    <a:pt x="13447" y="25799"/>
                    <a:pt x="13265" y="25799"/>
                  </a:cubicBezTo>
                  <a:cubicBezTo>
                    <a:pt x="13137" y="25799"/>
                    <a:pt x="13006" y="25779"/>
                    <a:pt x="12883" y="25750"/>
                  </a:cubicBezTo>
                  <a:cubicBezTo>
                    <a:pt x="12430" y="25643"/>
                    <a:pt x="11990" y="25464"/>
                    <a:pt x="11561" y="25297"/>
                  </a:cubicBezTo>
                  <a:cubicBezTo>
                    <a:pt x="11097" y="25143"/>
                    <a:pt x="10621" y="24976"/>
                    <a:pt x="10156" y="24797"/>
                  </a:cubicBezTo>
                  <a:cubicBezTo>
                    <a:pt x="9216" y="24452"/>
                    <a:pt x="8299" y="24095"/>
                    <a:pt x="7370" y="23726"/>
                  </a:cubicBezTo>
                  <a:cubicBezTo>
                    <a:pt x="5513" y="22964"/>
                    <a:pt x="3679" y="22166"/>
                    <a:pt x="1870" y="21285"/>
                  </a:cubicBezTo>
                  <a:cubicBezTo>
                    <a:pt x="1489" y="21106"/>
                    <a:pt x="1096" y="20940"/>
                    <a:pt x="750" y="20714"/>
                  </a:cubicBezTo>
                  <a:cubicBezTo>
                    <a:pt x="822" y="20714"/>
                    <a:pt x="893" y="20690"/>
                    <a:pt x="977" y="20642"/>
                  </a:cubicBezTo>
                  <a:lnTo>
                    <a:pt x="1108" y="20559"/>
                  </a:lnTo>
                  <a:close/>
                  <a:moveTo>
                    <a:pt x="12391" y="1"/>
                  </a:moveTo>
                  <a:cubicBezTo>
                    <a:pt x="12208" y="1"/>
                    <a:pt x="12031" y="42"/>
                    <a:pt x="11871" y="152"/>
                  </a:cubicBezTo>
                  <a:cubicBezTo>
                    <a:pt x="11502" y="390"/>
                    <a:pt x="11311" y="890"/>
                    <a:pt x="11680" y="1235"/>
                  </a:cubicBezTo>
                  <a:cubicBezTo>
                    <a:pt x="11835" y="1402"/>
                    <a:pt x="12097" y="1485"/>
                    <a:pt x="12311" y="1580"/>
                  </a:cubicBezTo>
                  <a:cubicBezTo>
                    <a:pt x="11585" y="3545"/>
                    <a:pt x="10799" y="5474"/>
                    <a:pt x="9990" y="7426"/>
                  </a:cubicBezTo>
                  <a:cubicBezTo>
                    <a:pt x="9597" y="8391"/>
                    <a:pt x="9192" y="9367"/>
                    <a:pt x="8775" y="10331"/>
                  </a:cubicBezTo>
                  <a:cubicBezTo>
                    <a:pt x="8561" y="10819"/>
                    <a:pt x="8359" y="11331"/>
                    <a:pt x="8144" y="11820"/>
                  </a:cubicBezTo>
                  <a:cubicBezTo>
                    <a:pt x="7966" y="12248"/>
                    <a:pt x="7775" y="12677"/>
                    <a:pt x="7525" y="13070"/>
                  </a:cubicBezTo>
                  <a:cubicBezTo>
                    <a:pt x="6989" y="13891"/>
                    <a:pt x="6156" y="14510"/>
                    <a:pt x="5430" y="15141"/>
                  </a:cubicBezTo>
                  <a:cubicBezTo>
                    <a:pt x="4656" y="15796"/>
                    <a:pt x="3870" y="16427"/>
                    <a:pt x="3084" y="17070"/>
                  </a:cubicBezTo>
                  <a:cubicBezTo>
                    <a:pt x="2310" y="17713"/>
                    <a:pt x="1536" y="18380"/>
                    <a:pt x="810" y="19070"/>
                  </a:cubicBezTo>
                  <a:cubicBezTo>
                    <a:pt x="512" y="19344"/>
                    <a:pt x="131" y="19666"/>
                    <a:pt x="72" y="20094"/>
                  </a:cubicBezTo>
                  <a:cubicBezTo>
                    <a:pt x="0" y="20464"/>
                    <a:pt x="250" y="20761"/>
                    <a:pt x="524" y="20952"/>
                  </a:cubicBezTo>
                  <a:cubicBezTo>
                    <a:pt x="893" y="21214"/>
                    <a:pt x="1346" y="21392"/>
                    <a:pt x="1762" y="21583"/>
                  </a:cubicBezTo>
                  <a:cubicBezTo>
                    <a:pt x="2227" y="21809"/>
                    <a:pt x="2703" y="22023"/>
                    <a:pt x="3179" y="22249"/>
                  </a:cubicBezTo>
                  <a:cubicBezTo>
                    <a:pt x="4096" y="22678"/>
                    <a:pt x="5025" y="23083"/>
                    <a:pt x="5953" y="23488"/>
                  </a:cubicBezTo>
                  <a:cubicBezTo>
                    <a:pt x="7847" y="24285"/>
                    <a:pt x="9752" y="25024"/>
                    <a:pt x="11692" y="25690"/>
                  </a:cubicBezTo>
                  <a:cubicBezTo>
                    <a:pt x="12109" y="25833"/>
                    <a:pt x="12538" y="26012"/>
                    <a:pt x="12990" y="26095"/>
                  </a:cubicBezTo>
                  <a:cubicBezTo>
                    <a:pt x="13084" y="26110"/>
                    <a:pt x="13181" y="26119"/>
                    <a:pt x="13277" y="26119"/>
                  </a:cubicBezTo>
                  <a:cubicBezTo>
                    <a:pt x="13556" y="26119"/>
                    <a:pt x="13828" y="26043"/>
                    <a:pt x="14014" y="25821"/>
                  </a:cubicBezTo>
                  <a:cubicBezTo>
                    <a:pt x="14264" y="25559"/>
                    <a:pt x="14300" y="25155"/>
                    <a:pt x="14300" y="24797"/>
                  </a:cubicBezTo>
                  <a:cubicBezTo>
                    <a:pt x="14300" y="24285"/>
                    <a:pt x="14264" y="23773"/>
                    <a:pt x="14240" y="23261"/>
                  </a:cubicBezTo>
                  <a:cubicBezTo>
                    <a:pt x="14145" y="21130"/>
                    <a:pt x="14002" y="18987"/>
                    <a:pt x="13824" y="16868"/>
                  </a:cubicBezTo>
                  <a:cubicBezTo>
                    <a:pt x="13728" y="15820"/>
                    <a:pt x="13657" y="14808"/>
                    <a:pt x="13954" y="13796"/>
                  </a:cubicBezTo>
                  <a:cubicBezTo>
                    <a:pt x="14133" y="13189"/>
                    <a:pt x="14359" y="12605"/>
                    <a:pt x="14597" y="12010"/>
                  </a:cubicBezTo>
                  <a:cubicBezTo>
                    <a:pt x="14621" y="12010"/>
                    <a:pt x="14657" y="11998"/>
                    <a:pt x="14669" y="11986"/>
                  </a:cubicBezTo>
                  <a:cubicBezTo>
                    <a:pt x="14681" y="11951"/>
                    <a:pt x="14681" y="11903"/>
                    <a:pt x="14657" y="11891"/>
                  </a:cubicBezTo>
                  <a:cubicBezTo>
                    <a:pt x="14788" y="11570"/>
                    <a:pt x="14919" y="11248"/>
                    <a:pt x="15038" y="10927"/>
                  </a:cubicBezTo>
                  <a:cubicBezTo>
                    <a:pt x="15812" y="8926"/>
                    <a:pt x="16598" y="6938"/>
                    <a:pt x="17372" y="4926"/>
                  </a:cubicBezTo>
                  <a:cubicBezTo>
                    <a:pt x="17538" y="4497"/>
                    <a:pt x="17717" y="4045"/>
                    <a:pt x="17884" y="3616"/>
                  </a:cubicBezTo>
                  <a:cubicBezTo>
                    <a:pt x="17977" y="3640"/>
                    <a:pt x="18080" y="3656"/>
                    <a:pt x="18184" y="3656"/>
                  </a:cubicBezTo>
                  <a:cubicBezTo>
                    <a:pt x="18345" y="3656"/>
                    <a:pt x="18508" y="3617"/>
                    <a:pt x="18646" y="3509"/>
                  </a:cubicBezTo>
                  <a:cubicBezTo>
                    <a:pt x="19015" y="3211"/>
                    <a:pt x="19062" y="2616"/>
                    <a:pt x="18705" y="2307"/>
                  </a:cubicBezTo>
                  <a:cubicBezTo>
                    <a:pt x="18538" y="2164"/>
                    <a:pt x="18312" y="2056"/>
                    <a:pt x="18110" y="1961"/>
                  </a:cubicBezTo>
                  <a:cubicBezTo>
                    <a:pt x="18086" y="1949"/>
                    <a:pt x="18062" y="1937"/>
                    <a:pt x="18050" y="1937"/>
                  </a:cubicBezTo>
                  <a:cubicBezTo>
                    <a:pt x="18003" y="1926"/>
                    <a:pt x="17955" y="1890"/>
                    <a:pt x="17907" y="1878"/>
                  </a:cubicBezTo>
                  <a:cubicBezTo>
                    <a:pt x="17634" y="1759"/>
                    <a:pt x="17348" y="1640"/>
                    <a:pt x="17062" y="1533"/>
                  </a:cubicBezTo>
                  <a:cubicBezTo>
                    <a:pt x="16467" y="1306"/>
                    <a:pt x="15871" y="1104"/>
                    <a:pt x="15276" y="914"/>
                  </a:cubicBezTo>
                  <a:cubicBezTo>
                    <a:pt x="14681" y="711"/>
                    <a:pt x="14085" y="509"/>
                    <a:pt x="13490" y="294"/>
                  </a:cubicBezTo>
                  <a:cubicBezTo>
                    <a:pt x="13162" y="174"/>
                    <a:pt x="12764" y="1"/>
                    <a:pt x="12391" y="1"/>
                  </a:cubicBezTo>
                  <a:close/>
                </a:path>
              </a:pathLst>
            </a:custGeom>
            <a:solidFill>
              <a:schemeClr val="accent3"/>
            </a:solidFill>
            <a:ln>
              <a:noFill/>
            </a:ln>
          </p:spPr>
          <p:txBody>
            <a:bodyPr spcFirstLastPara="1" wrap="square" lIns="146280" tIns="146280" rIns="146280" bIns="146280" anchor="ctr" anchorCtr="0">
              <a:noAutofit/>
            </a:bodyPr>
            <a:lstStyle/>
            <a:p>
              <a:endParaRPr sz="2880"/>
            </a:p>
          </p:txBody>
        </p:sp>
        <p:sp>
          <p:nvSpPr>
            <p:cNvPr id="45" name="Google Shape;761;p32">
              <a:extLst>
                <a:ext uri="{FF2B5EF4-FFF2-40B4-BE49-F238E27FC236}">
                  <a16:creationId xmlns:a16="http://schemas.microsoft.com/office/drawing/2014/main" id="{6332B1DE-B97D-E792-A048-40A2F2AEC40D}"/>
                </a:ext>
              </a:extLst>
            </p:cNvPr>
            <p:cNvSpPr/>
            <p:nvPr/>
          </p:nvSpPr>
          <p:spPr>
            <a:xfrm>
              <a:off x="6121300" y="1462325"/>
              <a:ext cx="11625" cy="7450"/>
            </a:xfrm>
            <a:custGeom>
              <a:avLst/>
              <a:gdLst/>
              <a:ahLst/>
              <a:cxnLst/>
              <a:rect l="l" t="t" r="r" b="b"/>
              <a:pathLst>
                <a:path w="465" h="298" extrusionOk="0">
                  <a:moveTo>
                    <a:pt x="82" y="1"/>
                  </a:moveTo>
                  <a:cubicBezTo>
                    <a:pt x="56" y="1"/>
                    <a:pt x="27" y="9"/>
                    <a:pt x="12" y="32"/>
                  </a:cubicBezTo>
                  <a:cubicBezTo>
                    <a:pt x="0" y="68"/>
                    <a:pt x="0" y="127"/>
                    <a:pt x="48" y="139"/>
                  </a:cubicBezTo>
                  <a:cubicBezTo>
                    <a:pt x="155" y="187"/>
                    <a:pt x="250" y="246"/>
                    <a:pt x="345" y="282"/>
                  </a:cubicBezTo>
                  <a:cubicBezTo>
                    <a:pt x="355" y="292"/>
                    <a:pt x="371" y="297"/>
                    <a:pt x="388" y="297"/>
                  </a:cubicBezTo>
                  <a:cubicBezTo>
                    <a:pt x="412" y="297"/>
                    <a:pt x="439" y="286"/>
                    <a:pt x="452" y="258"/>
                  </a:cubicBezTo>
                  <a:cubicBezTo>
                    <a:pt x="464" y="210"/>
                    <a:pt x="464" y="175"/>
                    <a:pt x="417" y="151"/>
                  </a:cubicBezTo>
                  <a:cubicBezTo>
                    <a:pt x="310" y="115"/>
                    <a:pt x="214" y="56"/>
                    <a:pt x="119" y="8"/>
                  </a:cubicBezTo>
                  <a:cubicBezTo>
                    <a:pt x="110" y="4"/>
                    <a:pt x="97" y="1"/>
                    <a:pt x="82" y="1"/>
                  </a:cubicBezTo>
                  <a:close/>
                </a:path>
              </a:pathLst>
            </a:custGeom>
            <a:solidFill>
              <a:schemeClr val="accent3"/>
            </a:solidFill>
            <a:ln>
              <a:noFill/>
            </a:ln>
          </p:spPr>
          <p:txBody>
            <a:bodyPr spcFirstLastPara="1" wrap="square" lIns="146280" tIns="146280" rIns="146280" bIns="146280" anchor="ctr" anchorCtr="0">
              <a:noAutofit/>
            </a:bodyPr>
            <a:lstStyle/>
            <a:p>
              <a:endParaRPr sz="2880"/>
            </a:p>
          </p:txBody>
        </p:sp>
        <p:sp>
          <p:nvSpPr>
            <p:cNvPr id="46" name="Google Shape;762;p32">
              <a:extLst>
                <a:ext uri="{FF2B5EF4-FFF2-40B4-BE49-F238E27FC236}">
                  <a16:creationId xmlns:a16="http://schemas.microsoft.com/office/drawing/2014/main" id="{DDB10A3B-C276-209F-D406-8E4FAA816E81}"/>
                </a:ext>
              </a:extLst>
            </p:cNvPr>
            <p:cNvSpPr/>
            <p:nvPr/>
          </p:nvSpPr>
          <p:spPr>
            <a:xfrm>
              <a:off x="6144500" y="1413700"/>
              <a:ext cx="8375" cy="5675"/>
            </a:xfrm>
            <a:custGeom>
              <a:avLst/>
              <a:gdLst/>
              <a:ahLst/>
              <a:cxnLst/>
              <a:rect l="l" t="t" r="r" b="b"/>
              <a:pathLst>
                <a:path w="335" h="227" extrusionOk="0">
                  <a:moveTo>
                    <a:pt x="84" y="0"/>
                  </a:moveTo>
                  <a:cubicBezTo>
                    <a:pt x="72" y="0"/>
                    <a:pt x="36" y="0"/>
                    <a:pt x="25" y="12"/>
                  </a:cubicBezTo>
                  <a:cubicBezTo>
                    <a:pt x="13" y="36"/>
                    <a:pt x="1" y="48"/>
                    <a:pt x="1" y="60"/>
                  </a:cubicBezTo>
                  <a:cubicBezTo>
                    <a:pt x="1" y="72"/>
                    <a:pt x="1" y="108"/>
                    <a:pt x="13" y="119"/>
                  </a:cubicBezTo>
                  <a:lnTo>
                    <a:pt x="25" y="131"/>
                  </a:lnTo>
                  <a:cubicBezTo>
                    <a:pt x="36" y="155"/>
                    <a:pt x="36" y="155"/>
                    <a:pt x="48" y="155"/>
                  </a:cubicBezTo>
                  <a:cubicBezTo>
                    <a:pt x="108" y="179"/>
                    <a:pt x="167" y="191"/>
                    <a:pt x="251" y="227"/>
                  </a:cubicBezTo>
                  <a:cubicBezTo>
                    <a:pt x="263" y="227"/>
                    <a:pt x="286" y="227"/>
                    <a:pt x="310" y="215"/>
                  </a:cubicBezTo>
                  <a:cubicBezTo>
                    <a:pt x="322" y="191"/>
                    <a:pt x="334" y="179"/>
                    <a:pt x="334" y="167"/>
                  </a:cubicBezTo>
                  <a:cubicBezTo>
                    <a:pt x="334" y="155"/>
                    <a:pt x="334" y="119"/>
                    <a:pt x="322" y="108"/>
                  </a:cubicBezTo>
                  <a:cubicBezTo>
                    <a:pt x="322" y="108"/>
                    <a:pt x="310" y="108"/>
                    <a:pt x="310" y="96"/>
                  </a:cubicBezTo>
                  <a:cubicBezTo>
                    <a:pt x="298" y="72"/>
                    <a:pt x="298" y="72"/>
                    <a:pt x="275" y="72"/>
                  </a:cubicBezTo>
                  <a:cubicBezTo>
                    <a:pt x="215" y="48"/>
                    <a:pt x="156" y="36"/>
                    <a:pt x="84" y="0"/>
                  </a:cubicBezTo>
                  <a:close/>
                </a:path>
              </a:pathLst>
            </a:custGeom>
            <a:solidFill>
              <a:schemeClr val="accent3"/>
            </a:solidFill>
            <a:ln>
              <a:noFill/>
            </a:ln>
          </p:spPr>
          <p:txBody>
            <a:bodyPr spcFirstLastPara="1" wrap="square" lIns="146280" tIns="146280" rIns="146280" bIns="146280" anchor="ctr" anchorCtr="0">
              <a:noAutofit/>
            </a:bodyPr>
            <a:lstStyle/>
            <a:p>
              <a:endParaRPr sz="2880"/>
            </a:p>
          </p:txBody>
        </p:sp>
        <p:sp>
          <p:nvSpPr>
            <p:cNvPr id="47" name="Google Shape;763;p32">
              <a:extLst>
                <a:ext uri="{FF2B5EF4-FFF2-40B4-BE49-F238E27FC236}">
                  <a16:creationId xmlns:a16="http://schemas.microsoft.com/office/drawing/2014/main" id="{3EBCBE95-7DB4-15C8-CEFE-2E6B4B8415BB}"/>
                </a:ext>
              </a:extLst>
            </p:cNvPr>
            <p:cNvSpPr/>
            <p:nvPr/>
          </p:nvSpPr>
          <p:spPr>
            <a:xfrm>
              <a:off x="6136475" y="1376625"/>
              <a:ext cx="12825" cy="7500"/>
            </a:xfrm>
            <a:custGeom>
              <a:avLst/>
              <a:gdLst/>
              <a:ahLst/>
              <a:cxnLst/>
              <a:rect l="l" t="t" r="r" b="b"/>
              <a:pathLst>
                <a:path w="513" h="300" extrusionOk="0">
                  <a:moveTo>
                    <a:pt x="89" y="0"/>
                  </a:moveTo>
                  <a:cubicBezTo>
                    <a:pt x="66" y="0"/>
                    <a:pt x="40" y="11"/>
                    <a:pt x="24" y="43"/>
                  </a:cubicBezTo>
                  <a:cubicBezTo>
                    <a:pt x="0" y="67"/>
                    <a:pt x="0" y="126"/>
                    <a:pt x="48" y="138"/>
                  </a:cubicBezTo>
                  <a:cubicBezTo>
                    <a:pt x="167" y="186"/>
                    <a:pt x="274" y="245"/>
                    <a:pt x="393" y="293"/>
                  </a:cubicBezTo>
                  <a:cubicBezTo>
                    <a:pt x="401" y="297"/>
                    <a:pt x="412" y="299"/>
                    <a:pt x="424" y="299"/>
                  </a:cubicBezTo>
                  <a:cubicBezTo>
                    <a:pt x="447" y="299"/>
                    <a:pt x="477" y="289"/>
                    <a:pt x="500" y="257"/>
                  </a:cubicBezTo>
                  <a:cubicBezTo>
                    <a:pt x="512" y="233"/>
                    <a:pt x="512" y="174"/>
                    <a:pt x="465" y="162"/>
                  </a:cubicBezTo>
                  <a:cubicBezTo>
                    <a:pt x="346" y="114"/>
                    <a:pt x="238" y="55"/>
                    <a:pt x="119" y="7"/>
                  </a:cubicBezTo>
                  <a:cubicBezTo>
                    <a:pt x="111" y="3"/>
                    <a:pt x="101" y="0"/>
                    <a:pt x="89" y="0"/>
                  </a:cubicBezTo>
                  <a:close/>
                </a:path>
              </a:pathLst>
            </a:custGeom>
            <a:solidFill>
              <a:schemeClr val="accent3"/>
            </a:solidFill>
            <a:ln>
              <a:noFill/>
            </a:ln>
          </p:spPr>
          <p:txBody>
            <a:bodyPr spcFirstLastPara="1" wrap="square" lIns="146280" tIns="146280" rIns="146280" bIns="146280" anchor="ctr" anchorCtr="0">
              <a:noAutofit/>
            </a:bodyPr>
            <a:lstStyle/>
            <a:p>
              <a:endParaRPr sz="2880"/>
            </a:p>
          </p:txBody>
        </p:sp>
        <p:sp>
          <p:nvSpPr>
            <p:cNvPr id="48" name="Google Shape;764;p32">
              <a:extLst>
                <a:ext uri="{FF2B5EF4-FFF2-40B4-BE49-F238E27FC236}">
                  <a16:creationId xmlns:a16="http://schemas.microsoft.com/office/drawing/2014/main" id="{C569FE93-53DF-7155-D084-B7156C85E155}"/>
                </a:ext>
              </a:extLst>
            </p:cNvPr>
            <p:cNvSpPr/>
            <p:nvPr/>
          </p:nvSpPr>
          <p:spPr>
            <a:xfrm>
              <a:off x="6172200" y="1374700"/>
              <a:ext cx="5075" cy="3600"/>
            </a:xfrm>
            <a:custGeom>
              <a:avLst/>
              <a:gdLst/>
              <a:ahLst/>
              <a:cxnLst/>
              <a:rect l="l" t="t" r="r" b="b"/>
              <a:pathLst>
                <a:path w="203" h="144" extrusionOk="0">
                  <a:moveTo>
                    <a:pt x="95" y="1"/>
                  </a:moveTo>
                  <a:cubicBezTo>
                    <a:pt x="0" y="1"/>
                    <a:pt x="0" y="144"/>
                    <a:pt x="95" y="144"/>
                  </a:cubicBezTo>
                  <a:cubicBezTo>
                    <a:pt x="202" y="144"/>
                    <a:pt x="202" y="1"/>
                    <a:pt x="95" y="1"/>
                  </a:cubicBezTo>
                  <a:close/>
                </a:path>
              </a:pathLst>
            </a:custGeom>
            <a:solidFill>
              <a:schemeClr val="accent3"/>
            </a:solidFill>
            <a:ln>
              <a:noFill/>
            </a:ln>
          </p:spPr>
          <p:txBody>
            <a:bodyPr spcFirstLastPara="1" wrap="square" lIns="146280" tIns="146280" rIns="146280" bIns="146280" anchor="ctr" anchorCtr="0">
              <a:noAutofit/>
            </a:bodyPr>
            <a:lstStyle/>
            <a:p>
              <a:endParaRPr sz="2880"/>
            </a:p>
          </p:txBody>
        </p:sp>
        <p:sp>
          <p:nvSpPr>
            <p:cNvPr id="49" name="Google Shape;765;p32">
              <a:extLst>
                <a:ext uri="{FF2B5EF4-FFF2-40B4-BE49-F238E27FC236}">
                  <a16:creationId xmlns:a16="http://schemas.microsoft.com/office/drawing/2014/main" id="{D2560158-C358-A559-CFAB-02F70BEEFB92}"/>
                </a:ext>
              </a:extLst>
            </p:cNvPr>
            <p:cNvSpPr/>
            <p:nvPr/>
          </p:nvSpPr>
          <p:spPr>
            <a:xfrm>
              <a:off x="6157300" y="1338325"/>
              <a:ext cx="12825" cy="6725"/>
            </a:xfrm>
            <a:custGeom>
              <a:avLst/>
              <a:gdLst/>
              <a:ahLst/>
              <a:cxnLst/>
              <a:rect l="l" t="t" r="r" b="b"/>
              <a:pathLst>
                <a:path w="513" h="269" extrusionOk="0">
                  <a:moveTo>
                    <a:pt x="96" y="1"/>
                  </a:moveTo>
                  <a:cubicBezTo>
                    <a:pt x="69" y="1"/>
                    <a:pt x="25" y="30"/>
                    <a:pt x="25" y="51"/>
                  </a:cubicBezTo>
                  <a:cubicBezTo>
                    <a:pt x="1" y="98"/>
                    <a:pt x="36" y="134"/>
                    <a:pt x="60" y="146"/>
                  </a:cubicBezTo>
                  <a:cubicBezTo>
                    <a:pt x="179" y="194"/>
                    <a:pt x="286" y="217"/>
                    <a:pt x="406" y="265"/>
                  </a:cubicBezTo>
                  <a:cubicBezTo>
                    <a:pt x="412" y="267"/>
                    <a:pt x="419" y="268"/>
                    <a:pt x="426" y="268"/>
                  </a:cubicBezTo>
                  <a:cubicBezTo>
                    <a:pt x="460" y="268"/>
                    <a:pt x="501" y="247"/>
                    <a:pt x="501" y="217"/>
                  </a:cubicBezTo>
                  <a:cubicBezTo>
                    <a:pt x="513" y="194"/>
                    <a:pt x="477" y="146"/>
                    <a:pt x="453" y="134"/>
                  </a:cubicBezTo>
                  <a:cubicBezTo>
                    <a:pt x="334" y="86"/>
                    <a:pt x="227" y="51"/>
                    <a:pt x="108" y="3"/>
                  </a:cubicBezTo>
                  <a:cubicBezTo>
                    <a:pt x="105" y="1"/>
                    <a:pt x="101" y="1"/>
                    <a:pt x="96" y="1"/>
                  </a:cubicBezTo>
                  <a:close/>
                </a:path>
              </a:pathLst>
            </a:custGeom>
            <a:solidFill>
              <a:schemeClr val="accent3"/>
            </a:solidFill>
            <a:ln>
              <a:noFill/>
            </a:ln>
          </p:spPr>
          <p:txBody>
            <a:bodyPr spcFirstLastPara="1" wrap="square" lIns="146280" tIns="146280" rIns="146280" bIns="146280" anchor="ctr" anchorCtr="0">
              <a:noAutofit/>
            </a:bodyPr>
            <a:lstStyle/>
            <a:p>
              <a:endParaRPr sz="2880"/>
            </a:p>
          </p:txBody>
        </p:sp>
        <p:sp>
          <p:nvSpPr>
            <p:cNvPr id="50" name="Google Shape;766;p32">
              <a:extLst>
                <a:ext uri="{FF2B5EF4-FFF2-40B4-BE49-F238E27FC236}">
                  <a16:creationId xmlns:a16="http://schemas.microsoft.com/office/drawing/2014/main" id="{A7F41246-6117-064E-C2FD-3D2BCD1E9419}"/>
                </a:ext>
              </a:extLst>
            </p:cNvPr>
            <p:cNvSpPr/>
            <p:nvPr/>
          </p:nvSpPr>
          <p:spPr>
            <a:xfrm>
              <a:off x="6190650" y="1327500"/>
              <a:ext cx="10725" cy="7525"/>
            </a:xfrm>
            <a:custGeom>
              <a:avLst/>
              <a:gdLst/>
              <a:ahLst/>
              <a:cxnLst/>
              <a:rect l="l" t="t" r="r" b="b"/>
              <a:pathLst>
                <a:path w="429" h="301" extrusionOk="0">
                  <a:moveTo>
                    <a:pt x="78" y="1"/>
                  </a:moveTo>
                  <a:cubicBezTo>
                    <a:pt x="49" y="1"/>
                    <a:pt x="20" y="11"/>
                    <a:pt x="12" y="43"/>
                  </a:cubicBezTo>
                  <a:cubicBezTo>
                    <a:pt x="0" y="67"/>
                    <a:pt x="0" y="115"/>
                    <a:pt x="36" y="138"/>
                  </a:cubicBezTo>
                  <a:cubicBezTo>
                    <a:pt x="131" y="186"/>
                    <a:pt x="215" y="246"/>
                    <a:pt x="310" y="293"/>
                  </a:cubicBezTo>
                  <a:cubicBezTo>
                    <a:pt x="318" y="298"/>
                    <a:pt x="332" y="300"/>
                    <a:pt x="347" y="300"/>
                  </a:cubicBezTo>
                  <a:cubicBezTo>
                    <a:pt x="372" y="300"/>
                    <a:pt x="402" y="292"/>
                    <a:pt x="417" y="269"/>
                  </a:cubicBezTo>
                  <a:cubicBezTo>
                    <a:pt x="429" y="222"/>
                    <a:pt x="417" y="174"/>
                    <a:pt x="381" y="162"/>
                  </a:cubicBezTo>
                  <a:cubicBezTo>
                    <a:pt x="298" y="115"/>
                    <a:pt x="203" y="55"/>
                    <a:pt x="119" y="7"/>
                  </a:cubicBezTo>
                  <a:cubicBezTo>
                    <a:pt x="107" y="3"/>
                    <a:pt x="93" y="1"/>
                    <a:pt x="78" y="1"/>
                  </a:cubicBezTo>
                  <a:close/>
                </a:path>
              </a:pathLst>
            </a:custGeom>
            <a:solidFill>
              <a:schemeClr val="accent3"/>
            </a:solidFill>
            <a:ln>
              <a:noFill/>
            </a:ln>
          </p:spPr>
          <p:txBody>
            <a:bodyPr spcFirstLastPara="1" wrap="square" lIns="146280" tIns="146280" rIns="146280" bIns="146280" anchor="ctr" anchorCtr="0">
              <a:noAutofit/>
            </a:bodyPr>
            <a:lstStyle/>
            <a:p>
              <a:endParaRPr sz="2880"/>
            </a:p>
          </p:txBody>
        </p:sp>
        <p:sp>
          <p:nvSpPr>
            <p:cNvPr id="51" name="Google Shape;767;p32">
              <a:extLst>
                <a:ext uri="{FF2B5EF4-FFF2-40B4-BE49-F238E27FC236}">
                  <a16:creationId xmlns:a16="http://schemas.microsoft.com/office/drawing/2014/main" id="{E42A2057-AB6C-7B4F-B81D-F8425C3A8A5B}"/>
                </a:ext>
              </a:extLst>
            </p:cNvPr>
            <p:cNvSpPr/>
            <p:nvPr/>
          </p:nvSpPr>
          <p:spPr>
            <a:xfrm>
              <a:off x="6183800" y="1300575"/>
              <a:ext cx="7750" cy="6875"/>
            </a:xfrm>
            <a:custGeom>
              <a:avLst/>
              <a:gdLst/>
              <a:ahLst/>
              <a:cxnLst/>
              <a:rect l="l" t="t" r="r" b="b"/>
              <a:pathLst>
                <a:path w="310" h="275" extrusionOk="0">
                  <a:moveTo>
                    <a:pt x="60" y="1"/>
                  </a:moveTo>
                  <a:cubicBezTo>
                    <a:pt x="48" y="1"/>
                    <a:pt x="24" y="13"/>
                    <a:pt x="12" y="37"/>
                  </a:cubicBezTo>
                  <a:cubicBezTo>
                    <a:pt x="0" y="49"/>
                    <a:pt x="0" y="72"/>
                    <a:pt x="0" y="96"/>
                  </a:cubicBezTo>
                  <a:cubicBezTo>
                    <a:pt x="0" y="96"/>
                    <a:pt x="0" y="108"/>
                    <a:pt x="12" y="108"/>
                  </a:cubicBezTo>
                  <a:cubicBezTo>
                    <a:pt x="12" y="120"/>
                    <a:pt x="24" y="120"/>
                    <a:pt x="48" y="132"/>
                  </a:cubicBezTo>
                  <a:cubicBezTo>
                    <a:pt x="96" y="180"/>
                    <a:pt x="155" y="215"/>
                    <a:pt x="191" y="251"/>
                  </a:cubicBezTo>
                  <a:cubicBezTo>
                    <a:pt x="215" y="275"/>
                    <a:pt x="238" y="275"/>
                    <a:pt x="250" y="275"/>
                  </a:cubicBezTo>
                  <a:cubicBezTo>
                    <a:pt x="286" y="275"/>
                    <a:pt x="298" y="251"/>
                    <a:pt x="298" y="239"/>
                  </a:cubicBezTo>
                  <a:cubicBezTo>
                    <a:pt x="310" y="227"/>
                    <a:pt x="310" y="191"/>
                    <a:pt x="310" y="180"/>
                  </a:cubicBezTo>
                  <a:cubicBezTo>
                    <a:pt x="310" y="180"/>
                    <a:pt x="310" y="168"/>
                    <a:pt x="298" y="168"/>
                  </a:cubicBezTo>
                  <a:cubicBezTo>
                    <a:pt x="298" y="156"/>
                    <a:pt x="286" y="156"/>
                    <a:pt x="274" y="132"/>
                  </a:cubicBezTo>
                  <a:cubicBezTo>
                    <a:pt x="227" y="96"/>
                    <a:pt x="167" y="61"/>
                    <a:pt x="119" y="13"/>
                  </a:cubicBezTo>
                  <a:cubicBezTo>
                    <a:pt x="108" y="1"/>
                    <a:pt x="72" y="1"/>
                    <a:pt x="60" y="1"/>
                  </a:cubicBezTo>
                  <a:close/>
                </a:path>
              </a:pathLst>
            </a:custGeom>
            <a:solidFill>
              <a:schemeClr val="accent3"/>
            </a:solidFill>
            <a:ln>
              <a:noFill/>
            </a:ln>
          </p:spPr>
          <p:txBody>
            <a:bodyPr spcFirstLastPara="1" wrap="square" lIns="146280" tIns="146280" rIns="146280" bIns="146280" anchor="ctr" anchorCtr="0">
              <a:noAutofit/>
            </a:bodyPr>
            <a:lstStyle/>
            <a:p>
              <a:endParaRPr sz="2880"/>
            </a:p>
          </p:txBody>
        </p:sp>
        <p:sp>
          <p:nvSpPr>
            <p:cNvPr id="52" name="Google Shape;768;p32">
              <a:extLst>
                <a:ext uri="{FF2B5EF4-FFF2-40B4-BE49-F238E27FC236}">
                  <a16:creationId xmlns:a16="http://schemas.microsoft.com/office/drawing/2014/main" id="{9DE2718B-C53B-A068-B99D-4501B99880A0}"/>
                </a:ext>
              </a:extLst>
            </p:cNvPr>
            <p:cNvSpPr/>
            <p:nvPr/>
          </p:nvSpPr>
          <p:spPr>
            <a:xfrm>
              <a:off x="6151950" y="1272000"/>
              <a:ext cx="10150" cy="7000"/>
            </a:xfrm>
            <a:custGeom>
              <a:avLst/>
              <a:gdLst/>
              <a:ahLst/>
              <a:cxnLst/>
              <a:rect l="l" t="t" r="r" b="b"/>
              <a:pathLst>
                <a:path w="406" h="280" extrusionOk="0">
                  <a:moveTo>
                    <a:pt x="48" y="1"/>
                  </a:moveTo>
                  <a:cubicBezTo>
                    <a:pt x="36" y="1"/>
                    <a:pt x="24" y="13"/>
                    <a:pt x="12" y="25"/>
                  </a:cubicBezTo>
                  <a:cubicBezTo>
                    <a:pt x="0" y="49"/>
                    <a:pt x="0" y="72"/>
                    <a:pt x="0" y="84"/>
                  </a:cubicBezTo>
                  <a:cubicBezTo>
                    <a:pt x="0" y="108"/>
                    <a:pt x="12" y="120"/>
                    <a:pt x="24" y="132"/>
                  </a:cubicBezTo>
                  <a:cubicBezTo>
                    <a:pt x="108" y="180"/>
                    <a:pt x="203" y="203"/>
                    <a:pt x="298" y="251"/>
                  </a:cubicBezTo>
                  <a:cubicBezTo>
                    <a:pt x="311" y="271"/>
                    <a:pt x="321" y="280"/>
                    <a:pt x="331" y="280"/>
                  </a:cubicBezTo>
                  <a:cubicBezTo>
                    <a:pt x="339" y="280"/>
                    <a:pt x="347" y="274"/>
                    <a:pt x="358" y="263"/>
                  </a:cubicBezTo>
                  <a:cubicBezTo>
                    <a:pt x="369" y="263"/>
                    <a:pt x="381" y="251"/>
                    <a:pt x="393" y="239"/>
                  </a:cubicBezTo>
                  <a:cubicBezTo>
                    <a:pt x="405" y="227"/>
                    <a:pt x="405" y="191"/>
                    <a:pt x="405" y="180"/>
                  </a:cubicBezTo>
                  <a:cubicBezTo>
                    <a:pt x="405" y="168"/>
                    <a:pt x="393" y="144"/>
                    <a:pt x="381" y="132"/>
                  </a:cubicBezTo>
                  <a:cubicBezTo>
                    <a:pt x="298" y="84"/>
                    <a:pt x="203" y="61"/>
                    <a:pt x="108" y="13"/>
                  </a:cubicBezTo>
                  <a:cubicBezTo>
                    <a:pt x="96" y="1"/>
                    <a:pt x="84" y="1"/>
                    <a:pt x="48" y="1"/>
                  </a:cubicBezTo>
                  <a:close/>
                </a:path>
              </a:pathLst>
            </a:custGeom>
            <a:solidFill>
              <a:schemeClr val="accent3"/>
            </a:solidFill>
            <a:ln>
              <a:noFill/>
            </a:ln>
          </p:spPr>
          <p:txBody>
            <a:bodyPr spcFirstLastPara="1" wrap="square" lIns="146280" tIns="146280" rIns="146280" bIns="146280" anchor="ctr" anchorCtr="0">
              <a:noAutofit/>
            </a:bodyPr>
            <a:lstStyle/>
            <a:p>
              <a:endParaRPr sz="2880"/>
            </a:p>
          </p:txBody>
        </p:sp>
        <p:sp>
          <p:nvSpPr>
            <p:cNvPr id="53" name="Google Shape;769;p32">
              <a:extLst>
                <a:ext uri="{FF2B5EF4-FFF2-40B4-BE49-F238E27FC236}">
                  <a16:creationId xmlns:a16="http://schemas.microsoft.com/office/drawing/2014/main" id="{C73BAAAF-60C6-5F02-4351-0E15DBA644F6}"/>
                </a:ext>
              </a:extLst>
            </p:cNvPr>
            <p:cNvSpPr/>
            <p:nvPr/>
          </p:nvSpPr>
          <p:spPr>
            <a:xfrm>
              <a:off x="6198075" y="1286600"/>
              <a:ext cx="4500" cy="3600"/>
            </a:xfrm>
            <a:custGeom>
              <a:avLst/>
              <a:gdLst/>
              <a:ahLst/>
              <a:cxnLst/>
              <a:rect l="l" t="t" r="r" b="b"/>
              <a:pathLst>
                <a:path w="180" h="144" extrusionOk="0">
                  <a:moveTo>
                    <a:pt x="84" y="0"/>
                  </a:moveTo>
                  <a:cubicBezTo>
                    <a:pt x="1" y="0"/>
                    <a:pt x="1" y="143"/>
                    <a:pt x="84" y="143"/>
                  </a:cubicBezTo>
                  <a:cubicBezTo>
                    <a:pt x="179" y="143"/>
                    <a:pt x="179" y="0"/>
                    <a:pt x="84" y="0"/>
                  </a:cubicBezTo>
                  <a:close/>
                </a:path>
              </a:pathLst>
            </a:custGeom>
            <a:solidFill>
              <a:schemeClr val="accent3"/>
            </a:solidFill>
            <a:ln>
              <a:noFill/>
            </a:ln>
          </p:spPr>
          <p:txBody>
            <a:bodyPr spcFirstLastPara="1" wrap="square" lIns="146280" tIns="146280" rIns="146280" bIns="146280" anchor="ctr" anchorCtr="0">
              <a:noAutofit/>
            </a:bodyPr>
            <a:lstStyle/>
            <a:p>
              <a:endParaRPr sz="2880"/>
            </a:p>
          </p:txBody>
        </p:sp>
      </p:grpSp>
    </p:spTree>
    <p:extLst>
      <p:ext uri="{BB962C8B-B14F-4D97-AF65-F5344CB8AC3E}">
        <p14:creationId xmlns:p14="http://schemas.microsoft.com/office/powerpoint/2010/main" val="584444439"/>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fill="hold" nodeType="afterEffect">
                                  <p:stCondLst>
                                    <p:cond delay="0"/>
                                  </p:stCondLst>
                                  <p:childTnLst>
                                    <p:animRot by="120000">
                                      <p:cBhvr>
                                        <p:cTn id="6" dur="100" fill="hold">
                                          <p:stCondLst>
                                            <p:cond delay="0"/>
                                          </p:stCondLst>
                                        </p:cTn>
                                        <p:tgtEl>
                                          <p:spTgt spid="29"/>
                                        </p:tgtEl>
                                        <p:attrNameLst>
                                          <p:attrName>r</p:attrName>
                                        </p:attrNameLst>
                                      </p:cBhvr>
                                    </p:animRot>
                                    <p:animRot by="-240000">
                                      <p:cBhvr>
                                        <p:cTn id="7" dur="200" fill="hold">
                                          <p:stCondLst>
                                            <p:cond delay="200"/>
                                          </p:stCondLst>
                                        </p:cTn>
                                        <p:tgtEl>
                                          <p:spTgt spid="29"/>
                                        </p:tgtEl>
                                        <p:attrNameLst>
                                          <p:attrName>r</p:attrName>
                                        </p:attrNameLst>
                                      </p:cBhvr>
                                    </p:animRot>
                                    <p:animRot by="240000">
                                      <p:cBhvr>
                                        <p:cTn id="8" dur="200" fill="hold">
                                          <p:stCondLst>
                                            <p:cond delay="400"/>
                                          </p:stCondLst>
                                        </p:cTn>
                                        <p:tgtEl>
                                          <p:spTgt spid="29"/>
                                        </p:tgtEl>
                                        <p:attrNameLst>
                                          <p:attrName>r</p:attrName>
                                        </p:attrNameLst>
                                      </p:cBhvr>
                                    </p:animRot>
                                    <p:animRot by="-240000">
                                      <p:cBhvr>
                                        <p:cTn id="9" dur="200" fill="hold">
                                          <p:stCondLst>
                                            <p:cond delay="600"/>
                                          </p:stCondLst>
                                        </p:cTn>
                                        <p:tgtEl>
                                          <p:spTgt spid="29"/>
                                        </p:tgtEl>
                                        <p:attrNameLst>
                                          <p:attrName>r</p:attrName>
                                        </p:attrNameLst>
                                      </p:cBhvr>
                                    </p:animRot>
                                    <p:animRot by="120000">
                                      <p:cBhvr>
                                        <p:cTn id="10" dur="200" fill="hold">
                                          <p:stCondLst>
                                            <p:cond delay="800"/>
                                          </p:stCondLst>
                                        </p:cTn>
                                        <p:tgtEl>
                                          <p:spTgt spid="29"/>
                                        </p:tgtEl>
                                        <p:attrNameLst>
                                          <p:attrName>r</p:attrName>
                                        </p:attrNameLst>
                                      </p:cBhvr>
                                    </p:animRot>
                                  </p:childTnLst>
                                </p:cTn>
                              </p:par>
                            </p:childTnLst>
                          </p:cTn>
                        </p:par>
                        <p:par>
                          <p:cTn id="11" fill="hold">
                            <p:stCondLst>
                              <p:cond delay="1000"/>
                            </p:stCondLst>
                            <p:childTnLst>
                              <p:par>
                                <p:cTn id="12" presetID="32" presetClass="emph" presetSubtype="0" fill="hold" nodeType="afterEffect">
                                  <p:stCondLst>
                                    <p:cond delay="0"/>
                                  </p:stCondLst>
                                  <p:childTnLst>
                                    <p:animRot by="120000">
                                      <p:cBhvr>
                                        <p:cTn id="13" dur="100" fill="hold">
                                          <p:stCondLst>
                                            <p:cond delay="0"/>
                                          </p:stCondLst>
                                        </p:cTn>
                                        <p:tgtEl>
                                          <p:spTgt spid="4"/>
                                        </p:tgtEl>
                                        <p:attrNameLst>
                                          <p:attrName>r</p:attrName>
                                        </p:attrNameLst>
                                      </p:cBhvr>
                                    </p:animRot>
                                    <p:animRot by="-240000">
                                      <p:cBhvr>
                                        <p:cTn id="14" dur="200" fill="hold">
                                          <p:stCondLst>
                                            <p:cond delay="200"/>
                                          </p:stCondLst>
                                        </p:cTn>
                                        <p:tgtEl>
                                          <p:spTgt spid="4"/>
                                        </p:tgtEl>
                                        <p:attrNameLst>
                                          <p:attrName>r</p:attrName>
                                        </p:attrNameLst>
                                      </p:cBhvr>
                                    </p:animRot>
                                    <p:animRot by="240000">
                                      <p:cBhvr>
                                        <p:cTn id="15" dur="200" fill="hold">
                                          <p:stCondLst>
                                            <p:cond delay="400"/>
                                          </p:stCondLst>
                                        </p:cTn>
                                        <p:tgtEl>
                                          <p:spTgt spid="4"/>
                                        </p:tgtEl>
                                        <p:attrNameLst>
                                          <p:attrName>r</p:attrName>
                                        </p:attrNameLst>
                                      </p:cBhvr>
                                    </p:animRot>
                                    <p:animRot by="-240000">
                                      <p:cBhvr>
                                        <p:cTn id="16" dur="200" fill="hold">
                                          <p:stCondLst>
                                            <p:cond delay="600"/>
                                          </p:stCondLst>
                                        </p:cTn>
                                        <p:tgtEl>
                                          <p:spTgt spid="4"/>
                                        </p:tgtEl>
                                        <p:attrNameLst>
                                          <p:attrName>r</p:attrName>
                                        </p:attrNameLst>
                                      </p:cBhvr>
                                    </p:animRot>
                                    <p:animRot by="120000">
                                      <p:cBhvr>
                                        <p:cTn id="17" dur="200" fill="hold">
                                          <p:stCondLst>
                                            <p:cond delay="800"/>
                                          </p:stCondLst>
                                        </p:cTn>
                                        <p:tgtEl>
                                          <p:spTgt spid="4"/>
                                        </p:tgtEl>
                                        <p:attrNameLst>
                                          <p:attrName>r</p:attrName>
                                        </p:attrNameLst>
                                      </p:cBhvr>
                                    </p:animRot>
                                  </p:childTnLst>
                                </p:cTn>
                              </p:par>
                            </p:childTnLst>
                          </p:cTn>
                        </p:par>
                        <p:par>
                          <p:cTn id="18" fill="hold">
                            <p:stCondLst>
                              <p:cond delay="2000"/>
                            </p:stCondLst>
                            <p:childTnLst>
                              <p:par>
                                <p:cTn id="19" presetID="32" presetClass="emph" presetSubtype="0" fill="hold" nodeType="afterEffect">
                                  <p:stCondLst>
                                    <p:cond delay="0"/>
                                  </p:stCondLst>
                                  <p:childTnLst>
                                    <p:animRot by="120000">
                                      <p:cBhvr>
                                        <p:cTn id="20" dur="100" fill="hold">
                                          <p:stCondLst>
                                            <p:cond delay="0"/>
                                          </p:stCondLst>
                                        </p:cTn>
                                        <p:tgtEl>
                                          <p:spTgt spid="863"/>
                                        </p:tgtEl>
                                        <p:attrNameLst>
                                          <p:attrName>r</p:attrName>
                                        </p:attrNameLst>
                                      </p:cBhvr>
                                    </p:animRot>
                                    <p:animRot by="-240000">
                                      <p:cBhvr>
                                        <p:cTn id="21" dur="200" fill="hold">
                                          <p:stCondLst>
                                            <p:cond delay="200"/>
                                          </p:stCondLst>
                                        </p:cTn>
                                        <p:tgtEl>
                                          <p:spTgt spid="863"/>
                                        </p:tgtEl>
                                        <p:attrNameLst>
                                          <p:attrName>r</p:attrName>
                                        </p:attrNameLst>
                                      </p:cBhvr>
                                    </p:animRot>
                                    <p:animRot by="240000">
                                      <p:cBhvr>
                                        <p:cTn id="22" dur="200" fill="hold">
                                          <p:stCondLst>
                                            <p:cond delay="400"/>
                                          </p:stCondLst>
                                        </p:cTn>
                                        <p:tgtEl>
                                          <p:spTgt spid="863"/>
                                        </p:tgtEl>
                                        <p:attrNameLst>
                                          <p:attrName>r</p:attrName>
                                        </p:attrNameLst>
                                      </p:cBhvr>
                                    </p:animRot>
                                    <p:animRot by="-240000">
                                      <p:cBhvr>
                                        <p:cTn id="23" dur="200" fill="hold">
                                          <p:stCondLst>
                                            <p:cond delay="600"/>
                                          </p:stCondLst>
                                        </p:cTn>
                                        <p:tgtEl>
                                          <p:spTgt spid="863"/>
                                        </p:tgtEl>
                                        <p:attrNameLst>
                                          <p:attrName>r</p:attrName>
                                        </p:attrNameLst>
                                      </p:cBhvr>
                                    </p:animRot>
                                    <p:animRot by="120000">
                                      <p:cBhvr>
                                        <p:cTn id="24" dur="200" fill="hold">
                                          <p:stCondLst>
                                            <p:cond delay="800"/>
                                          </p:stCondLst>
                                        </p:cTn>
                                        <p:tgtEl>
                                          <p:spTgt spid="863"/>
                                        </p:tgtEl>
                                        <p:attrNameLst>
                                          <p:attrName>r</p:attrName>
                                        </p:attrNameLst>
                                      </p:cBhvr>
                                    </p:animRot>
                                  </p:childTnLst>
                                </p:cTn>
                              </p:par>
                            </p:childTnLst>
                          </p:cTn>
                        </p:par>
                        <p:par>
                          <p:cTn id="25" fill="hold">
                            <p:stCondLst>
                              <p:cond delay="3000"/>
                            </p:stCondLst>
                            <p:childTnLst>
                              <p:par>
                                <p:cTn id="26" presetID="32" presetClass="emph" presetSubtype="0" fill="hold" nodeType="afterEffect">
                                  <p:stCondLst>
                                    <p:cond delay="0"/>
                                  </p:stCondLst>
                                  <p:childTnLst>
                                    <p:animRot by="120000">
                                      <p:cBhvr>
                                        <p:cTn id="27" dur="100" fill="hold">
                                          <p:stCondLst>
                                            <p:cond delay="0"/>
                                          </p:stCondLst>
                                        </p:cTn>
                                        <p:tgtEl>
                                          <p:spTgt spid="43"/>
                                        </p:tgtEl>
                                        <p:attrNameLst>
                                          <p:attrName>r</p:attrName>
                                        </p:attrNameLst>
                                      </p:cBhvr>
                                    </p:animRot>
                                    <p:animRot by="-240000">
                                      <p:cBhvr>
                                        <p:cTn id="28" dur="200" fill="hold">
                                          <p:stCondLst>
                                            <p:cond delay="200"/>
                                          </p:stCondLst>
                                        </p:cTn>
                                        <p:tgtEl>
                                          <p:spTgt spid="43"/>
                                        </p:tgtEl>
                                        <p:attrNameLst>
                                          <p:attrName>r</p:attrName>
                                        </p:attrNameLst>
                                      </p:cBhvr>
                                    </p:animRot>
                                    <p:animRot by="240000">
                                      <p:cBhvr>
                                        <p:cTn id="29" dur="200" fill="hold">
                                          <p:stCondLst>
                                            <p:cond delay="400"/>
                                          </p:stCondLst>
                                        </p:cTn>
                                        <p:tgtEl>
                                          <p:spTgt spid="43"/>
                                        </p:tgtEl>
                                        <p:attrNameLst>
                                          <p:attrName>r</p:attrName>
                                        </p:attrNameLst>
                                      </p:cBhvr>
                                    </p:animRot>
                                    <p:animRot by="-240000">
                                      <p:cBhvr>
                                        <p:cTn id="30" dur="200" fill="hold">
                                          <p:stCondLst>
                                            <p:cond delay="600"/>
                                          </p:stCondLst>
                                        </p:cTn>
                                        <p:tgtEl>
                                          <p:spTgt spid="43"/>
                                        </p:tgtEl>
                                        <p:attrNameLst>
                                          <p:attrName>r</p:attrName>
                                        </p:attrNameLst>
                                      </p:cBhvr>
                                    </p:animRot>
                                    <p:animRot by="120000">
                                      <p:cBhvr>
                                        <p:cTn id="31" dur="200" fill="hold">
                                          <p:stCondLst>
                                            <p:cond delay="800"/>
                                          </p:stCondLst>
                                        </p:cTn>
                                        <p:tgtEl>
                                          <p:spTgt spid="43"/>
                                        </p:tgtEl>
                                        <p:attrNameLst>
                                          <p:attrName>r</p:attrName>
                                        </p:attrNameLst>
                                      </p:cBhvr>
                                    </p:animRot>
                                  </p:childTnLst>
                                </p:cTn>
                              </p:par>
                            </p:childTnLst>
                          </p:cTn>
                        </p:par>
                        <p:par>
                          <p:cTn id="32" fill="hold">
                            <p:stCondLst>
                              <p:cond delay="4000"/>
                            </p:stCondLst>
                            <p:childTnLst>
                              <p:par>
                                <p:cTn id="33" presetID="10" presetClass="entr" presetSubtype="0" fill="hold" grpId="0" nodeType="afterEffect">
                                  <p:stCondLst>
                                    <p:cond delay="0"/>
                                  </p:stCondLst>
                                  <p:childTnLst>
                                    <p:set>
                                      <p:cBhvr>
                                        <p:cTn id="34" dur="1" fill="hold">
                                          <p:stCondLst>
                                            <p:cond delay="0"/>
                                          </p:stCondLst>
                                        </p:cTn>
                                        <p:tgtEl>
                                          <p:spTgt spid="860"/>
                                        </p:tgtEl>
                                        <p:attrNameLst>
                                          <p:attrName>style.visibility</p:attrName>
                                        </p:attrNameLst>
                                      </p:cBhvr>
                                      <p:to>
                                        <p:strVal val="visible"/>
                                      </p:to>
                                    </p:set>
                                    <p:animEffect transition="in" filter="fade">
                                      <p:cBhvr>
                                        <p:cTn id="35" dur="500"/>
                                        <p:tgtEl>
                                          <p:spTgt spid="860"/>
                                        </p:tgtEl>
                                      </p:cBhvr>
                                    </p:animEffect>
                                  </p:childTnLst>
                                </p:cTn>
                              </p:par>
                            </p:childTnLst>
                          </p:cTn>
                        </p:par>
                        <p:par>
                          <p:cTn id="36" fill="hold">
                            <p:stCondLst>
                              <p:cond delay="4500"/>
                            </p:stCondLst>
                            <p:childTnLst>
                              <p:par>
                                <p:cTn id="37" presetID="9" presetClass="emph" presetSubtype="0" grpId="0" nodeType="afterEffect">
                                  <p:stCondLst>
                                    <p:cond delay="0"/>
                                  </p:stCondLst>
                                  <p:childTnLst>
                                    <p:set>
                                      <p:cBhvr>
                                        <p:cTn id="38" dur="indefinite"/>
                                        <p:tgtEl>
                                          <p:spTgt spid="3"/>
                                        </p:tgtEl>
                                        <p:attrNameLst>
                                          <p:attrName>style.opacity</p:attrName>
                                        </p:attrNameLst>
                                      </p:cBhvr>
                                      <p:to>
                                        <p:strVal val="0.5"/>
                                      </p:to>
                                    </p:set>
                                    <p:animEffect filter="image" prLst="opacity: 0.5">
                                      <p:cBhvr rctx="IE">
                                        <p:cTn id="39" dur="indefinite"/>
                                        <p:tgtEl>
                                          <p:spTgt spid="3"/>
                                        </p:tgtEl>
                                      </p:cBhvr>
                                    </p:animEffect>
                                  </p:childTnLst>
                                </p:cTn>
                              </p:par>
                            </p:childTnLst>
                          </p:cTn>
                        </p:par>
                        <p:par>
                          <p:cTn id="40" fill="hold">
                            <p:stCondLst>
                              <p:cond delay="4500"/>
                            </p:stCondLst>
                            <p:childTnLst>
                              <p:par>
                                <p:cTn id="41" presetID="32" presetClass="emph" presetSubtype="0" fill="hold" grpId="0" nodeType="afterEffect">
                                  <p:stCondLst>
                                    <p:cond delay="0"/>
                                  </p:stCondLst>
                                  <p:childTnLst>
                                    <p:animRot by="120000">
                                      <p:cBhvr>
                                        <p:cTn id="42" dur="100" fill="hold">
                                          <p:stCondLst>
                                            <p:cond delay="0"/>
                                          </p:stCondLst>
                                        </p:cTn>
                                        <p:tgtEl>
                                          <p:spTgt spid="859"/>
                                        </p:tgtEl>
                                        <p:attrNameLst>
                                          <p:attrName>r</p:attrName>
                                        </p:attrNameLst>
                                      </p:cBhvr>
                                    </p:animRot>
                                    <p:animRot by="-240000">
                                      <p:cBhvr>
                                        <p:cTn id="43" dur="200" fill="hold">
                                          <p:stCondLst>
                                            <p:cond delay="200"/>
                                          </p:stCondLst>
                                        </p:cTn>
                                        <p:tgtEl>
                                          <p:spTgt spid="859"/>
                                        </p:tgtEl>
                                        <p:attrNameLst>
                                          <p:attrName>r</p:attrName>
                                        </p:attrNameLst>
                                      </p:cBhvr>
                                    </p:animRot>
                                    <p:animRot by="240000">
                                      <p:cBhvr>
                                        <p:cTn id="44" dur="200" fill="hold">
                                          <p:stCondLst>
                                            <p:cond delay="400"/>
                                          </p:stCondLst>
                                        </p:cTn>
                                        <p:tgtEl>
                                          <p:spTgt spid="859"/>
                                        </p:tgtEl>
                                        <p:attrNameLst>
                                          <p:attrName>r</p:attrName>
                                        </p:attrNameLst>
                                      </p:cBhvr>
                                    </p:animRot>
                                    <p:animRot by="-240000">
                                      <p:cBhvr>
                                        <p:cTn id="45" dur="200" fill="hold">
                                          <p:stCondLst>
                                            <p:cond delay="600"/>
                                          </p:stCondLst>
                                        </p:cTn>
                                        <p:tgtEl>
                                          <p:spTgt spid="859"/>
                                        </p:tgtEl>
                                        <p:attrNameLst>
                                          <p:attrName>r</p:attrName>
                                        </p:attrNameLst>
                                      </p:cBhvr>
                                    </p:animRot>
                                    <p:animRot by="120000">
                                      <p:cBhvr>
                                        <p:cTn id="46" dur="200" fill="hold">
                                          <p:stCondLst>
                                            <p:cond delay="800"/>
                                          </p:stCondLst>
                                        </p:cTn>
                                        <p:tgtEl>
                                          <p:spTgt spid="859"/>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59" grpId="0" animBg="1"/>
      <p:bldP spid="860" grpId="0" animBg="1"/>
      <p:bldP spid="3" grpId="0"/>
    </p:bldLst>
  </p:timing>
</p:sld>
</file>

<file path=ppt/theme/theme1.xml><?xml version="1.0" encoding="utf-8"?>
<a:theme xmlns:a="http://schemas.openxmlformats.org/drawingml/2006/main" name="Office Theme">
  <a:themeElements>
    <a:clrScheme name="Custom 3">
      <a:dk1>
        <a:sysClr val="windowText" lastClr="000000"/>
      </a:dk1>
      <a:lt1>
        <a:sysClr val="window" lastClr="FFFFFF"/>
      </a:lt1>
      <a:dk2>
        <a:srgbClr val="44546A"/>
      </a:dk2>
      <a:lt2>
        <a:srgbClr val="E7E6E6"/>
      </a:lt2>
      <a:accent1>
        <a:srgbClr val="B4C6E7"/>
      </a:accent1>
      <a:accent2>
        <a:srgbClr val="ED7D31"/>
      </a:accent2>
      <a:accent3>
        <a:srgbClr val="A5A5A5"/>
      </a:accent3>
      <a:accent4>
        <a:srgbClr val="FFC000"/>
      </a:accent4>
      <a:accent5>
        <a:srgbClr val="BDD7EE"/>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99</TotalTime>
  <Words>1374</Words>
  <Application>Microsoft Office PowerPoint</Application>
  <PresentationFormat>Custom</PresentationFormat>
  <Paragraphs>134</Paragraphs>
  <Slides>15</Slides>
  <Notes>15</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15</vt:i4>
      </vt:variant>
    </vt:vector>
  </HeadingPairs>
  <TitlesOfParts>
    <vt:vector size="22" baseType="lpstr">
      <vt:lpstr>PT Sans</vt:lpstr>
      <vt:lpstr>Nunito Semi Bold</vt:lpstr>
      <vt:lpstr>Arial</vt:lpstr>
      <vt:lpstr>Source Serif Pro Semi Bold</vt:lpstr>
      <vt:lpstr>Calibri</vt:lpstr>
      <vt:lpstr>Source Sans Pro</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naeimeh nalbandi</cp:lastModifiedBy>
  <cp:revision>3</cp:revision>
  <dcterms:created xsi:type="dcterms:W3CDTF">2025-04-23T13:59:04Z</dcterms:created>
  <dcterms:modified xsi:type="dcterms:W3CDTF">2025-05-03T11:47:49Z</dcterms:modified>
</cp:coreProperties>
</file>