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393" r:id="rId2"/>
    <p:sldId id="403" r:id="rId3"/>
    <p:sldId id="408" r:id="rId4"/>
    <p:sldId id="404" r:id="rId5"/>
    <p:sldId id="409" r:id="rId6"/>
    <p:sldId id="410" r:id="rId7"/>
    <p:sldId id="411" r:id="rId8"/>
    <p:sldId id="412" r:id="rId9"/>
    <p:sldId id="413" r:id="rId10"/>
    <p:sldId id="414" r:id="rId11"/>
    <p:sldId id="415" r:id="rId12"/>
    <p:sldId id="416" r:id="rId13"/>
    <p:sldId id="417" r:id="rId14"/>
    <p:sldId id="418" r:id="rId15"/>
    <p:sldId id="419" r:id="rId16"/>
    <p:sldId id="407" r:id="rId17"/>
    <p:sldId id="405" r:id="rId18"/>
    <p:sldId id="406" r:id="rId19"/>
    <p:sldId id="402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miros" initials="a" lastIdx="2" clrIdx="0">
    <p:extLst>
      <p:ext uri="{19B8F6BF-5375-455C-9EA6-DF929625EA0E}">
        <p15:presenceInfo xmlns:p15="http://schemas.microsoft.com/office/powerpoint/2012/main" userId="amiros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FC869"/>
    <a:srgbClr val="1D1D1D"/>
    <a:srgbClr val="A77322"/>
    <a:srgbClr val="F1CA6B"/>
    <a:srgbClr val="004FC0"/>
    <a:srgbClr val="67BFCE"/>
    <a:srgbClr val="ED6464"/>
    <a:srgbClr val="F4C278"/>
    <a:srgbClr val="F9DDB4"/>
    <a:srgbClr val="FFD8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372" autoAdjust="0"/>
    <p:restoredTop sz="94660"/>
  </p:normalViewPr>
  <p:slideViewPr>
    <p:cSldViewPr snapToGrid="0">
      <p:cViewPr>
        <p:scale>
          <a:sx n="20" d="100"/>
          <a:sy n="20" d="100"/>
        </p:scale>
        <p:origin x="1680" y="11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3" Type="http://schemas.openxmlformats.org/officeDocument/2006/relationships/slide" Target="slides/slide2.xml" /><Relationship Id="rId21" Type="http://schemas.openxmlformats.org/officeDocument/2006/relationships/commentAuthors" Target="commentAuthor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tableStyles" Target="tableStyles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theme" Target="theme/theme1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viewProps" Target="viewProps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presProps" Target="pres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8CD77-BE3B-43B8-8FB8-C86C30C701ED}" type="datetimeFigureOut">
              <a:rPr lang="fa-IR" smtClean="0"/>
              <a:t>12/09/1446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3C00C-C7DC-4114-B087-51F0FF73381E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9887281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8CD77-BE3B-43B8-8FB8-C86C30C701ED}" type="datetimeFigureOut">
              <a:rPr lang="fa-IR" smtClean="0"/>
              <a:t>12/09/1446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3C00C-C7DC-4114-B087-51F0FF73381E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6745051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8CD77-BE3B-43B8-8FB8-C86C30C701ED}" type="datetimeFigureOut">
              <a:rPr lang="fa-IR" smtClean="0"/>
              <a:t>12/09/1446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3C00C-C7DC-4114-B087-51F0FF73381E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688401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8CD77-BE3B-43B8-8FB8-C86C30C701ED}" type="datetimeFigureOut">
              <a:rPr lang="fa-IR" smtClean="0"/>
              <a:t>12/09/1446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3C00C-C7DC-4114-B087-51F0FF73381E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9340371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8CD77-BE3B-43B8-8FB8-C86C30C701ED}" type="datetimeFigureOut">
              <a:rPr lang="fa-IR" smtClean="0"/>
              <a:t>12/09/1446</a:t>
            </a:fld>
            <a:endParaRPr lang="fa-I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3C00C-C7DC-4114-B087-51F0FF73381E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5246517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8CD77-BE3B-43B8-8FB8-C86C30C701ED}" type="datetimeFigureOut">
              <a:rPr lang="fa-IR" smtClean="0"/>
              <a:t>12/09/1446</a:t>
            </a:fld>
            <a:endParaRPr lang="fa-I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3C00C-C7DC-4114-B087-51F0FF73381E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2310832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8CD77-BE3B-43B8-8FB8-C86C30C701ED}" type="datetimeFigureOut">
              <a:rPr lang="fa-IR" smtClean="0"/>
              <a:t>12/09/1446</a:t>
            </a:fld>
            <a:endParaRPr lang="fa-I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3C00C-C7DC-4114-B087-51F0FF73381E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42526293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8CD77-BE3B-43B8-8FB8-C86C30C701ED}" type="datetimeFigureOut">
              <a:rPr lang="fa-IR" smtClean="0"/>
              <a:t>12/09/1446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3C00C-C7DC-4114-B087-51F0FF73381E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42583384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8CD77-BE3B-43B8-8FB8-C86C30C701ED}" type="datetimeFigureOut">
              <a:rPr lang="fa-IR" smtClean="0"/>
              <a:t>12/09/1446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3C00C-C7DC-4114-B087-51F0FF73381E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096472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8CD77-BE3B-43B8-8FB8-C86C30C701ED}" type="datetimeFigureOut">
              <a:rPr lang="fa-IR" smtClean="0"/>
              <a:t>12/09/1446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3C00C-C7DC-4114-B087-51F0FF73381E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9082952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8CD77-BE3B-43B8-8FB8-C86C30C701ED}" type="datetimeFigureOut">
              <a:rPr lang="fa-IR" smtClean="0"/>
              <a:t>12/09/1446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3C00C-C7DC-4114-B087-51F0FF73381E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4731491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68CD77-BE3B-43B8-8FB8-C86C30C701ED}" type="datetimeFigureOut">
              <a:rPr lang="fa-IR" smtClean="0"/>
              <a:t>12/09/1446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03C00C-C7DC-4114-B087-51F0FF73381E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346518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2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4.jpeg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5.jpeg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7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 /><Relationship Id="rId1" Type="http://schemas.openxmlformats.org/officeDocument/2006/relationships/slideLayout" Target="../slideLayouts/slideLayout7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 /><Relationship Id="rId1" Type="http://schemas.openxmlformats.org/officeDocument/2006/relationships/slideLayout" Target="../slideLayouts/slideLayout7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 /><Relationship Id="rId1" Type="http://schemas.openxmlformats.org/officeDocument/2006/relationships/slideLayout" Target="../slideLayouts/slideLayout7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 /><Relationship Id="rId1" Type="http://schemas.openxmlformats.org/officeDocument/2006/relationships/slideLayout" Target="../slideLayouts/slideLayout7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 /><Relationship Id="rId1" Type="http://schemas.openxmlformats.org/officeDocument/2006/relationships/slideLayout" Target="../slideLayouts/slideLayout7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 /><Relationship Id="rId1" Type="http://schemas.openxmlformats.org/officeDocument/2006/relationships/slideLayout" Target="../slideLayouts/slideLayout7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 /><Relationship Id="rId1" Type="http://schemas.openxmlformats.org/officeDocument/2006/relationships/slideLayout" Target="../slideLayouts/slideLayout7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 /><Relationship Id="rId1" Type="http://schemas.openxmlformats.org/officeDocument/2006/relationships/slideLayout" Target="../slideLayouts/slideLayout7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 /><Relationship Id="rId1" Type="http://schemas.openxmlformats.org/officeDocument/2006/relationships/slideLayout" Target="../slideLayouts/slideLayout7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 /><Relationship Id="rId1" Type="http://schemas.openxmlformats.org/officeDocument/2006/relationships/slideLayout" Target="../slideLayouts/slideLayout7.xml" 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 /><Relationship Id="rId2" Type="http://schemas.openxmlformats.org/officeDocument/2006/relationships/image" Target="../media/image17.png" /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 /><Relationship Id="rId2" Type="http://schemas.openxmlformats.org/officeDocument/2006/relationships/image" Target="../media/image17.pn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19.jpeg" 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 /><Relationship Id="rId2" Type="http://schemas.openxmlformats.org/officeDocument/2006/relationships/image" Target="../media/image17.png" /><Relationship Id="rId1" Type="http://schemas.openxmlformats.org/officeDocument/2006/relationships/slideLayout" Target="../slideLayouts/slideLayout2.xml" 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35FF6CA-BE27-40C6-AD62-2F843A0D97E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25" t="6561" r="7139" b="7469"/>
          <a:stretch/>
        </p:blipFill>
        <p:spPr>
          <a:xfrm>
            <a:off x="-1" y="-40821"/>
            <a:ext cx="12192001" cy="693964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12B50B7-31FC-4090-A029-6ACA19EAF8A2}"/>
              </a:ext>
            </a:extLst>
          </p:cNvPr>
          <p:cNvSpPr txBox="1"/>
          <p:nvPr/>
        </p:nvSpPr>
        <p:spPr>
          <a:xfrm>
            <a:off x="974747" y="2117320"/>
            <a:ext cx="6013412" cy="268381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lnSpc>
                <a:spcPct val="120000"/>
              </a:lnSpc>
              <a:spcAft>
                <a:spcPts val="1200"/>
              </a:spcAft>
            </a:pPr>
            <a:r>
              <a:rPr lang="fa-IR" sz="6600" b="1" dirty="0">
                <a:ln w="3175">
                  <a:noFill/>
                </a:ln>
                <a:gradFill flip="none" rotWithShape="1">
                  <a:gsLst>
                    <a:gs pos="0">
                      <a:srgbClr val="F1CA6B"/>
                    </a:gs>
                    <a:gs pos="100000">
                      <a:srgbClr val="A77322"/>
                    </a:gs>
                  </a:gsLst>
                  <a:lin ang="0" scaled="1"/>
                  <a:tileRect/>
                </a:gradFill>
                <a:effectLst>
                  <a:outerShdw blurRad="88900" sx="102000" sy="102000" algn="ctr" rotWithShape="0">
                    <a:prstClr val="black">
                      <a:alpha val="20000"/>
                    </a:prstClr>
                  </a:outerShdw>
                </a:effectLst>
                <a:latin typeface="Lalezar" panose="00000500000000000000" pitchFamily="2" charset="-78"/>
                <a:cs typeface="B Titr" panose="00000700000000000000" pitchFamily="2" charset="-78"/>
              </a:rPr>
              <a:t>Endotracheal</a:t>
            </a:r>
          </a:p>
          <a:p>
            <a:pPr algn="ctr">
              <a:lnSpc>
                <a:spcPct val="120000"/>
              </a:lnSpc>
              <a:spcAft>
                <a:spcPts val="1200"/>
              </a:spcAft>
            </a:pPr>
            <a:r>
              <a:rPr lang="fa-IR" sz="6600" b="1" dirty="0">
                <a:ln w="3175">
                  <a:noFill/>
                </a:ln>
                <a:gradFill flip="none" rotWithShape="1">
                  <a:gsLst>
                    <a:gs pos="0">
                      <a:srgbClr val="F1CA6B"/>
                    </a:gs>
                    <a:gs pos="100000">
                      <a:srgbClr val="A77322"/>
                    </a:gs>
                  </a:gsLst>
                  <a:lin ang="0" scaled="1"/>
                  <a:tileRect/>
                </a:gradFill>
                <a:effectLst>
                  <a:outerShdw blurRad="88900" sx="102000" sy="102000" algn="ctr" rotWithShape="0">
                    <a:prstClr val="black">
                      <a:alpha val="20000"/>
                    </a:prstClr>
                  </a:outerShdw>
                </a:effectLst>
                <a:latin typeface="Lalezar" panose="00000500000000000000" pitchFamily="2" charset="-78"/>
                <a:cs typeface="B Titr" panose="00000700000000000000" pitchFamily="2" charset="-78"/>
              </a:rPr>
              <a:t>Tube</a:t>
            </a:r>
            <a:endParaRPr lang="en-US" sz="6600" b="1" dirty="0">
              <a:ln w="3175">
                <a:noFill/>
              </a:ln>
              <a:gradFill flip="none" rotWithShape="1">
                <a:gsLst>
                  <a:gs pos="0">
                    <a:srgbClr val="F1CA6B"/>
                  </a:gs>
                  <a:gs pos="100000">
                    <a:srgbClr val="A77322"/>
                  </a:gs>
                </a:gsLst>
                <a:lin ang="0" scaled="1"/>
                <a:tileRect/>
              </a:gradFill>
              <a:effectLst>
                <a:outerShdw blurRad="88900" sx="102000" sy="102000" algn="ctr" rotWithShape="0">
                  <a:prstClr val="black">
                    <a:alpha val="20000"/>
                  </a:prstClr>
                </a:outerShdw>
              </a:effectLst>
              <a:latin typeface="Lalezar" panose="00000500000000000000" pitchFamily="2" charset="-78"/>
              <a:cs typeface="B Titr" panose="00000700000000000000" pitchFamily="2" charset="-78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4D491FE-4325-4BF5-8222-9B53C2AE476F}"/>
              </a:ext>
            </a:extLst>
          </p:cNvPr>
          <p:cNvSpPr txBox="1"/>
          <p:nvPr/>
        </p:nvSpPr>
        <p:spPr>
          <a:xfrm>
            <a:off x="138388" y="4900093"/>
            <a:ext cx="5835420" cy="19389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4000" b="1" spc="600" dirty="0">
                <a:ln w="3175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  <a:effectLst>
                  <a:outerShdw blurRad="88900" sx="102000" sy="102000" algn="ctr" rotWithShape="0">
                    <a:prstClr val="black">
                      <a:alpha val="20000"/>
                    </a:prstClr>
                  </a:outerShdw>
                </a:effectLst>
                <a:cs typeface="+mj-cs"/>
              </a:rPr>
              <a:t>Master:Mr.Rasouli</a:t>
            </a:r>
          </a:p>
          <a:p>
            <a:pPr algn="ctr"/>
            <a:r>
              <a:rPr lang="fa-IR" sz="4000" b="1" spc="600" dirty="0">
                <a:ln w="3175">
                  <a:solidFill>
                    <a:schemeClr val="tx1">
                      <a:lumMod val="85000"/>
                      <a:lumOff val="1500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  <a:effectLst>
                  <a:outerShdw blurRad="88900" sx="102000" sy="102000" algn="ctr" rotWithShape="0">
                    <a:prstClr val="black">
                      <a:alpha val="20000"/>
                    </a:prstClr>
                  </a:outerShdw>
                </a:effectLst>
                <a:cs typeface="+mj-cs"/>
              </a:rPr>
              <a:t>Presenter:F. Hashemi</a:t>
            </a:r>
            <a:endParaRPr lang="en-US" sz="4000" b="1" spc="600" dirty="0">
              <a:ln w="3175">
                <a:solidFill>
                  <a:schemeClr val="tx1">
                    <a:lumMod val="85000"/>
                    <a:lumOff val="15000"/>
                  </a:schemeClr>
                </a:solidFill>
              </a:ln>
              <a:solidFill>
                <a:schemeClr val="bg1">
                  <a:lumMod val="95000"/>
                </a:schemeClr>
              </a:solidFill>
              <a:effectLst>
                <a:outerShdw blurRad="88900" sx="102000" sy="102000" algn="ctr" rotWithShape="0">
                  <a:prstClr val="black">
                    <a:alpha val="20000"/>
                  </a:prstClr>
                </a:outerShdw>
              </a:effectLst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761969245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1D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77BB758-F843-423A-80EF-FCC28D62367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68" b="496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E787D63-14F0-4F70-8655-565166510619}"/>
              </a:ext>
            </a:extLst>
          </p:cNvPr>
          <p:cNvSpPr/>
          <p:nvPr/>
        </p:nvSpPr>
        <p:spPr>
          <a:xfrm>
            <a:off x="-1296870" y="1"/>
            <a:ext cx="12192000" cy="6857999"/>
          </a:xfrm>
          <a:prstGeom prst="rect">
            <a:avLst/>
          </a:prstGeom>
          <a:solidFill>
            <a:srgbClr val="1D1D1D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285750" indent="-285750" algn="ctr" rtl="1">
              <a:buFont typeface="Arial" panose="020B0604020202020204" pitchFamily="34" charset="0"/>
              <a:buChar char="•"/>
            </a:pPr>
            <a:r>
              <a:rPr lang="fa-IR" sz="3600" b="1" dirty="0"/>
              <a:t>رفع انسداد</a:t>
            </a:r>
          </a:p>
          <a:p>
            <a:pPr marL="285750" indent="-285750" algn="ctr" rtl="1">
              <a:buFont typeface="Arial" panose="020B0604020202020204" pitchFamily="34" charset="0"/>
              <a:buChar char="•"/>
            </a:pPr>
            <a:r>
              <a:rPr lang="fa-IR" sz="3600" b="1" dirty="0"/>
              <a:t>باز نگه داشتن راه هوایی</a:t>
            </a:r>
          </a:p>
          <a:p>
            <a:pPr marL="285750" indent="-285750" algn="ctr" rtl="1">
              <a:buFont typeface="Arial" panose="020B0604020202020204" pitchFamily="34" charset="0"/>
              <a:buChar char="•"/>
            </a:pPr>
            <a:r>
              <a:rPr lang="fa-IR" sz="3600" b="1" dirty="0"/>
              <a:t>پیشگیری از اسپیراسیون</a:t>
            </a:r>
          </a:p>
          <a:p>
            <a:pPr marL="285750" indent="-285750" algn="ctr" rtl="1">
              <a:buFont typeface="Arial" panose="020B0604020202020204" pitchFamily="34" charset="0"/>
              <a:buChar char="•"/>
            </a:pPr>
            <a:r>
              <a:rPr lang="fa-IR" sz="3600" b="1" dirty="0"/>
              <a:t>تسهیل در جهت وصل کردن بینار به ونتیلاتور</a:t>
            </a:r>
          </a:p>
          <a:p>
            <a:pPr marL="285750" indent="-285750" algn="ctr" rtl="1">
              <a:buFont typeface="Arial" panose="020B0604020202020204" pitchFamily="34" charset="0"/>
              <a:buChar char="•"/>
            </a:pPr>
            <a:r>
              <a:rPr lang="fa-IR" sz="3600" b="1" dirty="0"/>
              <a:t>GCS کمتر از ۹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2117499-3308-4DC7-95E0-3AECBC00B23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03" r="36383" b="6451"/>
          <a:stretch/>
        </p:blipFill>
        <p:spPr>
          <a:xfrm>
            <a:off x="8676346" y="1"/>
            <a:ext cx="3515654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0F745C3-9B55-4465-B0C4-E6CDCBE86493}"/>
              </a:ext>
            </a:extLst>
          </p:cNvPr>
          <p:cNvSpPr txBox="1"/>
          <p:nvPr/>
        </p:nvSpPr>
        <p:spPr>
          <a:xfrm>
            <a:off x="0" y="408708"/>
            <a:ext cx="9118486" cy="131112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>
              <a:lnSpc>
                <a:spcPct val="120000"/>
              </a:lnSpc>
              <a:spcAft>
                <a:spcPts val="1200"/>
              </a:spcAft>
              <a:defRPr sz="8800" b="1">
                <a:ln w="3175">
                  <a:noFill/>
                </a:ln>
                <a:gradFill flip="none" rotWithShape="1">
                  <a:gsLst>
                    <a:gs pos="0">
                      <a:srgbClr val="F1CA6B"/>
                    </a:gs>
                    <a:gs pos="100000">
                      <a:srgbClr val="A77322"/>
                    </a:gs>
                  </a:gsLst>
                  <a:lin ang="0" scaled="1"/>
                  <a:tileRect/>
                </a:gradFill>
                <a:effectLst>
                  <a:outerShdw blurRad="88900" sx="102000" sy="102000" algn="ctr" rotWithShape="0">
                    <a:prstClr val="black">
                      <a:alpha val="20000"/>
                    </a:prstClr>
                  </a:outerShdw>
                </a:effectLst>
                <a:latin typeface="Lalezar" panose="00000500000000000000" pitchFamily="2" charset="-78"/>
                <a:cs typeface="B Titr" panose="00000700000000000000" pitchFamily="2" charset="-78"/>
              </a:defRPr>
            </a:lvl1pPr>
          </a:lstStyle>
          <a:p>
            <a:r>
              <a:rPr lang="fa-IR" sz="6600" dirty="0"/>
              <a:t>EndOtracheal tube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1117467074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1D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77BB758-F843-423A-80EF-FCC28D62367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68" b="496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E787D63-14F0-4F70-8655-565166510619}"/>
              </a:ext>
            </a:extLst>
          </p:cNvPr>
          <p:cNvSpPr/>
          <p:nvPr/>
        </p:nvSpPr>
        <p:spPr>
          <a:xfrm>
            <a:off x="0" y="-1"/>
            <a:ext cx="12192000" cy="6857999"/>
          </a:xfrm>
          <a:prstGeom prst="rect">
            <a:avLst/>
          </a:prstGeom>
          <a:solidFill>
            <a:srgbClr val="1D1D1D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2117499-3308-4DC7-95E0-3AECBC00B23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03" r="83710" b="6451"/>
          <a:stretch/>
        </p:blipFill>
        <p:spPr>
          <a:xfrm rot="16200000" flipH="1">
            <a:off x="5325207" y="-8794"/>
            <a:ext cx="1565325" cy="1216826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0F745C3-9B55-4465-B0C4-E6CDCBE86493}"/>
              </a:ext>
            </a:extLst>
          </p:cNvPr>
          <p:cNvSpPr txBox="1"/>
          <p:nvPr/>
        </p:nvSpPr>
        <p:spPr>
          <a:xfrm>
            <a:off x="1548625" y="573645"/>
            <a:ext cx="9118486" cy="131112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>
              <a:lnSpc>
                <a:spcPct val="120000"/>
              </a:lnSpc>
              <a:spcAft>
                <a:spcPts val="1200"/>
              </a:spcAft>
              <a:defRPr sz="8800" b="1">
                <a:ln w="3175">
                  <a:noFill/>
                </a:ln>
                <a:gradFill flip="none" rotWithShape="1">
                  <a:gsLst>
                    <a:gs pos="0">
                      <a:srgbClr val="F1CA6B"/>
                    </a:gs>
                    <a:gs pos="100000">
                      <a:srgbClr val="A77322"/>
                    </a:gs>
                  </a:gsLst>
                  <a:lin ang="0" scaled="1"/>
                  <a:tileRect/>
                </a:gradFill>
                <a:effectLst>
                  <a:outerShdw blurRad="88900" sx="102000" sy="102000" algn="ctr" rotWithShape="0">
                    <a:prstClr val="black">
                      <a:alpha val="20000"/>
                    </a:prstClr>
                  </a:outerShdw>
                </a:effectLst>
                <a:latin typeface="Lalezar" panose="00000500000000000000" pitchFamily="2" charset="-78"/>
                <a:cs typeface="B Titr" panose="00000700000000000000" pitchFamily="2" charset="-78"/>
              </a:defRPr>
            </a:lvl1pPr>
          </a:lstStyle>
          <a:p>
            <a:r>
              <a:rPr lang="fa-IR" sz="6600"/>
              <a:t>تیتر خود را وارد کنید</a:t>
            </a:r>
            <a:endParaRPr lang="en-US" sz="660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EF3875C-AD8E-4E54-A65C-8E4D8E65E4C0}"/>
              </a:ext>
            </a:extLst>
          </p:cNvPr>
          <p:cNvSpPr/>
          <p:nvPr/>
        </p:nvSpPr>
        <p:spPr>
          <a:xfrm>
            <a:off x="1124085" y="2073222"/>
            <a:ext cx="9943830" cy="33470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fa-IR" sz="3600" dirty="0">
                <a:solidFill>
                  <a:schemeClr val="bg1">
                    <a:lumMod val="85000"/>
                  </a:schemeClr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لورم ایپسوم متن ساختگی با تولید سادگی نامفهوم از صنعت چاپ و با استفاده از طراحان گرافیک است. چاپگرها و متون بلکه روزنامه و مجله در ستون و سطرآنچنان که لازم است و برای شرایط فعلی تکنولوژی مورد نیاز و کاربردهای متنوع با هدف بهبود ابزارهای کاربردی می باشد</a:t>
            </a:r>
            <a:r>
              <a:rPr lang="fa-IR" sz="3600">
                <a:solidFill>
                  <a:schemeClr val="bg1">
                    <a:lumMod val="85000"/>
                  </a:schemeClr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. (</a:t>
            </a:r>
            <a:r>
              <a:rPr lang="fa-IR" sz="3600" dirty="0">
                <a:solidFill>
                  <a:schemeClr val="bg1">
                    <a:lumMod val="85000"/>
                  </a:schemeClr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جیب استور)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20C6A4C-06DE-2361-07E5-427EB4476C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" y="-33011"/>
            <a:ext cx="12308281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32664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1D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77BB758-F843-423A-80EF-FCC28D62367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68" b="496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E787D63-14F0-4F70-8655-565166510619}"/>
              </a:ext>
            </a:extLst>
          </p:cNvPr>
          <p:cNvSpPr/>
          <p:nvPr/>
        </p:nvSpPr>
        <p:spPr>
          <a:xfrm>
            <a:off x="0" y="-1"/>
            <a:ext cx="12192000" cy="6857999"/>
          </a:xfrm>
          <a:prstGeom prst="rect">
            <a:avLst/>
          </a:prstGeom>
          <a:solidFill>
            <a:srgbClr val="1D1D1D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2117499-3308-4DC7-95E0-3AECBC00B23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03" r="36383" b="6451"/>
          <a:stretch/>
        </p:blipFill>
        <p:spPr>
          <a:xfrm flipH="1">
            <a:off x="0" y="0"/>
            <a:ext cx="3515654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92E91CC-04AF-7CCC-6ABB-E175F33FF2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884" y="-3"/>
            <a:ext cx="12465793" cy="6830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1819532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5837852-4DDC-A968-C5E1-A786A1ECE6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7806" y="0"/>
            <a:ext cx="125598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994436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3463528-A5C9-3212-99B5-02C9F3C8EA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8962" y="-98962"/>
            <a:ext cx="12290961" cy="6956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623787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2DBE85B-DAAE-AAE7-9ADD-E045313E4E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313311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BED5160-8018-597B-5F50-A5D4ACF53D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295909" cy="6976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071783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00DF219-B4E7-C70A-B2AD-BC67C104E0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458861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1C12783-DED1-DB21-504F-AD66417FD5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3082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5974642"/>
      </p:ext>
    </p:extLst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05F0EB5-2F05-A693-3C79-D9E819E660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7804"/>
            <a:ext cx="12192000" cy="7035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144077"/>
      </p:ext>
    </p:extLst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21F7B7C-75B1-2ADD-3FE7-EDB5A556A9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275052"/>
      </p:ext>
    </p:extLst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7FEB7D4-7C21-E754-9EF6-AD66249BAE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924122"/>
      </p:ext>
    </p:extLst>
  </p:cSld>
  <p:clrMapOvr>
    <a:masterClrMapping/>
  </p:clrMapOvr>
  <p:transition spd="slow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BF76BA4-0865-4412-2588-7197CBC472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206" y="560902"/>
            <a:ext cx="10548423" cy="5747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849544"/>
      </p:ext>
    </p:extLst>
  </p:cSld>
  <p:clrMapOvr>
    <a:masterClrMapping/>
  </p:clrMapOvr>
  <p:transition spd="slow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4BE9D9A-20F6-21B4-DF2E-8ED21CD837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243394"/>
      </p:ext>
    </p:extLst>
  </p:cSld>
  <p:clrMapOvr>
    <a:masterClrMapping/>
  </p:clrMapOvr>
  <p:transition spd="slow"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C8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268237E-716A-4396-8683-67EFBD2A6E6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11" b="5111"/>
          <a:stretch/>
        </p:blipFill>
        <p:spPr>
          <a:xfrm>
            <a:off x="-21318" y="0"/>
            <a:ext cx="12234636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E787D63-14F0-4F70-8655-565166510619}"/>
              </a:ext>
            </a:extLst>
          </p:cNvPr>
          <p:cNvSpPr/>
          <p:nvPr/>
        </p:nvSpPr>
        <p:spPr>
          <a:xfrm>
            <a:off x="-30730" y="-1"/>
            <a:ext cx="12244048" cy="6857999"/>
          </a:xfrm>
          <a:prstGeom prst="rect">
            <a:avLst/>
          </a:prstGeom>
          <a:solidFill>
            <a:srgbClr val="EFC869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0F745C3-9B55-4465-B0C4-E6CDCBE86493}"/>
              </a:ext>
            </a:extLst>
          </p:cNvPr>
          <p:cNvSpPr txBox="1"/>
          <p:nvPr/>
        </p:nvSpPr>
        <p:spPr>
          <a:xfrm>
            <a:off x="1169752" y="457337"/>
            <a:ext cx="9118486" cy="142192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>
              <a:lnSpc>
                <a:spcPct val="120000"/>
              </a:lnSpc>
              <a:spcAft>
                <a:spcPts val="1200"/>
              </a:spcAft>
              <a:defRPr sz="8800" b="1">
                <a:ln w="3175">
                  <a:noFill/>
                </a:ln>
                <a:gradFill flip="none" rotWithShape="1">
                  <a:gsLst>
                    <a:gs pos="0">
                      <a:srgbClr val="F1CA6B"/>
                    </a:gs>
                    <a:gs pos="100000">
                      <a:srgbClr val="A77322"/>
                    </a:gs>
                  </a:gsLst>
                  <a:lin ang="0" scaled="1"/>
                  <a:tileRect/>
                </a:gradFill>
                <a:effectLst>
                  <a:outerShdw blurRad="88900" sx="102000" sy="102000" algn="ctr" rotWithShape="0">
                    <a:prstClr val="black">
                      <a:alpha val="20000"/>
                    </a:prstClr>
                  </a:outerShdw>
                </a:effectLst>
                <a:latin typeface="Lalezar" panose="00000500000000000000" pitchFamily="2" charset="-78"/>
                <a:cs typeface="B Titr" panose="00000700000000000000" pitchFamily="2" charset="-78"/>
              </a:defRPr>
            </a:lvl1pPr>
          </a:lstStyle>
          <a:p>
            <a:r>
              <a:rPr lang="fa-IR" sz="7200" dirty="0"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1D1D1D"/>
                    </a:gs>
                  </a:gsLst>
                  <a:lin ang="0" scaled="1"/>
                  <a:tileRect/>
                </a:gradFill>
              </a:rPr>
              <a:t>Side effects</a:t>
            </a:r>
            <a:endParaRPr lang="en-US" sz="7200" dirty="0">
              <a:gradFill flip="none" rotWithShape="1">
                <a:gsLst>
                  <a:gs pos="0">
                    <a:schemeClr val="tx1">
                      <a:lumMod val="75000"/>
                      <a:lumOff val="25000"/>
                    </a:schemeClr>
                  </a:gs>
                  <a:gs pos="100000">
                    <a:srgbClr val="1D1D1D"/>
                  </a:gs>
                </a:gsLst>
                <a:lin ang="0" scaled="1"/>
                <a:tileRect/>
              </a:gra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EF3875C-AD8E-4E54-A65C-8E4D8E65E4C0}"/>
              </a:ext>
            </a:extLst>
          </p:cNvPr>
          <p:cNvSpPr/>
          <p:nvPr/>
        </p:nvSpPr>
        <p:spPr>
          <a:xfrm>
            <a:off x="3078763" y="1665932"/>
            <a:ext cx="5840101" cy="41477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 algn="ctr" rtl="1">
              <a:lnSpc>
                <a:spcPct val="150000"/>
              </a:lnSpc>
              <a:buFont typeface="+mj-lt"/>
              <a:buAutoNum type="arabicPeriod"/>
            </a:pPr>
            <a:r>
              <a:rPr lang="fa-IR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عفونت</a:t>
            </a:r>
          </a:p>
          <a:p>
            <a:pPr marL="742950" indent="-742950" algn="ctr" rtl="1">
              <a:lnSpc>
                <a:spcPct val="150000"/>
              </a:lnSpc>
              <a:buFont typeface="+mj-lt"/>
              <a:buAutoNum type="arabicPeriod"/>
            </a:pPr>
            <a:r>
              <a:rPr lang="fa-IR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زخم تنگی و نکروز جدار تراشه</a:t>
            </a:r>
          </a:p>
          <a:p>
            <a:pPr marL="742950" indent="-742950" algn="ctr" rtl="1">
              <a:lnSpc>
                <a:spcPct val="150000"/>
              </a:lnSpc>
              <a:buFont typeface="+mj-lt"/>
              <a:buAutoNum type="arabicPeriod"/>
            </a:pPr>
            <a:r>
              <a:rPr lang="fa-IR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زخم گوشه لب</a:t>
            </a:r>
          </a:p>
          <a:p>
            <a:pPr marL="742950" indent="-742950" algn="ctr" rtl="1">
              <a:lnSpc>
                <a:spcPct val="150000"/>
              </a:lnSpc>
              <a:buFont typeface="+mj-lt"/>
              <a:buAutoNum type="arabicPeriod"/>
            </a:pPr>
            <a:r>
              <a:rPr lang="fa-IR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تضعیف رفلکس سرفه</a:t>
            </a:r>
          </a:p>
          <a:p>
            <a:pPr marL="742950" indent="-742950" algn="ctr" rtl="1">
              <a:lnSpc>
                <a:spcPct val="150000"/>
              </a:lnSpc>
              <a:buFont typeface="+mj-lt"/>
              <a:buAutoNum type="arabicPeriod"/>
            </a:pPr>
            <a:r>
              <a:rPr lang="fa-IR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آتلکتازی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E7CCDB0-3372-4F22-B4DD-943A9E9BDDC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12" t="5464" b="5464"/>
          <a:stretch/>
        </p:blipFill>
        <p:spPr>
          <a:xfrm flipH="1">
            <a:off x="8740822" y="-3"/>
            <a:ext cx="3451178" cy="685799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5F97D5A-67BC-45B4-A3E5-46C62DCF9AE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12" t="5464" b="5464"/>
          <a:stretch/>
        </p:blipFill>
        <p:spPr>
          <a:xfrm>
            <a:off x="1" y="-4"/>
            <a:ext cx="3451178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87824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C8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268237E-716A-4396-8683-67EFBD2A6E6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11" b="5111"/>
          <a:stretch/>
        </p:blipFill>
        <p:spPr>
          <a:xfrm>
            <a:off x="-21318" y="0"/>
            <a:ext cx="12234636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E787D63-14F0-4F70-8655-565166510619}"/>
              </a:ext>
            </a:extLst>
          </p:cNvPr>
          <p:cNvSpPr/>
          <p:nvPr/>
        </p:nvSpPr>
        <p:spPr>
          <a:xfrm>
            <a:off x="-30730" y="-1"/>
            <a:ext cx="12244048" cy="6857999"/>
          </a:xfrm>
          <a:prstGeom prst="rect">
            <a:avLst/>
          </a:prstGeom>
          <a:solidFill>
            <a:srgbClr val="EFC869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0F745C3-9B55-4465-B0C4-E6CDCBE86493}"/>
              </a:ext>
            </a:extLst>
          </p:cNvPr>
          <p:cNvSpPr txBox="1"/>
          <p:nvPr/>
        </p:nvSpPr>
        <p:spPr>
          <a:xfrm>
            <a:off x="2531567" y="809608"/>
            <a:ext cx="9118486" cy="131112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>
              <a:lnSpc>
                <a:spcPct val="120000"/>
              </a:lnSpc>
              <a:spcAft>
                <a:spcPts val="1200"/>
              </a:spcAft>
              <a:defRPr sz="8800" b="1">
                <a:ln w="3175">
                  <a:noFill/>
                </a:ln>
                <a:gradFill flip="none" rotWithShape="1">
                  <a:gsLst>
                    <a:gs pos="0">
                      <a:srgbClr val="F1CA6B"/>
                    </a:gs>
                    <a:gs pos="100000">
                      <a:srgbClr val="A77322"/>
                    </a:gs>
                  </a:gsLst>
                  <a:lin ang="0" scaled="1"/>
                  <a:tileRect/>
                </a:gradFill>
                <a:effectLst>
                  <a:outerShdw blurRad="88900" sx="102000" sy="102000" algn="ctr" rotWithShape="0">
                    <a:prstClr val="black">
                      <a:alpha val="20000"/>
                    </a:prstClr>
                  </a:outerShdw>
                </a:effectLst>
                <a:latin typeface="Lalezar" panose="00000500000000000000" pitchFamily="2" charset="-78"/>
                <a:cs typeface="B Titr" panose="00000700000000000000" pitchFamily="2" charset="-78"/>
              </a:defRPr>
            </a:lvl1pPr>
          </a:lstStyle>
          <a:p>
            <a:r>
              <a:rPr lang="fa-IR" sz="6600"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1D1D1D"/>
                    </a:gs>
                  </a:gsLst>
                  <a:lin ang="0" scaled="1"/>
                  <a:tileRect/>
                </a:gradFill>
              </a:rPr>
              <a:t>تیتر خود را وارد کنید</a:t>
            </a:r>
            <a:endParaRPr lang="en-US" sz="6600">
              <a:gradFill flip="none" rotWithShape="1">
                <a:gsLst>
                  <a:gs pos="0">
                    <a:schemeClr val="tx1">
                      <a:lumMod val="75000"/>
                      <a:lumOff val="25000"/>
                    </a:schemeClr>
                  </a:gs>
                  <a:gs pos="100000">
                    <a:srgbClr val="1D1D1D"/>
                  </a:gs>
                </a:gsLst>
                <a:lin ang="0" scaled="1"/>
                <a:tileRect/>
              </a:gra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EF3875C-AD8E-4E54-A65C-8E4D8E65E4C0}"/>
              </a:ext>
            </a:extLst>
          </p:cNvPr>
          <p:cNvSpPr/>
          <p:nvPr/>
        </p:nvSpPr>
        <p:spPr>
          <a:xfrm>
            <a:off x="3052783" y="2128543"/>
            <a:ext cx="8076055" cy="41780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fa-IR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لورم ایپسوم متن ساختگی با تولید سادگی نامفهوم از صنعت چاپ و با استفاده از طراحان گرافیک است. چاپگرها و متون بلکه روزنامه و مجله در ستون و سطرآنچنان که لازم است و برای شرایط فعلی تکنولوژی مورد نیاز و کاربردهای متنوع با هدف بهبود ابزارهای کاربردی می باشد</a:t>
            </a:r>
            <a:r>
              <a:rPr lang="fa-IR" sz="3600">
                <a:solidFill>
                  <a:schemeClr val="tx1">
                    <a:lumMod val="75000"/>
                    <a:lumOff val="25000"/>
                  </a:schemeClr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. (</a:t>
            </a:r>
            <a:r>
              <a:rPr lang="fa-IR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جیب استور)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E7CCDB0-3372-4F22-B4DD-943A9E9BDDC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12" t="5464" b="5464"/>
          <a:stretch/>
        </p:blipFill>
        <p:spPr>
          <a:xfrm>
            <a:off x="-30730" y="0"/>
            <a:ext cx="3451178" cy="685799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28EA074-41F5-7E11-4642-64EF7FCB93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730" y="2"/>
            <a:ext cx="12244048" cy="6857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5937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C8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268237E-716A-4396-8683-67EFBD2A6E6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11" b="5111"/>
          <a:stretch/>
        </p:blipFill>
        <p:spPr>
          <a:xfrm>
            <a:off x="-21318" y="0"/>
            <a:ext cx="12234636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E787D63-14F0-4F70-8655-565166510619}"/>
              </a:ext>
            </a:extLst>
          </p:cNvPr>
          <p:cNvSpPr/>
          <p:nvPr/>
        </p:nvSpPr>
        <p:spPr>
          <a:xfrm>
            <a:off x="-30730" y="-1"/>
            <a:ext cx="12244048" cy="6857999"/>
          </a:xfrm>
          <a:prstGeom prst="rect">
            <a:avLst/>
          </a:prstGeom>
          <a:solidFill>
            <a:srgbClr val="EFC869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0F745C3-9B55-4465-B0C4-E6CDCBE86493}"/>
              </a:ext>
            </a:extLst>
          </p:cNvPr>
          <p:cNvSpPr txBox="1"/>
          <p:nvPr/>
        </p:nvSpPr>
        <p:spPr>
          <a:xfrm>
            <a:off x="0" y="626728"/>
            <a:ext cx="9118486" cy="131112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>
            <a:defPPr>
              <a:defRPr lang="en-US"/>
            </a:defPPr>
            <a:lvl1pPr algn="ctr">
              <a:lnSpc>
                <a:spcPct val="120000"/>
              </a:lnSpc>
              <a:spcAft>
                <a:spcPts val="1200"/>
              </a:spcAft>
              <a:defRPr sz="8800" b="1">
                <a:ln w="3175">
                  <a:noFill/>
                </a:ln>
                <a:gradFill flip="none" rotWithShape="1">
                  <a:gsLst>
                    <a:gs pos="0">
                      <a:srgbClr val="F1CA6B"/>
                    </a:gs>
                    <a:gs pos="100000">
                      <a:srgbClr val="A77322"/>
                    </a:gs>
                  </a:gsLst>
                  <a:lin ang="0" scaled="1"/>
                  <a:tileRect/>
                </a:gradFill>
                <a:effectLst>
                  <a:outerShdw blurRad="88900" sx="102000" sy="102000" algn="ctr" rotWithShape="0">
                    <a:prstClr val="black">
                      <a:alpha val="20000"/>
                    </a:prstClr>
                  </a:outerShdw>
                </a:effectLst>
                <a:latin typeface="Lalezar" panose="00000500000000000000" pitchFamily="2" charset="-78"/>
                <a:cs typeface="B Titr" panose="00000700000000000000" pitchFamily="2" charset="-78"/>
              </a:defRPr>
            </a:lvl1pPr>
          </a:lstStyle>
          <a:p>
            <a:r>
              <a:rPr lang="fa-IR" sz="6600" dirty="0"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rgbClr val="1D1D1D"/>
                    </a:gs>
                  </a:gsLst>
                  <a:lin ang="0" scaled="1"/>
                  <a:tileRect/>
                </a:gradFill>
              </a:rPr>
              <a:t>Nursing  Care</a:t>
            </a:r>
            <a:endParaRPr lang="en-US" sz="6600" dirty="0">
              <a:gradFill flip="none" rotWithShape="1">
                <a:gsLst>
                  <a:gs pos="0">
                    <a:schemeClr val="tx1">
                      <a:lumMod val="75000"/>
                      <a:lumOff val="25000"/>
                    </a:schemeClr>
                  </a:gs>
                  <a:gs pos="100000">
                    <a:srgbClr val="1D1D1D"/>
                  </a:gs>
                </a:gsLst>
                <a:lin ang="0" scaled="1"/>
                <a:tileRect/>
              </a:gra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E7CCDB0-3372-4F22-B4DD-943A9E9BDDC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12" t="5464" b="5464"/>
          <a:stretch/>
        </p:blipFill>
        <p:spPr>
          <a:xfrm flipH="1">
            <a:off x="8740822" y="-3"/>
            <a:ext cx="3451178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D69D134-896C-5215-07F8-7100EB245ED2}"/>
              </a:ext>
            </a:extLst>
          </p:cNvPr>
          <p:cNvSpPr txBox="1"/>
          <p:nvPr/>
        </p:nvSpPr>
        <p:spPr>
          <a:xfrm>
            <a:off x="1484416" y="1825583"/>
            <a:ext cx="5522273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fa-IR" sz="2400" dirty="0"/>
              <a:t>اندازه گیری فشار کاف هر ۸ ساعت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fa-IR" sz="2400" dirty="0"/>
              <a:t>جابجایی لوله تراشه روزانه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fa-IR" sz="2400" dirty="0"/>
              <a:t>توجه به عدد فیکس شده باند لوله تراشه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fa-IR" sz="2400" dirty="0"/>
              <a:t>فشار کاف لوله کمتر از ۲۵ سانتی متر اب یا ۲۰ میلی متر جیوه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fa-IR" sz="2400" dirty="0"/>
              <a:t>یه تکه گاز در هر دو طرف دهان برای کاهش فشار ناحیه و جذب ترشحات دهانی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fa-IR" sz="2400" dirty="0"/>
              <a:t>دهانشویه هر ۶ ساعت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fa-IR" sz="2400" dirty="0"/>
              <a:t>تجویز اکسیژن مرطوب برای جلوگیری از خشکی مخاط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fa-IR" sz="2400" dirty="0"/>
              <a:t>َساکشن PRN در شرایط استریل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fa-IR" sz="2400" dirty="0"/>
              <a:t>انجام پروسیجر ساکشن لوله تراشه به صورت استریل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79238816"/>
      </p:ext>
    </p:extLst>
  </p:cSld>
  <p:clrMapOvr>
    <a:masterClrMapping/>
  </p:clrMapOvr>
  <p:transition spd="slow">
    <p:wip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1D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77BB758-F843-423A-80EF-FCC28D62367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68" b="496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9EEC05A2-C060-4831-9B9C-76FDAA9ED46E}"/>
              </a:ext>
            </a:extLst>
          </p:cNvPr>
          <p:cNvSpPr/>
          <p:nvPr/>
        </p:nvSpPr>
        <p:spPr>
          <a:xfrm>
            <a:off x="0" y="-1"/>
            <a:ext cx="12192000" cy="6857999"/>
          </a:xfrm>
          <a:prstGeom prst="rect">
            <a:avLst/>
          </a:prstGeom>
          <a:solidFill>
            <a:srgbClr val="1D1D1D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12B50B7-31FC-4090-A029-6ACA19EAF8A2}"/>
              </a:ext>
            </a:extLst>
          </p:cNvPr>
          <p:cNvSpPr txBox="1"/>
          <p:nvPr/>
        </p:nvSpPr>
        <p:spPr>
          <a:xfrm>
            <a:off x="2074755" y="2432360"/>
            <a:ext cx="8042490" cy="268381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lnSpc>
                <a:spcPct val="120000"/>
              </a:lnSpc>
              <a:spcAft>
                <a:spcPts val="1200"/>
              </a:spcAft>
            </a:pPr>
            <a:r>
              <a:rPr lang="fa-IR" sz="6600" b="1" dirty="0">
                <a:ln w="3175">
                  <a:noFill/>
                </a:ln>
                <a:gradFill flip="none" rotWithShape="1">
                  <a:gsLst>
                    <a:gs pos="0">
                      <a:srgbClr val="F1CA6B"/>
                    </a:gs>
                    <a:gs pos="100000">
                      <a:srgbClr val="A77322"/>
                    </a:gs>
                  </a:gsLst>
                  <a:lin ang="0" scaled="1"/>
                  <a:tileRect/>
                </a:gradFill>
                <a:effectLst>
                  <a:outerShdw blurRad="88900" sx="102000" sy="102000" algn="ctr" rotWithShape="0">
                    <a:prstClr val="black">
                      <a:alpha val="20000"/>
                    </a:prstClr>
                  </a:outerShdw>
                </a:effectLst>
                <a:latin typeface="Lalezar" panose="00000500000000000000" pitchFamily="2" charset="-78"/>
                <a:cs typeface="B Titr" panose="00000700000000000000" pitchFamily="2" charset="-78"/>
              </a:rPr>
              <a:t>Thanks for</a:t>
            </a:r>
          </a:p>
          <a:p>
            <a:pPr algn="ctr">
              <a:lnSpc>
                <a:spcPct val="120000"/>
              </a:lnSpc>
              <a:spcAft>
                <a:spcPts val="1200"/>
              </a:spcAft>
            </a:pPr>
            <a:r>
              <a:rPr lang="fa-IR" sz="6600" b="1" dirty="0">
                <a:ln w="3175">
                  <a:noFill/>
                </a:ln>
                <a:gradFill flip="none" rotWithShape="1">
                  <a:gsLst>
                    <a:gs pos="0">
                      <a:srgbClr val="F1CA6B"/>
                    </a:gs>
                    <a:gs pos="100000">
                      <a:srgbClr val="A77322"/>
                    </a:gs>
                  </a:gsLst>
                  <a:lin ang="0" scaled="1"/>
                  <a:tileRect/>
                </a:gradFill>
                <a:effectLst>
                  <a:outerShdw blurRad="88900" sx="102000" sy="102000" algn="ctr" rotWithShape="0">
                    <a:prstClr val="black">
                      <a:alpha val="20000"/>
                    </a:prstClr>
                  </a:outerShdw>
                </a:effectLst>
                <a:latin typeface="Lalezar" panose="00000500000000000000" pitchFamily="2" charset="-78"/>
                <a:cs typeface="B Titr" panose="00000700000000000000" pitchFamily="2" charset="-78"/>
              </a:rPr>
              <a:t>Your attention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2117499-3308-4DC7-95E0-3AECBC00B23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03" r="36383" b="6451"/>
          <a:stretch/>
        </p:blipFill>
        <p:spPr>
          <a:xfrm>
            <a:off x="8676346" y="-3"/>
            <a:ext cx="3515654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D22CA82-37E6-4DB7-B695-990194169D6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03" r="36383" b="6451"/>
          <a:stretch/>
        </p:blipFill>
        <p:spPr>
          <a:xfrm flipH="1">
            <a:off x="-1" y="0"/>
            <a:ext cx="35156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608526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1800</TotalTime>
  <Words>410</Words>
  <Application>Microsoft Office PowerPoint</Application>
  <PresentationFormat>Widescreen</PresentationFormat>
  <Paragraphs>20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amiros</dc:creator>
  <cp:lastModifiedBy>Guest User</cp:lastModifiedBy>
  <cp:revision>133</cp:revision>
  <dcterms:created xsi:type="dcterms:W3CDTF">2019-12-22T07:18:48Z</dcterms:created>
  <dcterms:modified xsi:type="dcterms:W3CDTF">2025-03-11T12:54:28Z</dcterms:modified>
</cp:coreProperties>
</file>