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9" r:id="rId4"/>
    <p:sldId id="258" r:id="rId5"/>
    <p:sldId id="261" r:id="rId6"/>
    <p:sldId id="262" r:id="rId7"/>
    <p:sldId id="265" r:id="rId8"/>
    <p:sldId id="267" r:id="rId9"/>
    <p:sldId id="268" r:id="rId10"/>
    <p:sldId id="270" r:id="rId11"/>
    <p:sldId id="271" r:id="rId12"/>
    <p:sldId id="273" r:id="rId13"/>
  </p:sldIdLst>
  <p:sldSz type="screen4x3" cy="6858000" cx="9144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tableStyles" Target="tableStyles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"/>
          <p:cNvSpPr>
            <a:spLocks noGrp="1"/>
          </p:cNvSpPr>
          <p:nvPr>
            <p:ph type="body"/>
          </p:nvPr>
        </p:nvSpPr>
        <p:spPr/>
        <p:txBody>
          <a:bodyPr/>
          <a:p>
            <a:r>
              <a:rPr altLang="en-US" lang="zh-CN"/>
              <a:t>نمونه گیری</a:t>
            </a:r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lang="en-US" smtClean="0"/>
              <a:t>Click to edit Master subtitle style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zh-CN" lang="en-US" smtClean="0"/>
              <a:t>Click icon to add picture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9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jpeg"/><Relationship Id="rId3" Type="http://schemas.openxmlformats.org/officeDocument/2006/relationships/image" Target="../media/image7.jpeg"/><Relationship Id="rId4" Type="http://schemas.openxmlformats.org/officeDocument/2006/relationships/slideLayout" Target="../slideLayouts/slideLayout9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image" Target="../media/image9.jpeg"/><Relationship Id="rId3" Type="http://schemas.openxmlformats.org/officeDocument/2006/relationships/slideLayout" Target="../slideLayouts/slideLayout6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1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jpeg"/><Relationship Id="rId3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image" Target="../media/image15.jpeg"/><Relationship Id="rId3" Type="http://schemas.openxmlformats.org/officeDocument/2006/relationships/image" Target="../media/image16.jpeg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image" Target="../media/image18.jpeg"/><Relationship Id="rId3" Type="http://schemas.openxmlformats.org/officeDocument/2006/relationships/image" Target="../media/image19.jpeg"/><Relationship Id="rId4" Type="http://schemas.openxmlformats.org/officeDocument/2006/relationships/slideLayout" Target="../slideLayouts/slideLayout7.xml"/><Relationship Id="rId5" Type="http://schemas.openxmlformats.org/officeDocument/2006/relationships/notesSlide" Target="../notesSlides/notesSlide1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"/>
          <a:stretch>
            <a:fillRect/>
          </a:stretch>
        </a:blipFill>
      </p:bgPr>
    </p:bg>
    <p:spTree>
      <p:nvGrpSpPr>
        <p:cNvPr id="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ctrTitle"/>
          </p:nvPr>
        </p:nvSpPr>
        <p:spPr>
          <a:xfrm>
            <a:off x="2750758" y="191106"/>
            <a:ext cx="4070500" cy="914069"/>
          </a:xfrm>
          <a:solidFill>
            <a:srgbClr val="FFFFFF"/>
          </a:solidFill>
        </p:spPr>
        <p:txBody>
          <a:bodyPr anchor="t" anchorCtr="1" vert="horz">
            <a:normAutofit fontScale="95454"/>
          </a:bodyPr>
          <a:p>
            <a:r>
              <a:rPr altLang="zh-CN" b="1" sz="4400" i="1" lang="fa" u="none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ک</a:t>
            </a:r>
            <a:r>
              <a:rPr altLang="zh-CN" b="1" sz="4400" i="1" lang="fa" u="none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ا</a:t>
            </a:r>
            <a:r>
              <a:rPr altLang="zh-CN" b="1" sz="4400" i="1" lang="fa" u="none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ر</a:t>
            </a:r>
            <a:r>
              <a:rPr altLang="zh-CN" b="1" sz="4400" i="1" lang="fa" u="none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گ</a:t>
            </a:r>
            <a:r>
              <a:rPr altLang="zh-CN" b="1" sz="4400" i="1" lang="fa" u="none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ا</a:t>
            </a:r>
            <a:r>
              <a:rPr altLang="zh-CN" b="1" sz="4400" i="1" lang="fa" u="none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ه</a:t>
            </a:r>
            <a:r>
              <a:rPr altLang="fa" b="1" sz="4400" i="1" lang="en-US" u="none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 </a:t>
            </a:r>
            <a:r>
              <a:rPr altLang="fa" b="1" sz="4400" i="1" lang="fa" u="none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ک</a:t>
            </a:r>
            <a:r>
              <a:rPr altLang="fa" b="1" sz="4400" i="1" lang="fa" u="none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ن</a:t>
            </a:r>
            <a:r>
              <a:rPr altLang="fa" b="1" sz="4400" i="1" lang="fa" u="none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ت</a:t>
            </a:r>
            <a:r>
              <a:rPr altLang="fa" b="1" sz="4400" i="1" lang="fa" u="none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ر</a:t>
            </a:r>
            <a:r>
              <a:rPr altLang="fa" b="1" sz="4400" i="1" lang="fa" u="none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ل</a:t>
            </a:r>
            <a:r>
              <a:rPr altLang="fa" b="1" sz="4400" i="1" lang="en-US" u="none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 </a:t>
            </a:r>
            <a:r>
              <a:rPr altLang="fa" b="1" sz="4400" i="1" lang="fa" u="none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ع</a:t>
            </a:r>
            <a:r>
              <a:rPr altLang="fa" b="1" sz="4400" i="1" lang="fa" u="none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ف</a:t>
            </a:r>
            <a:r>
              <a:rPr altLang="fa" b="1" sz="4400" i="1" lang="fa" u="none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و</a:t>
            </a:r>
            <a:r>
              <a:rPr altLang="fa" b="1" sz="4400" i="1" lang="fa" u="none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ن</a:t>
            </a:r>
            <a:r>
              <a:rPr altLang="fa" b="1" sz="4400" i="1" lang="fa" u="none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ت</a:t>
            </a:r>
            <a:endParaRPr altLang="zh-CN" b="1" i="1" lang="en-US" u="none">
              <a:solidFill>
                <a:srgbClr val="FF0000"/>
              </a:solidFill>
              <a:effectLst>
                <a:outerShdw algn="br" blurRad="38100" dir="2700000" dist="38100" rotWithShape="0">
                  <a:srgbClr val="000000"/>
                </a:outerShdw>
              </a:effectLst>
              <a:latin typeface="Noto Serif Thai"/>
              <a:cs typeface="Noto Serif Thai"/>
            </a:endParaRPr>
          </a:p>
        </p:txBody>
      </p:sp>
      <p:sp>
        <p:nvSpPr>
          <p:cNvPr id="1048587" name="Subtitle 2"/>
          <p:cNvSpPr>
            <a:spLocks noGrp="1"/>
          </p:cNvSpPr>
          <p:nvPr>
            <p:ph type="subTitle" idx="1"/>
          </p:nvPr>
        </p:nvSpPr>
        <p:spPr>
          <a:xfrm>
            <a:off x="-152439" y="5443636"/>
            <a:ext cx="3937006" cy="1655762"/>
          </a:xfrm>
        </p:spPr>
        <p:txBody>
          <a:bodyPr/>
          <a:p>
            <a:r>
              <a:rPr altLang="zh-CN" b="1" sz="2800" lang="fa" u="none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زینب</a:t>
            </a:r>
            <a:r>
              <a:rPr altLang="fa" b="1" sz="2800" lang="en-US" u="none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fa" b="1" sz="2800" lang="fa" u="none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اسدی</a:t>
            </a:r>
            <a:r>
              <a:rPr altLang="fa" b="1" sz="2800" lang="en-US" u="none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altLang="zh-CN" b="1" sz="2800" lang="en-US" u="none">
              <a:solidFill>
                <a:srgbClr val="FF0000"/>
              </a:solidFill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r>
              <a:rPr altLang="zh-CN" b="1" sz="2800" lang="fa" u="none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ن</a:t>
            </a:r>
            <a:r>
              <a:rPr altLang="zh-CN" b="1" sz="2800" lang="fa" u="none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س</a:t>
            </a:r>
            <a:r>
              <a:rPr altLang="zh-CN" b="1" sz="2800" lang="fa" u="none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ت</a:t>
            </a:r>
            <a:r>
              <a:rPr altLang="zh-CN" b="1" sz="2800" lang="fa" u="none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رن</a:t>
            </a:r>
            <a:r>
              <a:rPr altLang="fa" b="1" sz="2800" lang="en-US" u="none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fa" b="1" sz="2800" lang="fa" u="none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پ</a:t>
            </a:r>
            <a:r>
              <a:rPr altLang="fa" b="1" sz="2800" lang="fa" u="none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ن</a:t>
            </a:r>
            <a:r>
              <a:rPr altLang="fa" b="1" sz="2800" lang="fa" u="none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ا</a:t>
            </a:r>
            <a:r>
              <a:rPr altLang="fa" b="1" sz="2800" lang="fa" u="none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هی</a:t>
            </a:r>
            <a:r>
              <a:rPr altLang="fa" lang="en-US"/>
              <a:t> </a:t>
            </a:r>
            <a:endParaRPr altLang="zh-CN"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"/>
          <p:cNvSpPr>
            <a:spLocks noGrp="1"/>
          </p:cNvSpPr>
          <p:nvPr>
            <p:ph type="ctrTitle"/>
          </p:nvPr>
        </p:nvSpPr>
        <p:spPr>
          <a:xfrm>
            <a:off x="685799" y="1122363"/>
            <a:ext cx="7772400" cy="2387600"/>
          </a:xfrm>
        </p:spPr>
        <p:txBody>
          <a:bodyPr anchor="t">
            <a:normAutofit fontScale="90000"/>
          </a:bodyPr>
          <a:p>
            <a:pPr algn="r"/>
            <a:r>
              <a:rPr altLang="fa" b="1" lang="fa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ایزولاسیون</a:t>
            </a:r>
            <a:r>
              <a:rPr altLang="fa" b="1" lang="en-US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br>
              <a:rPr altLang="fa" b="1" lang="en-US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br>
              <a:rPr altLang="fa" b="1" lang="en-US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r>
              <a:rPr altLang="fa" b="1" sz="4000" lang="fa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ه</a:t>
            </a:r>
            <a:r>
              <a:rPr altLang="fa" b="1" sz="4000" lang="fa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و</a:t>
            </a:r>
            <a:r>
              <a:rPr altLang="fa" b="1" sz="4000" lang="fa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ا</a:t>
            </a:r>
            <a:r>
              <a:rPr altLang="fa" b="1" sz="4000" lang="fa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ی</a:t>
            </a:r>
            <a:r>
              <a:rPr altLang="fa" b="1" sz="4000" lang="fa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ی</a:t>
            </a:r>
            <a:r>
              <a:rPr altLang="fa" b="1" sz="4000" lang="en-US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br>
              <a:rPr altLang="fa" b="1" sz="4000" lang="en-US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r>
              <a:rPr altLang="fa" b="1" sz="4000" lang="en-US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br>
              <a:rPr altLang="fa" b="1" sz="4000" lang="en-US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r>
              <a:rPr altLang="fa" b="1" sz="4000" lang="fa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ق</a:t>
            </a:r>
            <a:r>
              <a:rPr altLang="fa" b="1" sz="4000" lang="fa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ط</a:t>
            </a:r>
            <a:r>
              <a:rPr altLang="fa" b="1" sz="4000" lang="fa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ر</a:t>
            </a:r>
            <a:r>
              <a:rPr altLang="fa" b="1" sz="4000" lang="fa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ا</a:t>
            </a:r>
            <a:r>
              <a:rPr altLang="fa" b="1" sz="4000" lang="fa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ت</a:t>
            </a:r>
            <a:r>
              <a:rPr altLang="fa" b="1" sz="4000" lang="en-US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br>
              <a:rPr altLang="fa" b="1" sz="4000" lang="en-US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br>
              <a:rPr altLang="fa" b="1" sz="4000" lang="en-US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r>
              <a:rPr altLang="fa" b="1" sz="4000" lang="fa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ت</a:t>
            </a:r>
            <a:r>
              <a:rPr altLang="fa" b="1" sz="4000" lang="fa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م</a:t>
            </a:r>
            <a:r>
              <a:rPr altLang="fa" b="1" sz="4000" lang="fa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ا</a:t>
            </a:r>
            <a:r>
              <a:rPr altLang="fa" b="1" sz="4000" lang="fa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س</a:t>
            </a:r>
            <a:r>
              <a:rPr altLang="fa" b="1" sz="4000" lang="fa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ی</a:t>
            </a:r>
            <a:r>
              <a:rPr altLang="fa" b="1" sz="4000" lang="en-US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b="1" lang="en-US">
              <a:solidFill>
                <a:srgbClr val="000000"/>
              </a:solidFill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</p:txBody>
      </p:sp>
      <p:pic>
        <p:nvPicPr>
          <p:cNvPr id="209716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403957"/>
            <a:ext cx="5471793" cy="7827841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>
        <p:blinds dir="ver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</p:bgPr>
    </p:bg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"/>
          <p:cNvSpPr>
            <a:spLocks noGrp="1"/>
          </p:cNvSpPr>
          <p:nvPr>
            <p:ph type="title"/>
          </p:nvPr>
        </p:nvSpPr>
        <p:spPr>
          <a:xfrm>
            <a:off x="4835286" y="891677"/>
            <a:ext cx="3765351" cy="1600200"/>
          </a:xfrm>
        </p:spPr>
        <p:txBody>
          <a:bodyPr anchor="t" anchorCtr="1">
            <a:normAutofit fontScale="93750"/>
          </a:bodyPr>
          <a:p>
            <a:pPr algn="ctr"/>
            <a:br>
              <a:rPr altLang="fa" b="1" i="1" lang="en-US" u="sng">
                <a:solidFill>
                  <a:srgbClr val="00008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r>
              <a:rPr altLang="fa" b="1" i="1" lang="fa" u="sng">
                <a:solidFill>
                  <a:srgbClr val="00008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ا</a:t>
            </a:r>
            <a:r>
              <a:rPr altLang="fa" b="1" i="1" lang="fa" u="sng">
                <a:solidFill>
                  <a:srgbClr val="00008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ی</a:t>
            </a:r>
            <a:r>
              <a:rPr altLang="fa" b="1" i="1" lang="fa" u="sng">
                <a:solidFill>
                  <a:srgbClr val="00008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زولاسیون</a:t>
            </a:r>
            <a:r>
              <a:rPr altLang="fa" b="1" i="1" lang="en-US" u="sng">
                <a:solidFill>
                  <a:srgbClr val="00008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fa" b="1" i="1" lang="fa" u="sng">
                <a:solidFill>
                  <a:srgbClr val="00008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هوایی</a:t>
            </a:r>
            <a:r>
              <a:rPr altLang="fa" b="1" i="1" lang="en-US" u="sng">
                <a:solidFill>
                  <a:srgbClr val="00008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br>
              <a:rPr altLang="fa" b="1" i="1" lang="en-US" u="sng">
                <a:solidFill>
                  <a:srgbClr val="00008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r>
              <a:rPr altLang="fa" b="1" i="1" lang="en-US" u="sng">
                <a:solidFill>
                  <a:srgbClr val="00008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Air Borne Precaution</a:t>
            </a:r>
            <a:endParaRPr b="1" i="1" lang="en-US" u="sng">
              <a:solidFill>
                <a:srgbClr val="000080"/>
              </a:solidFill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</p:txBody>
      </p:sp>
      <p:pic>
        <p:nvPicPr>
          <p:cNvPr id="209716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585067" y="440939"/>
            <a:ext cx="4250220" cy="5976121"/>
          </a:xfrm>
          <a:prstGeom prst="rect"/>
        </p:spPr>
      </p:pic>
      <p:pic>
        <p:nvPicPr>
          <p:cNvPr id="2097161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0">
            <a:off x="5067913" y="2190131"/>
            <a:ext cx="3300097" cy="1874244"/>
          </a:xfrm>
          <a:prstGeom prst="rect"/>
        </p:spPr>
      </p:pic>
      <p:sp>
        <p:nvSpPr>
          <p:cNvPr id="1048659" name=""/>
          <p:cNvSpPr txBox="1"/>
          <p:nvPr/>
        </p:nvSpPr>
        <p:spPr>
          <a:xfrm>
            <a:off x="4349796" y="4161097"/>
            <a:ext cx="4018214" cy="586740"/>
          </a:xfrm>
          <a:prstGeom prst="rect"/>
        </p:spPr>
        <p:txBody>
          <a:bodyPr rtlCol="0" wrap="square">
            <a:spAutoFit/>
          </a:bodyPr>
          <a:p>
            <a:pPr algn="r"/>
            <a:r>
              <a:rPr b="1" sz="2400" lang="fa">
                <a:solidFill>
                  <a:srgbClr val="00008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س</a:t>
            </a:r>
            <a:r>
              <a:rPr b="1" sz="2400" lang="fa">
                <a:solidFill>
                  <a:srgbClr val="00008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ل</a:t>
            </a:r>
            <a:r>
              <a:rPr altLang="fa" b="1" sz="2400" lang="en-US">
                <a:solidFill>
                  <a:srgbClr val="00008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 </a:t>
            </a:r>
            <a:r>
              <a:rPr altLang="fa" b="1" sz="2400" lang="fa">
                <a:solidFill>
                  <a:srgbClr val="00008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،</a:t>
            </a:r>
            <a:r>
              <a:rPr altLang="fa" b="1" sz="2400" lang="en-US">
                <a:solidFill>
                  <a:srgbClr val="00008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 </a:t>
            </a:r>
            <a:r>
              <a:rPr altLang="fa" b="1" sz="2400" lang="fa">
                <a:solidFill>
                  <a:srgbClr val="00008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س</a:t>
            </a:r>
            <a:r>
              <a:rPr altLang="fa" b="1" sz="2400" lang="fa">
                <a:solidFill>
                  <a:srgbClr val="00008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ر</a:t>
            </a:r>
            <a:r>
              <a:rPr altLang="fa" b="1" sz="2400" lang="fa">
                <a:solidFill>
                  <a:srgbClr val="00008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خ</a:t>
            </a:r>
            <a:r>
              <a:rPr altLang="fa" b="1" sz="2400" lang="fa">
                <a:solidFill>
                  <a:srgbClr val="00008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ک</a:t>
            </a:r>
            <a:r>
              <a:rPr altLang="fa" b="1" sz="2400" lang="en-US">
                <a:solidFill>
                  <a:srgbClr val="00008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 </a:t>
            </a:r>
            <a:r>
              <a:rPr altLang="fa" b="1" sz="2400" lang="fa">
                <a:solidFill>
                  <a:srgbClr val="00008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،</a:t>
            </a:r>
            <a:r>
              <a:rPr altLang="fa" b="1" sz="2400" lang="en-US">
                <a:solidFill>
                  <a:srgbClr val="00008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 </a:t>
            </a:r>
            <a:r>
              <a:rPr altLang="fa" b="1" sz="2400" lang="fa">
                <a:solidFill>
                  <a:srgbClr val="00008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ز</a:t>
            </a:r>
            <a:r>
              <a:rPr altLang="fa" b="1" sz="2400" lang="fa">
                <a:solidFill>
                  <a:srgbClr val="00008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و</a:t>
            </a:r>
            <a:r>
              <a:rPr altLang="fa" b="1" sz="2400" lang="fa">
                <a:solidFill>
                  <a:srgbClr val="00008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ن</a:t>
            </a:r>
            <a:r>
              <a:rPr altLang="fa" b="1" sz="2400" lang="fa">
                <a:solidFill>
                  <a:srgbClr val="00008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ا</a:t>
            </a:r>
            <a:r>
              <a:rPr altLang="fa" b="1" sz="2400" lang="en-US">
                <a:solidFill>
                  <a:srgbClr val="00008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 </a:t>
            </a:r>
            <a:r>
              <a:rPr altLang="fa" b="1" sz="2400" lang="fa">
                <a:solidFill>
                  <a:srgbClr val="00008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،</a:t>
            </a:r>
            <a:r>
              <a:rPr altLang="fa" b="1" sz="2400" lang="en-US">
                <a:solidFill>
                  <a:srgbClr val="00008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 </a:t>
            </a:r>
            <a:r>
              <a:rPr altLang="fa" b="1" sz="2400" lang="fa">
                <a:solidFill>
                  <a:srgbClr val="00008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آ</a:t>
            </a:r>
            <a:r>
              <a:rPr altLang="fa" b="1" sz="2400" lang="fa">
                <a:solidFill>
                  <a:srgbClr val="00008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ب</a:t>
            </a:r>
            <a:r>
              <a:rPr altLang="fa" b="1" sz="2400" lang="fa">
                <a:solidFill>
                  <a:srgbClr val="00008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ل</a:t>
            </a:r>
            <a:r>
              <a:rPr altLang="fa" b="1" sz="2400" lang="fa">
                <a:solidFill>
                  <a:srgbClr val="00008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ه</a:t>
            </a:r>
            <a:r>
              <a:rPr altLang="fa" b="1" sz="2400" lang="fa">
                <a:solidFill>
                  <a:srgbClr val="00008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erif Thai"/>
                <a:cs typeface="Noto Serif Thai"/>
              </a:rPr>
              <a:t>‌مرغان</a:t>
            </a:r>
            <a:endParaRPr sz="2400" lang="en-US">
              <a:solidFill>
                <a:srgbClr val="000080"/>
              </a:solidFill>
              <a:latin typeface="Noto Serif Thai"/>
              <a:cs typeface="Noto Serif Tha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000">
        <p:randomBar dir="ver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"/>
          <p:cNvSpPr>
            <a:spLocks noGrp="1"/>
          </p:cNvSpPr>
          <p:nvPr>
            <p:ph type="title"/>
          </p:nvPr>
        </p:nvSpPr>
        <p:spPr>
          <a:xfrm>
            <a:off x="629841" y="733801"/>
            <a:ext cx="2949178" cy="1323599"/>
          </a:xfrm>
        </p:spPr>
        <p:txBody>
          <a:bodyPr anchor="t"/>
          <a:p>
            <a:pPr algn="r"/>
            <a:r>
              <a:rPr b="1" sz="2400" lang="fa" u="sng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ا</a:t>
            </a:r>
            <a:r>
              <a:rPr b="1" sz="2400" lang="fa" u="sng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ی</a:t>
            </a:r>
            <a:r>
              <a:rPr b="1" sz="2400" lang="fa" u="sng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ز</a:t>
            </a:r>
            <a:r>
              <a:rPr b="1" sz="2400" lang="fa" u="sng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و</a:t>
            </a:r>
            <a:r>
              <a:rPr b="1" sz="2400" lang="fa" u="sng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ل</a:t>
            </a:r>
            <a:r>
              <a:rPr b="1" sz="2400" lang="fa" u="sng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ا</a:t>
            </a:r>
            <a:r>
              <a:rPr b="1" sz="2400" lang="fa" u="sng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س</a:t>
            </a:r>
            <a:r>
              <a:rPr b="1" sz="2400" lang="fa" u="sng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ی</a:t>
            </a:r>
            <a:r>
              <a:rPr b="1" sz="2400" lang="fa" u="sng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و</a:t>
            </a:r>
            <a:r>
              <a:rPr b="1" sz="2400" lang="fa" u="sng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ن</a:t>
            </a:r>
            <a:r>
              <a:rPr altLang="fa" b="1" sz="2400" lang="en-US" u="sng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fa" b="1" sz="2400" lang="fa" u="sng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ق</a:t>
            </a:r>
            <a:r>
              <a:rPr altLang="fa" b="1" sz="2400" lang="fa" u="sng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ط</a:t>
            </a:r>
            <a:r>
              <a:rPr altLang="fa" b="1" sz="2400" lang="fa" u="sng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ر</a:t>
            </a:r>
            <a:r>
              <a:rPr altLang="fa" b="1" sz="2400" lang="fa" u="sng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ا</a:t>
            </a:r>
            <a:r>
              <a:rPr altLang="fa" b="1" sz="2400" lang="fa" u="sng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ت</a:t>
            </a:r>
            <a:r>
              <a:rPr altLang="fa" b="1" sz="2400" lang="en-US" u="sng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br>
              <a:rPr altLang="fa" b="1" sz="2400" lang="en-US" u="sng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r>
              <a:rPr altLang="fa" b="1" sz="2400" lang="en-US" u="sng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Precautions Droplet</a:t>
            </a:r>
            <a:endParaRPr sz="2400" lang="en-US" u="sng">
              <a:solidFill>
                <a:srgbClr val="C00000"/>
              </a:solidFill>
            </a:endParaRPr>
          </a:p>
        </p:txBody>
      </p:sp>
      <p:sp>
        <p:nvSpPr>
          <p:cNvPr id="1048658" name=""/>
          <p:cNvSpPr>
            <a:spLocks noGrp="1"/>
          </p:cNvSpPr>
          <p:nvPr>
            <p:ph type="body" sz="half" idx="2"/>
          </p:nvPr>
        </p:nvSpPr>
        <p:spPr>
          <a:xfrm>
            <a:off x="629840" y="1815832"/>
            <a:ext cx="2949178" cy="3811588"/>
          </a:xfrm>
        </p:spPr>
        <p:txBody>
          <a:bodyPr/>
          <a:p>
            <a:pPr algn="r"/>
            <a:r>
              <a:rPr b="1" sz="1800" lang="fa">
                <a:solidFill>
                  <a:srgbClr val="36363D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بيماران مبتلا به آنفلوانزا،  سیاه سرفه ، اوریون ، سرخجه</a:t>
            </a:r>
            <a:endParaRPr b="1" sz="1800" lang="en-US">
              <a:solidFill>
                <a:srgbClr val="36363D"/>
              </a:solidFill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 algn="r"/>
            <a:r>
              <a:rPr b="1" sz="1800" lang="fa">
                <a:solidFill>
                  <a:srgbClr val="36363D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اتاق بیمار: بستری بیمار در اتاق خصوصی ، درب اتاق بیمارمی تواند بازباشد .</a:t>
            </a:r>
            <a:endParaRPr b="1" sz="1800" lang="en-US">
              <a:solidFill>
                <a:srgbClr val="36363D"/>
              </a:solidFill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 algn="r"/>
            <a:r>
              <a:rPr b="1" sz="1800" lang="fa">
                <a:solidFill>
                  <a:srgbClr val="36363D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ماسک : برای افرادی که وارد اتاق می شوند یا برای خود بیماربه هنگام خروج از اتاق استفاده از ماسک استاندارد جراحی الزامی است .</a:t>
            </a:r>
            <a:endParaRPr b="1" sz="1800" lang="en-US">
              <a:solidFill>
                <a:srgbClr val="36363D"/>
              </a:solidFill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 algn="r"/>
            <a:r>
              <a:rPr b="1" sz="1800" lang="fa">
                <a:solidFill>
                  <a:srgbClr val="36363D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رعایت فاصله حداقل یک متر با بیمار و استفاده‌ از ماسک جراحی</a:t>
            </a:r>
            <a:endParaRPr b="1" sz="1800" lang="en-US">
              <a:solidFill>
                <a:srgbClr val="36363D"/>
              </a:solidFill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</p:txBody>
      </p:sp>
      <p:pic>
        <p:nvPicPr>
          <p:cNvPr id="209716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6171570" y="2965185"/>
            <a:ext cx="2597526" cy="2141051"/>
          </a:xfrm>
          <a:prstGeom prst="rect"/>
        </p:spPr>
      </p:pic>
      <p:pic>
        <p:nvPicPr>
          <p:cNvPr id="2097165" name=""/>
          <p:cNvPicPr>
            <a:picLocks/>
          </p:cNvPicPr>
          <p:nvPr/>
        </p:nvPicPr>
        <p:blipFill>
          <a:blip xmlns:r="http://schemas.openxmlformats.org/officeDocument/2006/relationships" r:embed="rId2"/>
          <a:srcRect l="6887" t="0" r="0" b="10895"/>
          <a:stretch>
            <a:fillRect/>
          </a:stretch>
        </p:blipFill>
        <p:spPr>
          <a:xfrm>
            <a:off x="4648501" y="1149614"/>
            <a:ext cx="4120596" cy="1815571"/>
          </a:xfrm>
          <a:prstGeom prst="rect"/>
        </p:spPr>
      </p:pic>
      <p:pic>
        <p:nvPicPr>
          <p:cNvPr id="2097166" name=""/>
          <p:cNvPicPr>
            <a:picLocks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0">
            <a:off x="4711211" y="3227439"/>
            <a:ext cx="1733758" cy="1723410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</p:bgPr>
    </p:bg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"/>
          <p:cNvSpPr>
            <a:spLocks noGrp="1"/>
          </p:cNvSpPr>
          <p:nvPr>
            <p:ph type="title"/>
          </p:nvPr>
        </p:nvSpPr>
        <p:spPr>
          <a:xfrm>
            <a:off x="858597" y="630375"/>
            <a:ext cx="7886700" cy="1325563"/>
          </a:xfrm>
        </p:spPr>
        <p:txBody>
          <a:bodyPr anchor="t"/>
          <a:p>
            <a:pPr algn="r"/>
            <a:r>
              <a:rPr altLang="fa" b="1" sz="2800" lang="fa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ا</a:t>
            </a:r>
            <a:r>
              <a:rPr altLang="fa" b="1" sz="2800" lang="fa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ی</a:t>
            </a:r>
            <a:r>
              <a:rPr altLang="fa" b="1" sz="2800" lang="fa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ز</a:t>
            </a:r>
            <a:r>
              <a:rPr altLang="fa" b="1" sz="2800" lang="fa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و</a:t>
            </a:r>
            <a:r>
              <a:rPr altLang="fa" b="1" sz="2800" lang="fa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لاسیون</a:t>
            </a:r>
            <a:r>
              <a:rPr altLang="fa"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fa" b="1" sz="2800" lang="fa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ت</a:t>
            </a:r>
            <a:r>
              <a:rPr altLang="fa" b="1" sz="2800" lang="fa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م</a:t>
            </a:r>
            <a:r>
              <a:rPr altLang="fa" b="1" sz="2800" lang="fa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ا</a:t>
            </a:r>
            <a:r>
              <a:rPr altLang="fa" b="1" sz="2800" lang="fa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س</a:t>
            </a:r>
            <a:r>
              <a:rPr altLang="fa" b="1" sz="2800" lang="fa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ی</a:t>
            </a:r>
            <a:r>
              <a:rPr altLang="fa"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br>
              <a:rPr altLang="fa"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r>
              <a:rPr altLang="fa" b="1" sz="28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Contact  Precaution</a:t>
            </a:r>
            <a:endParaRPr lang="en-US"/>
          </a:p>
        </p:txBody>
      </p:sp>
      <p:pic>
        <p:nvPicPr>
          <p:cNvPr id="2097167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135" r="0" b="2687"/>
          <a:stretch>
            <a:fillRect/>
          </a:stretch>
        </p:blipFill>
        <p:spPr>
          <a:xfrm>
            <a:off x="428049" y="96762"/>
            <a:ext cx="4877413" cy="6664475"/>
          </a:xfrm>
          <a:prstGeom prst="rect"/>
        </p:spPr>
      </p:pic>
      <p:sp>
        <p:nvSpPr>
          <p:cNvPr id="1048661" name=""/>
          <p:cNvSpPr txBox="1"/>
          <p:nvPr/>
        </p:nvSpPr>
        <p:spPr>
          <a:xfrm>
            <a:off x="5464731" y="3760818"/>
            <a:ext cx="3280566" cy="802640"/>
          </a:xfrm>
          <a:prstGeom prst="rect"/>
        </p:spPr>
        <p:txBody>
          <a:bodyPr rtlCol="0" wrap="square">
            <a:spAutoFit/>
          </a:bodyPr>
          <a:p>
            <a:pPr algn="r"/>
            <a:r>
              <a:rPr b="1" sz="2400" lang="fa">
                <a:solidFill>
                  <a:srgbClr val="36363D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بيمار</a:t>
            </a:r>
            <a:r>
              <a:rPr b="1" sz="2400" lang="fa">
                <a:solidFill>
                  <a:srgbClr val="36363D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ا</a:t>
            </a:r>
            <a:r>
              <a:rPr b="1" sz="2400" lang="fa">
                <a:solidFill>
                  <a:srgbClr val="36363D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ن</a:t>
            </a:r>
            <a:r>
              <a:rPr b="1" sz="2400" lang="fa">
                <a:solidFill>
                  <a:srgbClr val="36363D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مبتلا زرد زخم ، زخم بستر ، اسهال حاد ، هپاتی</a:t>
            </a:r>
            <a:r>
              <a:rPr b="1" sz="2400" lang="fa">
                <a:solidFill>
                  <a:srgbClr val="36363D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ت</a:t>
            </a:r>
            <a:r>
              <a:rPr b="1" sz="2400" lang="fa">
                <a:solidFill>
                  <a:srgbClr val="36363D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b="1" sz="2800" lang="en-US">
              <a:solidFill>
                <a:srgbClr val="36363D"/>
              </a:solidFill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</p:txBody>
      </p:sp>
      <p:pic>
        <p:nvPicPr>
          <p:cNvPr id="2097168" name=""/>
          <p:cNvPicPr>
            <a:picLocks/>
          </p:cNvPicPr>
          <p:nvPr/>
        </p:nvPicPr>
        <p:blipFill>
          <a:blip xmlns:r="http://schemas.openxmlformats.org/officeDocument/2006/relationships" r:embed="rId2"/>
          <a:srcRect l="0" t="17680" r="4280" b="7085"/>
          <a:stretch>
            <a:fillRect/>
          </a:stretch>
        </p:blipFill>
        <p:spPr>
          <a:xfrm>
            <a:off x="5973974" y="1775623"/>
            <a:ext cx="2608132" cy="1481653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000">
        <p:wipe dir="l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"/>
          <p:cNvSpPr>
            <a:spLocks noGrp="1"/>
          </p:cNvSpPr>
          <p:nvPr>
            <p:ph type="title"/>
          </p:nvPr>
        </p:nvSpPr>
        <p:spPr/>
        <p:txBody>
          <a:bodyPr/>
          <a:p>
            <a:pPr algn="r"/>
            <a:r>
              <a:rPr b="1" lang="fa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ه</a:t>
            </a:r>
            <a:r>
              <a:rPr b="1" lang="fa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ن</a:t>
            </a:r>
            <a:r>
              <a:rPr b="1" lang="fa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د</a:t>
            </a:r>
            <a:r>
              <a:rPr b="1" lang="fa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و</a:t>
            </a:r>
            <a:r>
              <a:rPr b="1" lang="fa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ا</a:t>
            </a:r>
            <a:r>
              <a:rPr b="1" lang="fa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ش</a:t>
            </a:r>
            <a:r>
              <a:rPr altLang="fa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fa" b="1" lang="fa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و</a:t>
            </a:r>
            <a:r>
              <a:rPr altLang="fa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fa" b="1" lang="fa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ه</a:t>
            </a:r>
            <a:r>
              <a:rPr altLang="fa" b="1" lang="fa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ن</a:t>
            </a:r>
            <a:r>
              <a:rPr altLang="fa" b="1" lang="fa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د</a:t>
            </a:r>
            <a:r>
              <a:rPr altLang="fa" b="1" lang="fa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ر</a:t>
            </a:r>
            <a:r>
              <a:rPr altLang="fa" b="1" lang="fa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ا</a:t>
            </a:r>
            <a:r>
              <a:rPr altLang="fa" b="1" lang="fa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پ</a:t>
            </a:r>
            <a:endParaRPr lang="en-US"/>
          </a:p>
        </p:txBody>
      </p:sp>
      <p:pic>
        <p:nvPicPr>
          <p:cNvPr id="209717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21600000">
            <a:off x="1557196" y="1690689"/>
            <a:ext cx="6361659" cy="4912083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ECC"/>
        </a:solidFill>
      </p:bgPr>
    </p:bg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2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1067" t="1170" r="1781" b="14872"/>
          <a:stretch>
            <a:fillRect/>
          </a:stretch>
        </p:blipFill>
        <p:spPr>
          <a:xfrm>
            <a:off x="1222703" y="1357923"/>
            <a:ext cx="6090613" cy="5318968"/>
          </a:xfrm>
          <a:prstGeom prst="rect"/>
        </p:spPr>
      </p:pic>
      <p:sp>
        <p:nvSpPr>
          <p:cNvPr id="1048670" name=""/>
          <p:cNvSpPr txBox="1"/>
          <p:nvPr/>
        </p:nvSpPr>
        <p:spPr>
          <a:xfrm>
            <a:off x="2268009" y="241398"/>
            <a:ext cx="4000000" cy="929639"/>
          </a:xfrm>
          <a:prstGeom prst="rect"/>
        </p:spPr>
        <p:txBody>
          <a:bodyPr rtlCol="0" wrap="square">
            <a:spAutoFit/>
          </a:bodyPr>
          <a:p>
            <a:pPr algn="ctr"/>
            <a:r>
              <a:rPr b="1" sz="2800" lang="fa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ت</a:t>
            </a:r>
            <a:r>
              <a:rPr b="1" sz="2800" lang="fa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ر</a:t>
            </a:r>
            <a:r>
              <a:rPr b="1" sz="2800" lang="fa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ت</a:t>
            </a:r>
            <a:r>
              <a:rPr b="1" sz="2800" lang="fa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ی</a:t>
            </a:r>
            <a:r>
              <a:rPr b="1" sz="2800" lang="fa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ب</a:t>
            </a:r>
            <a:r>
              <a:rPr altLang="fa" b="1" sz="2800" lang="en-US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fa" b="1" sz="2800" lang="fa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پ</a:t>
            </a:r>
            <a:r>
              <a:rPr altLang="fa" b="1" sz="2800" lang="fa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و</a:t>
            </a:r>
            <a:r>
              <a:rPr altLang="fa" b="1" sz="2800" lang="fa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ش</a:t>
            </a:r>
            <a:r>
              <a:rPr altLang="fa" b="1" sz="2800" lang="fa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ی</a:t>
            </a:r>
            <a:r>
              <a:rPr altLang="fa" b="1" sz="2800" lang="fa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د</a:t>
            </a:r>
            <a:r>
              <a:rPr altLang="fa" b="1" sz="2800" lang="fa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ن</a:t>
            </a:r>
            <a:r>
              <a:rPr altLang="fa" b="1" sz="2800" lang="en-US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fa" b="1" sz="2800" lang="fa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و</a:t>
            </a:r>
            <a:r>
              <a:rPr altLang="fa" b="1" sz="2800" lang="en-US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fa" b="1" sz="2800" lang="fa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خ</a:t>
            </a:r>
            <a:r>
              <a:rPr altLang="fa" b="1" sz="2800" lang="fa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ا</a:t>
            </a:r>
            <a:r>
              <a:rPr altLang="fa" b="1" sz="2800" lang="fa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ر</a:t>
            </a:r>
            <a:r>
              <a:rPr altLang="fa" b="1" sz="2800" lang="fa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ج</a:t>
            </a:r>
            <a:r>
              <a:rPr altLang="fa" b="1" sz="2800" lang="en-US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fa" b="1" sz="2800" lang="fa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ن</a:t>
            </a:r>
            <a:r>
              <a:rPr altLang="fa" b="1" sz="2800" lang="fa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م</a:t>
            </a:r>
            <a:r>
              <a:rPr altLang="fa" b="1" sz="2800" lang="fa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و</a:t>
            </a:r>
            <a:r>
              <a:rPr altLang="fa" b="1" sz="2800" lang="fa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د</a:t>
            </a:r>
            <a:r>
              <a:rPr altLang="fa" b="1" sz="2800" lang="fa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ن</a:t>
            </a:r>
            <a:r>
              <a:rPr altLang="fa" b="1" sz="2800" lang="en-US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fa" b="1" sz="2800" lang="fa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و</a:t>
            </a:r>
            <a:r>
              <a:rPr altLang="fa" b="1" sz="2800" lang="fa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س</a:t>
            </a:r>
            <a:r>
              <a:rPr altLang="fa" b="1" sz="2800" lang="fa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ا</a:t>
            </a:r>
            <a:r>
              <a:rPr altLang="fa" b="1" sz="2800" lang="fa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ی</a:t>
            </a:r>
            <a:r>
              <a:rPr altLang="fa" b="1" sz="2800" lang="fa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ل</a:t>
            </a:r>
            <a:r>
              <a:rPr altLang="fa" b="1" sz="2800" lang="en-US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fa" b="1" sz="2800" lang="fa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حفاظت</a:t>
            </a:r>
            <a:r>
              <a:rPr altLang="fa" b="1" sz="2800" lang="en-US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fa" b="1" sz="2800" lang="fa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ف</a:t>
            </a:r>
            <a:r>
              <a:rPr altLang="fa" b="1" sz="2800" lang="fa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ر</a:t>
            </a:r>
            <a:r>
              <a:rPr altLang="fa" b="1" sz="2800" lang="fa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د</a:t>
            </a:r>
            <a:r>
              <a:rPr altLang="fa" b="1" sz="2800" lang="fa">
                <a:solidFill>
                  <a:srgbClr val="0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ی</a:t>
            </a:r>
            <a:endParaRPr b="1" sz="2800" lang="en-US">
              <a:solidFill>
                <a:srgbClr val="000000"/>
              </a:solidFill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extLst>
          <p:ext uri="http://mobile.wps.com/transition/2016/1">
            <p:transition val="wps_invert_l_1500"/>
          </p:ext>
        </p:extLst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</p:bgPr>
    </p:bg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6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7767" t="15890" r="6768" b="27514"/>
          <a:stretch>
            <a:fillRect/>
          </a:stretch>
        </p:blipFill>
        <p:spPr>
          <a:xfrm>
            <a:off x="1627554" y="1855617"/>
            <a:ext cx="5888890" cy="4621154"/>
          </a:xfrm>
          <a:prstGeom prst="rect"/>
        </p:spPr>
      </p:pic>
      <p:sp>
        <p:nvSpPr>
          <p:cNvPr id="1048671" name=""/>
          <p:cNvSpPr txBox="1"/>
          <p:nvPr/>
        </p:nvSpPr>
        <p:spPr>
          <a:xfrm>
            <a:off x="2572000" y="845706"/>
            <a:ext cx="4000000" cy="891539"/>
          </a:xfrm>
          <a:prstGeom prst="rect"/>
        </p:spPr>
        <p:txBody>
          <a:bodyPr rtlCol="0" wrap="square">
            <a:spAutoFit/>
          </a:bodyPr>
          <a:p>
            <a:r>
              <a:rPr b="1" sz="5400" lang="fa">
                <a:solidFill>
                  <a:srgbClr val="000000"/>
                </a:solidFill>
              </a:rPr>
              <a:t>م</a:t>
            </a:r>
            <a:r>
              <a:rPr b="1" sz="5400" lang="fa">
                <a:solidFill>
                  <a:srgbClr val="000000"/>
                </a:solidFill>
              </a:rPr>
              <a:t>و</a:t>
            </a:r>
            <a:r>
              <a:rPr b="1" sz="5400" lang="fa">
                <a:solidFill>
                  <a:srgbClr val="000000"/>
                </a:solidFill>
              </a:rPr>
              <a:t>ا</a:t>
            </a:r>
            <a:r>
              <a:rPr b="1" sz="5400" lang="fa">
                <a:solidFill>
                  <a:srgbClr val="000000"/>
                </a:solidFill>
              </a:rPr>
              <a:t>ج</a:t>
            </a:r>
            <a:r>
              <a:rPr b="1" sz="5400" lang="fa">
                <a:solidFill>
                  <a:srgbClr val="000000"/>
                </a:solidFill>
              </a:rPr>
              <a:t>ه</a:t>
            </a:r>
            <a:r>
              <a:rPr b="1" sz="5400" lang="fa">
                <a:solidFill>
                  <a:srgbClr val="000000"/>
                </a:solidFill>
              </a:rPr>
              <a:t>ا</a:t>
            </a:r>
            <a:r>
              <a:rPr b="1" sz="5400" lang="fa">
                <a:solidFill>
                  <a:srgbClr val="000000"/>
                </a:solidFill>
              </a:rPr>
              <a:t>ت</a:t>
            </a:r>
            <a:r>
              <a:rPr altLang="fa" b="1" sz="5400" lang="en-US">
                <a:solidFill>
                  <a:srgbClr val="000000"/>
                </a:solidFill>
              </a:rPr>
              <a:t> </a:t>
            </a:r>
            <a:r>
              <a:rPr altLang="fa" b="1" sz="5400" lang="fa">
                <a:solidFill>
                  <a:srgbClr val="000000"/>
                </a:solidFill>
              </a:rPr>
              <a:t>ش</a:t>
            </a:r>
            <a:r>
              <a:rPr altLang="fa" b="1" sz="5400" lang="fa">
                <a:solidFill>
                  <a:srgbClr val="000000"/>
                </a:solidFill>
              </a:rPr>
              <a:t>غ</a:t>
            </a:r>
            <a:r>
              <a:rPr altLang="fa" b="1" sz="5400" lang="fa">
                <a:solidFill>
                  <a:srgbClr val="000000"/>
                </a:solidFill>
              </a:rPr>
              <a:t>ل</a:t>
            </a:r>
            <a:r>
              <a:rPr altLang="fa" b="1" sz="5400" lang="fa">
                <a:solidFill>
                  <a:srgbClr val="000000"/>
                </a:solidFill>
              </a:rPr>
              <a:t>ی</a:t>
            </a:r>
            <a:endParaRPr b="1" sz="2800" lang="en-US">
              <a:solidFill>
                <a:srgbClr val="000000"/>
              </a:solidFill>
            </a:endParaRPr>
          </a:p>
        </p:txBody>
      </p:sp>
      <p:pic>
        <p:nvPicPr>
          <p:cNvPr id="2097180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0">
            <a:off x="0" y="195362"/>
            <a:ext cx="1576144" cy="166025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4DE"/>
        </a:solidFill>
      </p:bgPr>
    </p:bg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775039" y="246426"/>
            <a:ext cx="5271451" cy="6365147"/>
          </a:xfrm>
          <a:prstGeom prst="rect"/>
        </p:spPr>
      </p:pic>
      <p:pic>
        <p:nvPicPr>
          <p:cNvPr id="2097181" name=""/>
          <p:cNvPicPr>
            <a:picLocks/>
          </p:cNvPicPr>
          <p:nvPr/>
        </p:nvPicPr>
        <p:blipFill>
          <a:blip xmlns:r="http://schemas.openxmlformats.org/officeDocument/2006/relationships" r:embed="rId2"/>
          <a:srcRect l="28244" t="0" r="0" b="0"/>
          <a:stretch>
            <a:fillRect/>
          </a:stretch>
        </p:blipFill>
        <p:spPr>
          <a:xfrm rot="0">
            <a:off x="7464343" y="4364052"/>
            <a:ext cx="1285066" cy="1640894"/>
          </a:xfrm>
          <a:prstGeom prst="rect"/>
        </p:spPr>
      </p:pic>
      <p:pic>
        <p:nvPicPr>
          <p:cNvPr id="2097182" name=""/>
          <p:cNvPicPr>
            <a:picLocks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0">
            <a:off x="0" y="4903402"/>
            <a:ext cx="1665268" cy="1101545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000">
        <p:push dir="u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</p:bgPr>
    </p:bg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"/>
          <p:cNvSpPr txBox="1"/>
          <p:nvPr/>
        </p:nvSpPr>
        <p:spPr>
          <a:xfrm>
            <a:off x="4288983" y="126069"/>
            <a:ext cx="4000000" cy="1170939"/>
          </a:xfrm>
          <a:prstGeom prst="rect"/>
        </p:spPr>
        <p:txBody>
          <a:bodyPr rtlCol="0" wrap="square">
            <a:spAutoFit/>
          </a:bodyPr>
          <a:p>
            <a:r>
              <a:rPr b="1" sz="7200" lang="fa">
                <a:solidFill>
                  <a:srgbClr val="000000"/>
                </a:solidFill>
              </a:rPr>
              <a:t>ن</a:t>
            </a:r>
            <a:r>
              <a:rPr b="1" sz="7200" lang="fa">
                <a:solidFill>
                  <a:srgbClr val="000000"/>
                </a:solidFill>
              </a:rPr>
              <a:t>م</a:t>
            </a:r>
            <a:r>
              <a:rPr b="1" sz="7200" lang="fa">
                <a:solidFill>
                  <a:srgbClr val="000000"/>
                </a:solidFill>
              </a:rPr>
              <a:t>و</a:t>
            </a:r>
            <a:r>
              <a:rPr b="1" sz="7200" lang="fa">
                <a:solidFill>
                  <a:srgbClr val="000000"/>
                </a:solidFill>
              </a:rPr>
              <a:t>ن</a:t>
            </a:r>
            <a:r>
              <a:rPr b="1" sz="7200" lang="fa">
                <a:solidFill>
                  <a:srgbClr val="000000"/>
                </a:solidFill>
              </a:rPr>
              <a:t>ه</a:t>
            </a:r>
            <a:r>
              <a:rPr altLang="fa" b="1" sz="7200" lang="en-US">
                <a:solidFill>
                  <a:srgbClr val="000000"/>
                </a:solidFill>
              </a:rPr>
              <a:t> </a:t>
            </a:r>
            <a:r>
              <a:rPr altLang="fa" b="1" sz="7200" lang="fa">
                <a:solidFill>
                  <a:srgbClr val="000000"/>
                </a:solidFill>
              </a:rPr>
              <a:t>گ</a:t>
            </a:r>
            <a:r>
              <a:rPr altLang="fa" b="1" sz="7200" lang="fa">
                <a:solidFill>
                  <a:srgbClr val="000000"/>
                </a:solidFill>
              </a:rPr>
              <a:t>ی</a:t>
            </a:r>
            <a:r>
              <a:rPr altLang="fa" b="1" sz="7200" lang="fa">
                <a:solidFill>
                  <a:srgbClr val="000000"/>
                </a:solidFill>
              </a:rPr>
              <a:t>ر</a:t>
            </a:r>
            <a:r>
              <a:rPr altLang="fa" b="1" sz="7200" lang="fa">
                <a:solidFill>
                  <a:srgbClr val="000000"/>
                </a:solidFill>
              </a:rPr>
              <a:t>ی</a:t>
            </a:r>
            <a:r>
              <a:rPr altLang="fa" b="1" sz="7200" lang="en-US">
                <a:solidFill>
                  <a:srgbClr val="000000"/>
                </a:solidFill>
              </a:rPr>
              <a:t> </a:t>
            </a:r>
            <a:endParaRPr b="1" sz="2800" lang="en-US">
              <a:solidFill>
                <a:srgbClr val="000000"/>
              </a:solidFill>
            </a:endParaRPr>
          </a:p>
        </p:txBody>
      </p:sp>
      <p:sp>
        <p:nvSpPr>
          <p:cNvPr id="1048675" name=""/>
          <p:cNvSpPr/>
          <p:nvPr/>
        </p:nvSpPr>
        <p:spPr>
          <a:xfrm>
            <a:off x="5240984" y="1558996"/>
            <a:ext cx="3048000" cy="3264252"/>
          </a:xfrm>
          <a:prstGeom prst="flowChartMultidocument"/>
          <a:solidFill>
            <a:srgbClr val="D04617"/>
          </a:solidFill>
          <a:ln w="25400">
            <a:solidFill>
              <a:srgbClr val="666666"/>
            </a:solidFill>
          </a:ln>
        </p:spPr>
        <p:txBody>
          <a:bodyPr anchor="ctr"/>
          <a:p>
            <a:pPr algn="ctr"/>
            <a:endParaRPr lang="en-US"/>
          </a:p>
        </p:txBody>
      </p:sp>
      <p:sp>
        <p:nvSpPr>
          <p:cNvPr id="1048677" name=""/>
          <p:cNvSpPr txBox="1"/>
          <p:nvPr/>
        </p:nvSpPr>
        <p:spPr>
          <a:xfrm>
            <a:off x="5431524" y="2827724"/>
            <a:ext cx="4000000" cy="688340"/>
          </a:xfrm>
          <a:prstGeom prst="rect"/>
        </p:spPr>
        <p:txBody>
          <a:bodyPr rtlCol="0" wrap="square">
            <a:spAutoFit/>
          </a:bodyPr>
          <a:p>
            <a:r>
              <a:rPr b="1" sz="4000" lang="fa">
                <a:solidFill>
                  <a:srgbClr val="000000"/>
                </a:solidFill>
              </a:rPr>
              <a:t>ک</a:t>
            </a:r>
            <a:r>
              <a:rPr b="1" sz="4000" lang="fa">
                <a:solidFill>
                  <a:srgbClr val="000000"/>
                </a:solidFill>
              </a:rPr>
              <a:t>ش</a:t>
            </a:r>
            <a:r>
              <a:rPr b="1" sz="4000" lang="fa">
                <a:solidFill>
                  <a:srgbClr val="000000"/>
                </a:solidFill>
              </a:rPr>
              <a:t>ت</a:t>
            </a:r>
            <a:r>
              <a:rPr altLang="fa" b="1" sz="4000" lang="en-US">
                <a:solidFill>
                  <a:srgbClr val="000000"/>
                </a:solidFill>
              </a:rPr>
              <a:t> </a:t>
            </a:r>
            <a:r>
              <a:rPr altLang="fa" b="1" sz="4000" lang="fa">
                <a:solidFill>
                  <a:srgbClr val="000000"/>
                </a:solidFill>
              </a:rPr>
              <a:t>خ</a:t>
            </a:r>
            <a:r>
              <a:rPr altLang="fa" b="1" sz="4000" lang="fa">
                <a:solidFill>
                  <a:srgbClr val="000000"/>
                </a:solidFill>
              </a:rPr>
              <a:t>و</a:t>
            </a:r>
            <a:r>
              <a:rPr altLang="fa" b="1" sz="4000" lang="fa">
                <a:solidFill>
                  <a:srgbClr val="000000"/>
                </a:solidFill>
              </a:rPr>
              <a:t>ن</a:t>
            </a:r>
            <a:endParaRPr b="1" sz="2800" lang="en-US">
              <a:solidFill>
                <a:srgbClr val="000000"/>
              </a:solidFill>
            </a:endParaRPr>
          </a:p>
        </p:txBody>
      </p:sp>
      <p:sp>
        <p:nvSpPr>
          <p:cNvPr id="1048678" name=""/>
          <p:cNvSpPr/>
          <p:nvPr/>
        </p:nvSpPr>
        <p:spPr>
          <a:xfrm>
            <a:off x="1348694" y="2394610"/>
            <a:ext cx="3223305" cy="3227983"/>
          </a:xfrm>
          <a:prstGeom prst="flowChartMultidocument"/>
          <a:solidFill>
            <a:srgbClr val="FFFF00"/>
          </a:solidFill>
          <a:ln w="25400">
            <a:solidFill>
              <a:srgbClr val="666666"/>
            </a:solidFill>
          </a:ln>
        </p:spPr>
        <p:txBody>
          <a:bodyPr anchor="ctr"/>
          <a:p>
            <a:pPr algn="ctr"/>
            <a:endParaRPr lang="en-US"/>
          </a:p>
        </p:txBody>
      </p:sp>
      <p:sp>
        <p:nvSpPr>
          <p:cNvPr id="1048679" name=""/>
          <p:cNvSpPr txBox="1"/>
          <p:nvPr/>
        </p:nvSpPr>
        <p:spPr>
          <a:xfrm>
            <a:off x="1831008" y="3171894"/>
            <a:ext cx="1969191" cy="1539241"/>
          </a:xfrm>
          <a:prstGeom prst="rect"/>
        </p:spPr>
        <p:txBody>
          <a:bodyPr rtlCol="0" wrap="square">
            <a:spAutoFit/>
          </a:bodyPr>
          <a:p>
            <a:pPr algn="ctr"/>
            <a:r>
              <a:rPr b="1" sz="3200" lang="fa">
                <a:solidFill>
                  <a:srgbClr val="000000"/>
                </a:solidFill>
              </a:rPr>
              <a:t>ک</a:t>
            </a:r>
            <a:r>
              <a:rPr b="1" sz="3200" lang="fa">
                <a:solidFill>
                  <a:srgbClr val="000000"/>
                </a:solidFill>
              </a:rPr>
              <a:t>ش</a:t>
            </a:r>
            <a:r>
              <a:rPr b="1" sz="3200" lang="fa">
                <a:solidFill>
                  <a:srgbClr val="000000"/>
                </a:solidFill>
              </a:rPr>
              <a:t>ت</a:t>
            </a:r>
            <a:r>
              <a:rPr altLang="fa" b="1" sz="3200" lang="en-US">
                <a:solidFill>
                  <a:srgbClr val="000000"/>
                </a:solidFill>
              </a:rPr>
              <a:t> </a:t>
            </a:r>
            <a:r>
              <a:rPr altLang="fa" b="1" sz="3200" lang="fa">
                <a:solidFill>
                  <a:srgbClr val="000000"/>
                </a:solidFill>
              </a:rPr>
              <a:t>ا</a:t>
            </a:r>
            <a:r>
              <a:rPr altLang="fa" b="1" sz="3200" lang="fa">
                <a:solidFill>
                  <a:srgbClr val="000000"/>
                </a:solidFill>
              </a:rPr>
              <a:t>د</a:t>
            </a:r>
            <a:r>
              <a:rPr altLang="fa" b="1" sz="3200" lang="fa">
                <a:solidFill>
                  <a:srgbClr val="000000"/>
                </a:solidFill>
              </a:rPr>
              <a:t>ر</a:t>
            </a:r>
            <a:r>
              <a:rPr altLang="fa" b="1" sz="3200" lang="fa">
                <a:solidFill>
                  <a:srgbClr val="000000"/>
                </a:solidFill>
              </a:rPr>
              <a:t>ا</a:t>
            </a:r>
            <a:r>
              <a:rPr altLang="fa" b="1" sz="3200" lang="fa">
                <a:solidFill>
                  <a:srgbClr val="000000"/>
                </a:solidFill>
              </a:rPr>
              <a:t>ر</a:t>
            </a:r>
            <a:r>
              <a:rPr altLang="fa" b="1" sz="3200" lang="en-US">
                <a:solidFill>
                  <a:srgbClr val="000000"/>
                </a:solidFill>
              </a:rPr>
              <a:t> </a:t>
            </a:r>
            <a:r>
              <a:rPr altLang="fa" b="1" sz="3200" lang="fa">
                <a:solidFill>
                  <a:srgbClr val="000000"/>
                </a:solidFill>
              </a:rPr>
              <a:t>ا</a:t>
            </a:r>
            <a:r>
              <a:rPr altLang="fa" b="1" sz="3200" lang="fa">
                <a:solidFill>
                  <a:srgbClr val="000000"/>
                </a:solidFill>
              </a:rPr>
              <a:t>ز</a:t>
            </a:r>
            <a:r>
              <a:rPr altLang="fa" b="1" sz="3200" lang="en-US">
                <a:solidFill>
                  <a:srgbClr val="000000"/>
                </a:solidFill>
              </a:rPr>
              <a:t> </a:t>
            </a:r>
            <a:r>
              <a:rPr altLang="fa" b="1" sz="3200" lang="fa">
                <a:solidFill>
                  <a:srgbClr val="000000"/>
                </a:solidFill>
              </a:rPr>
              <a:t>س</a:t>
            </a:r>
            <a:r>
              <a:rPr altLang="fa" b="1" sz="3200" lang="fa">
                <a:solidFill>
                  <a:srgbClr val="000000"/>
                </a:solidFill>
              </a:rPr>
              <a:t>و</a:t>
            </a:r>
            <a:r>
              <a:rPr altLang="fa" b="1" sz="3200" lang="fa">
                <a:solidFill>
                  <a:srgbClr val="000000"/>
                </a:solidFill>
              </a:rPr>
              <a:t>ن</a:t>
            </a:r>
            <a:r>
              <a:rPr altLang="fa" b="1" sz="3200" lang="fa">
                <a:solidFill>
                  <a:srgbClr val="000000"/>
                </a:solidFill>
              </a:rPr>
              <a:t>د</a:t>
            </a:r>
            <a:r>
              <a:rPr altLang="fa" b="1" sz="3200" lang="en-US">
                <a:solidFill>
                  <a:srgbClr val="000000"/>
                </a:solidFill>
              </a:rPr>
              <a:t> </a:t>
            </a:r>
            <a:r>
              <a:rPr altLang="fa" b="1" sz="3200" lang="fa">
                <a:solidFill>
                  <a:srgbClr val="000000"/>
                </a:solidFill>
              </a:rPr>
              <a:t>ا</a:t>
            </a:r>
            <a:r>
              <a:rPr altLang="fa" b="1" sz="3200" lang="fa">
                <a:solidFill>
                  <a:srgbClr val="000000"/>
                </a:solidFill>
              </a:rPr>
              <a:t>د</a:t>
            </a:r>
            <a:r>
              <a:rPr altLang="fa" b="1" sz="3200" lang="fa">
                <a:solidFill>
                  <a:srgbClr val="000000"/>
                </a:solidFill>
              </a:rPr>
              <a:t>ر</a:t>
            </a:r>
            <a:r>
              <a:rPr altLang="fa" b="1" sz="3200" lang="fa">
                <a:solidFill>
                  <a:srgbClr val="000000"/>
                </a:solidFill>
              </a:rPr>
              <a:t>ا</a:t>
            </a:r>
            <a:r>
              <a:rPr altLang="fa" b="1" sz="3200" lang="fa">
                <a:solidFill>
                  <a:srgbClr val="000000"/>
                </a:solidFill>
              </a:rPr>
              <a:t>ر</a:t>
            </a:r>
            <a:r>
              <a:rPr altLang="fa" b="1" sz="3200" lang="fa">
                <a:solidFill>
                  <a:srgbClr val="000000"/>
                </a:solidFill>
              </a:rPr>
              <a:t>ی</a:t>
            </a:r>
            <a:endParaRPr b="1" sz="2800" lang="en-US">
              <a:solidFill>
                <a:srgbClr val="000000"/>
              </a:solidFill>
            </a:endParaRPr>
          </a:p>
        </p:txBody>
      </p:sp>
      <p:pic>
        <p:nvPicPr>
          <p:cNvPr id="209717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4384133" y="5085236"/>
            <a:ext cx="2380851" cy="1580980"/>
          </a:xfrm>
          <a:prstGeom prst="rect"/>
        </p:spPr>
      </p:pic>
      <p:pic>
        <p:nvPicPr>
          <p:cNvPr id="2097179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0">
            <a:off x="35793" y="0"/>
            <a:ext cx="2779810" cy="2110748"/>
          </a:xfrm>
          <a:prstGeom prst="rect"/>
        </p:spPr>
      </p:pic>
      <p:pic>
        <p:nvPicPr>
          <p:cNvPr id="2097183" name=""/>
          <p:cNvPicPr>
            <a:picLocks/>
          </p:cNvPicPr>
          <p:nvPr/>
        </p:nvPicPr>
        <p:blipFill>
          <a:blip xmlns:r="http://schemas.openxmlformats.org/officeDocument/2006/relationships" r:embed="rId3"/>
          <a:srcRect l="0" t="1945" r="0" b="8659"/>
          <a:stretch>
            <a:fillRect/>
          </a:stretch>
        </p:blipFill>
        <p:spPr>
          <a:xfrm>
            <a:off x="6845264" y="4711135"/>
            <a:ext cx="2298736" cy="1725258"/>
          </a:xfrm>
          <a:prstGeom prst="rect"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"/>
          <a:stretch>
            <a:fillRect/>
          </a:stretch>
        </a:blipFill>
      </p:bgPr>
    </p:bg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"/>
          <p:cNvSpPr>
            <a:spLocks noGrp="1"/>
          </p:cNvSpPr>
          <p:nvPr>
            <p:ph type="body" idx="1"/>
          </p:nvPr>
        </p:nvSpPr>
        <p:spPr>
          <a:xfrm>
            <a:off x="763257" y="4725250"/>
            <a:ext cx="7886700" cy="1500187"/>
          </a:xfrm>
        </p:spPr>
        <p:txBody>
          <a:bodyPr anchor="b"/>
          <a:p>
            <a:pPr algn="r"/>
            <a:r>
              <a:rPr b="1" sz="4400" lang="fa">
                <a:solidFill>
                  <a:srgbClr val="FFFF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ans Avestan"/>
                <a:cs typeface="Noto Naskh Arabic UI"/>
              </a:rPr>
              <a:t>م</a:t>
            </a:r>
            <a:r>
              <a:rPr b="1" sz="4400" lang="fa">
                <a:solidFill>
                  <a:srgbClr val="FFFF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ans Avestan"/>
                <a:cs typeface="Noto Naskh Arabic UI"/>
              </a:rPr>
              <a:t>م</a:t>
            </a:r>
            <a:r>
              <a:rPr b="1" sz="4400" lang="fa">
                <a:solidFill>
                  <a:srgbClr val="FFFF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ans Avestan"/>
                <a:cs typeface="Noto Naskh Arabic UI"/>
              </a:rPr>
              <a:t>ن</a:t>
            </a:r>
            <a:r>
              <a:rPr b="1" sz="4400" lang="fa">
                <a:solidFill>
                  <a:srgbClr val="FFFF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ans Avestan"/>
                <a:cs typeface="Noto Naskh Arabic UI"/>
              </a:rPr>
              <a:t>و</a:t>
            </a:r>
            <a:r>
              <a:rPr b="1" sz="4400" lang="fa">
                <a:solidFill>
                  <a:srgbClr val="FFFF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ans Avestan"/>
                <a:cs typeface="Noto Naskh Arabic UI"/>
              </a:rPr>
              <a:t>ن</a:t>
            </a:r>
            <a:r>
              <a:rPr altLang="fa" b="1" sz="4400" lang="en-US">
                <a:solidFill>
                  <a:srgbClr val="FFFF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ans Avestan"/>
                <a:cs typeface="Noto Naskh Arabic UI"/>
              </a:rPr>
              <a:t> </a:t>
            </a:r>
            <a:r>
              <a:rPr altLang="fa" b="1" sz="4400" lang="fa">
                <a:solidFill>
                  <a:srgbClr val="FFFF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ans Avestan"/>
                <a:cs typeface="Noto Naskh Arabic UI"/>
              </a:rPr>
              <a:t>ا</a:t>
            </a:r>
            <a:r>
              <a:rPr altLang="fa" b="1" sz="4400" lang="fa">
                <a:solidFill>
                  <a:srgbClr val="FFFF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ans Avestan"/>
                <a:cs typeface="Noto Naskh Arabic UI"/>
              </a:rPr>
              <a:t>ز</a:t>
            </a:r>
            <a:r>
              <a:rPr altLang="fa" b="1" sz="4400" lang="en-US">
                <a:solidFill>
                  <a:srgbClr val="FFFF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ans Avestan"/>
                <a:cs typeface="Noto Naskh Arabic UI"/>
              </a:rPr>
              <a:t> </a:t>
            </a:r>
            <a:r>
              <a:rPr altLang="fa" b="1" sz="4400" lang="fa">
                <a:solidFill>
                  <a:srgbClr val="FFFF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ans Avestan"/>
                <a:cs typeface="Noto Naskh Arabic UI"/>
              </a:rPr>
              <a:t>ن</a:t>
            </a:r>
            <a:r>
              <a:rPr altLang="fa" b="1" sz="4400" lang="fa">
                <a:solidFill>
                  <a:srgbClr val="FFFF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ans Avestan"/>
                <a:cs typeface="Noto Naskh Arabic UI"/>
              </a:rPr>
              <a:t>گ</a:t>
            </a:r>
            <a:r>
              <a:rPr altLang="fa" b="1" sz="4400" lang="fa">
                <a:solidFill>
                  <a:srgbClr val="FFFF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ans Avestan"/>
                <a:cs typeface="Noto Naskh Arabic UI"/>
              </a:rPr>
              <a:t>ا</a:t>
            </a:r>
            <a:r>
              <a:rPr altLang="fa" b="1" sz="4400" lang="fa">
                <a:solidFill>
                  <a:srgbClr val="FFFF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ans Avestan"/>
                <a:cs typeface="Noto Naskh Arabic UI"/>
              </a:rPr>
              <a:t>ه</a:t>
            </a:r>
            <a:r>
              <a:rPr altLang="fa" b="1" sz="4400" lang="fa">
                <a:solidFill>
                  <a:srgbClr val="FFFF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ans Avestan"/>
                <a:cs typeface="Noto Naskh Arabic UI"/>
              </a:rPr>
              <a:t>ت</a:t>
            </a:r>
            <a:r>
              <a:rPr altLang="fa" b="1" sz="4400" lang="fa">
                <a:solidFill>
                  <a:srgbClr val="FFFF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ans Avestan"/>
                <a:cs typeface="Noto Naskh Arabic UI"/>
              </a:rPr>
              <a:t>و</a:t>
            </a:r>
            <a:r>
              <a:rPr altLang="fa" b="1" sz="4400" lang="fa">
                <a:solidFill>
                  <a:srgbClr val="FFFF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Noto Sans Avestan"/>
                <a:cs typeface="Noto Naskh Arabic UI"/>
              </a:rPr>
              <a:t>ن</a:t>
            </a:r>
            <a:endParaRPr b="1" sz="4400" lang="en-US">
              <a:solidFill>
                <a:srgbClr val="FFFF00"/>
              </a:solidFill>
              <a:effectLst>
                <a:outerShdw algn="br" blurRad="38100" dir="2700000" dist="38100" rotWithShape="0">
                  <a:srgbClr val="000000"/>
                </a:outerShdw>
              </a:effectLst>
              <a:latin typeface="Noto Sans Avestan"/>
              <a:cs typeface="Noto Naskh Arabic U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300">
        <p14:pan dir="u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Office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SM-A225F</dc:creator>
  <dcterms:created xsi:type="dcterms:W3CDTF">2015-05-12T00:30:45Z</dcterms:created>
  <dcterms:modified xsi:type="dcterms:W3CDTF">2023-11-18T21:35:29Z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2eaa75531c9b4a0fa9382f69e9da78e7</vt:lpwstr>
  </property>
</Properties>
</file>