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8" r:id="rId6"/>
    <p:sldId id="274" r:id="rId7"/>
    <p:sldId id="259" r:id="rId8"/>
    <p:sldId id="263" r:id="rId9"/>
    <p:sldId id="27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68C"/>
    <a:srgbClr val="001431"/>
    <a:srgbClr val="142F5C"/>
    <a:srgbClr val="149F2F"/>
    <a:srgbClr val="D14C0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113A9D2-9D6B-4929-AA2D-F23B5EE8CB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35" autoAdjust="0"/>
  </p:normalViewPr>
  <p:slideViewPr>
    <p:cSldViewPr snapToGrid="0" showGuides="1">
      <p:cViewPr varScale="1">
        <p:scale>
          <a:sx n="90" d="100"/>
          <a:sy n="90" d="100"/>
        </p:scale>
        <p:origin x="39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B2C9D383-BBC4-486C-B949-4975C013C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139D43F-AF4D-4026-B59B-E30A214796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13EE4-78C3-490F-AD03-4491C37A8796}" type="datetimeFigureOut">
              <a:rPr lang="en-US" smtClean="0"/>
              <a:t>12/13/2024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04AF834-AEA0-4B1E-B634-D786ABAA3B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505535A-EEFA-4377-8BEC-AE3B154A76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32166-D667-4383-B839-F1433620B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1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54B81-F76C-4130-A3A6-053208F3BF56}" type="datetimeFigureOut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4B48B0-85B2-40C4-A05A-571C99C8AB5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321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843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15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721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21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69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4B48B0-85B2-40C4-A05A-571C99C8AB5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0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D828D1A9-3D67-4106-B288-BC23A7CC5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708" y="1721890"/>
            <a:ext cx="2386800" cy="486000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627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anchor="b" anchorCtr="0">
            <a:noAutofit/>
          </a:bodyPr>
          <a:lstStyle>
            <a:lvl1pPr algn="r">
              <a:defRPr sz="5500" b="1"/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="" xmlns:a16="http://schemas.microsoft.com/office/drawing/2014/main" id="{2B65509E-400D-48FF-845C-D88E53CDAF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851603"/>
            <a:ext cx="2386800" cy="486000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2095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Sec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9741282D-68FE-4C49-8F91-14A2214B4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1902"/>
            <a:ext cx="10680596" cy="1133423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62334"/>
            <a:ext cx="10674246" cy="636340"/>
          </a:xfr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2A16-0E09-486C-9A28-B508902D11B6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icture Placeholder 11">
            <a:extLst>
              <a:ext uri="{FF2B5EF4-FFF2-40B4-BE49-F238E27FC236}">
                <a16:creationId xmlns="" xmlns:a16="http://schemas.microsoft.com/office/drawing/2014/main" id="{E22EDD9E-AEE4-4D2A-BD45-AABB792F68A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22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560832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778" y="1514007"/>
            <a:ext cx="4585780" cy="109107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7532" y="2698955"/>
            <a:ext cx="4607015" cy="3136910"/>
          </a:xfr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="" xmlns:a16="http://schemas.microsoft.com/office/drawing/2014/main" id="{88687278-82AE-4E5D-96D6-672F8FAFC70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629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00" y="1514007"/>
            <a:ext cx="4585780" cy="109107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5254" y="2698955"/>
            <a:ext cx="4607015" cy="3136910"/>
          </a:xfr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A5EF6E06-1E31-4D29-80D8-1A734B23181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933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C7A39C64-09F5-4EDF-B203-730A1BC0B4BB}"/>
              </a:ext>
            </a:extLst>
          </p:cNvPr>
          <p:cNvSpPr/>
          <p:nvPr userDrawn="1"/>
        </p:nvSpPr>
        <p:spPr>
          <a:xfrm>
            <a:off x="0" y="0"/>
            <a:ext cx="12192000" cy="3566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66160"/>
            <a:ext cx="12192000" cy="32918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8127212" cy="554400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3F720B3A-B1A7-4004-BD9A-BB135B2B9A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4" y="3986332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122364AD-425B-49F5-828E-637D01836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4" y="4419548"/>
            <a:ext cx="2286000" cy="1377537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="" xmlns:a16="http://schemas.microsoft.com/office/drawing/2014/main" id="{1A086FCF-DB15-4696-80F9-5F48426CE837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623390" y="3986332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="" xmlns:a16="http://schemas.microsoft.com/office/drawing/2014/main" id="{6DC38AB5-30F7-45B7-9FD0-AFBD09BA11D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623390" y="4419548"/>
            <a:ext cx="2286000" cy="1377537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3986332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10166" y="4419548"/>
            <a:ext cx="2286000" cy="1377537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3986332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96942" y="4419548"/>
            <a:ext cx="2286000" cy="1377537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6D9E3969-277E-442F-A61A-B5F910626BF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39788" y="2446953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="" xmlns:a16="http://schemas.microsoft.com/office/drawing/2014/main" id="{604A078C-C27C-43BF-AD80-27BC78DCBCC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5506" y="2446953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="" xmlns:a16="http://schemas.microsoft.com/office/drawing/2014/main" id="{3790D791-9C4C-4EAC-8EC6-2B8F7529A0A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446953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="" xmlns:a16="http://schemas.microsoft.com/office/drawing/2014/main" id="{04DD07A0-DC68-453E-B928-953969C06860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446953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6" name="Picture Placeholder 11">
            <a:extLst>
              <a:ext uri="{FF2B5EF4-FFF2-40B4-BE49-F238E27FC236}">
                <a16:creationId xmlns="" xmlns:a16="http://schemas.microsoft.com/office/drawing/2014/main" id="{0EE565DC-46C2-4F46-AFCF-D7D77AF99B04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645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r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D808BB97-79BE-43F2-AD10-528EEFEE61AB}"/>
              </a:ext>
            </a:extLst>
          </p:cNvPr>
          <p:cNvSpPr/>
          <p:nvPr userDrawn="1"/>
        </p:nvSpPr>
        <p:spPr>
          <a:xfrm>
            <a:off x="0" y="0"/>
            <a:ext cx="12192000" cy="37947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05472"/>
            <a:ext cx="8127212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4162794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10166" y="4596010"/>
            <a:ext cx="2286000" cy="1142011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4162794"/>
            <a:ext cx="2286000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9196942" y="4596010"/>
            <a:ext cx="2286000" cy="1142011"/>
          </a:xfrm>
        </p:spPr>
        <p:txBody>
          <a:bodyPr lIns="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B10DA4B-80F1-44A9-8C5F-93B634E0D0F8}"/>
              </a:ext>
            </a:extLst>
          </p:cNvPr>
          <p:cNvSpPr/>
          <p:nvPr userDrawn="1"/>
        </p:nvSpPr>
        <p:spPr>
          <a:xfrm>
            <a:off x="839788" y="2174510"/>
            <a:ext cx="4946904" cy="409651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Picture Placeholder 20">
            <a:extLst>
              <a:ext uri="{FF2B5EF4-FFF2-40B4-BE49-F238E27FC236}">
                <a16:creationId xmlns="" xmlns:a16="http://schemas.microsoft.com/office/drawing/2014/main" id="{9F34831C-234C-4CF5-969E-2D5618BDBB3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623415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0F7D067F-9653-4BC2-A7E9-BE894EC5E2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623415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E3C97C3B-5FB4-4D00-93DA-BCD15F89906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76313" y="2359025"/>
            <a:ext cx="4648200" cy="2873375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Picture Placeholder 11">
            <a:extLst>
              <a:ext uri="{FF2B5EF4-FFF2-40B4-BE49-F238E27FC236}">
                <a16:creationId xmlns="" xmlns:a16="http://schemas.microsoft.com/office/drawing/2014/main" id="{7EF3BAF8-222C-4E67-B4CF-081E9C0720A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303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6CD9829-C7D8-4164-BF7D-FD4B38C747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5349048"/>
            <a:ext cx="5257800" cy="552848"/>
          </a:xfrm>
        </p:spPr>
        <p:txBody>
          <a:bodyPr lIns="0" tIns="0" rIns="0" bIns="0" anchor="b" anchorCtr="0"/>
          <a:lstStyle>
            <a:lvl1pPr algn="ctr"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Picture Placeholder 11">
            <a:extLst>
              <a:ext uri="{FF2B5EF4-FFF2-40B4-BE49-F238E27FC236}">
                <a16:creationId xmlns=""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600" y="868645"/>
            <a:ext cx="2386800" cy="486000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78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2F7D7942-83AE-46FF-83B1-84835F486286}"/>
              </a:ext>
            </a:extLst>
          </p:cNvPr>
          <p:cNvSpPr/>
          <p:nvPr userDrawn="1"/>
        </p:nvSpPr>
        <p:spPr>
          <a:xfrm>
            <a:off x="0" y="0"/>
            <a:ext cx="12192000" cy="31729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72968"/>
            <a:ext cx="12192000" cy="368503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7599790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6613" y="3565295"/>
            <a:ext cx="304495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36613" y="3998511"/>
            <a:ext cx="3044952" cy="172572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4637302" y="3565295"/>
            <a:ext cx="304495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637302" y="3998511"/>
            <a:ext cx="3044952" cy="172572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799" cy="1234205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04C738A8-00FA-480E-9730-8625B9F8CF66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8437990" y="3565295"/>
            <a:ext cx="304495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A7347BFF-8FB8-4EF0-81EE-3A9E7C6F236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437990" y="3998511"/>
            <a:ext cx="3044952" cy="172572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Picture Placeholder 11">
            <a:extLst>
              <a:ext uri="{FF2B5EF4-FFF2-40B4-BE49-F238E27FC236}">
                <a16:creationId xmlns="" xmlns:a16="http://schemas.microsoft.com/office/drawing/2014/main" id="{7555D5F3-897A-4180-AC97-B866E5BBB2E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41997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419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s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23980BA4-A23A-4C88-B574-5C1C7E0F1D99}"/>
              </a:ext>
            </a:extLst>
          </p:cNvPr>
          <p:cNvSpPr/>
          <p:nvPr userDrawn="1"/>
        </p:nvSpPr>
        <p:spPr>
          <a:xfrm>
            <a:off x="-158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03320"/>
            <a:ext cx="12192000" cy="315468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6802464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718924" y="4094681"/>
            <a:ext cx="3666744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718924" y="4527898"/>
            <a:ext cx="3666744" cy="137443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6498182" y="4094681"/>
            <a:ext cx="3666744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=""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498182" y="4527898"/>
            <a:ext cx="3666744" cy="137443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="" xmlns:a16="http://schemas.microsoft.com/office/drawing/2014/main" id="{9E693E7E-08CF-4C07-BFC7-C34D6269EFD9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1555148" y="2707188"/>
            <a:ext cx="3666744" cy="85014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$12,345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="" xmlns:a16="http://schemas.microsoft.com/office/drawing/2014/main" id="{9D213FF3-2ADF-437D-9C3A-5C5821DBAF4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6334406" y="2707188"/>
            <a:ext cx="3666744" cy="85014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$6,789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="" xmlns:a16="http://schemas.microsoft.com/office/drawing/2014/main" id="{E7019E9C-AA4E-4592-97BE-BF366FFA1A7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050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s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38F4135-A9EE-4D29-A8AB-5DEB57ABC181}"/>
              </a:ext>
            </a:extLst>
          </p:cNvPr>
          <p:cNvSpPr/>
          <p:nvPr userDrawn="1"/>
        </p:nvSpPr>
        <p:spPr>
          <a:xfrm>
            <a:off x="-1587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690968"/>
            <a:ext cx="12192000" cy="316703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472"/>
            <a:ext cx="7081434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587236" y="4798586"/>
            <a:ext cx="257728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587236" y="5235475"/>
            <a:ext cx="2577284" cy="705923"/>
          </a:xfrm>
        </p:spPr>
        <p:txBody>
          <a:bodyPr lIns="36000" tIns="0" rIns="0" bIns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AA62DB99-23AA-4B84-915B-58A12122905A}"/>
              </a:ext>
            </a:extLst>
          </p:cNvPr>
          <p:cNvSpPr/>
          <p:nvPr userDrawn="1"/>
        </p:nvSpPr>
        <p:spPr>
          <a:xfrm>
            <a:off x="1969178" y="2806082"/>
            <a:ext cx="1847088" cy="1847088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87C4674D-D19C-4346-8AB3-EEC70C5BA12B}"/>
              </a:ext>
            </a:extLst>
          </p:cNvPr>
          <p:cNvSpPr/>
          <p:nvPr userDrawn="1"/>
        </p:nvSpPr>
        <p:spPr>
          <a:xfrm>
            <a:off x="4730062" y="2358026"/>
            <a:ext cx="2295144" cy="229514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232287E6-00FD-4CA9-879A-D113874BCAF3}"/>
              </a:ext>
            </a:extLst>
          </p:cNvPr>
          <p:cNvSpPr/>
          <p:nvPr userDrawn="1"/>
        </p:nvSpPr>
        <p:spPr>
          <a:xfrm>
            <a:off x="7613594" y="2037986"/>
            <a:ext cx="2615184" cy="261518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Text Placeholder 2">
            <a:extLst>
              <a:ext uri="{FF2B5EF4-FFF2-40B4-BE49-F238E27FC236}">
                <a16:creationId xmlns="" xmlns:a16="http://schemas.microsoft.com/office/drawing/2014/main" id="{24B6C5DB-65E0-4261-A490-0CEBD77B8A6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2022734" y="3082272"/>
            <a:ext cx="1739976" cy="955575"/>
          </a:xfr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$25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="" xmlns:a16="http://schemas.microsoft.com/office/drawing/2014/main" id="{86AFF07C-4D15-4A29-B939-C47256023C91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2022734" y="4075184"/>
            <a:ext cx="1739976" cy="280931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="" xmlns:a16="http://schemas.microsoft.com/office/drawing/2014/main" id="{2C71864B-9476-4445-B961-A4480119AB3B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007646" y="2886747"/>
            <a:ext cx="1739976" cy="955575"/>
          </a:xfr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$50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="" xmlns:a16="http://schemas.microsoft.com/office/drawing/2014/main" id="{B2AAA459-A7E1-451E-BABB-0C87139B389F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007646" y="3879659"/>
            <a:ext cx="1739976" cy="280931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="" xmlns:a16="http://schemas.microsoft.com/office/drawing/2014/main" id="{DF679BEC-0CFD-449F-B3E0-BB712F00052B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7761966" y="2723457"/>
            <a:ext cx="2295144" cy="955575"/>
          </a:xfrm>
        </p:spPr>
        <p:txBody>
          <a:bodyPr lIns="0" tIns="0" rIns="0" bIns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$100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="" xmlns:a16="http://schemas.microsoft.com/office/drawing/2014/main" id="{65220FFF-D7A7-4DFC-97E2-8D717A6B97FF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8038166" y="3716369"/>
            <a:ext cx="1739976" cy="280931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Billion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="" xmlns:a16="http://schemas.microsoft.com/office/drawing/2014/main" id="{33C0B4F4-FAB3-45B3-A57B-B8A00F765A8C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4587884" y="4798586"/>
            <a:ext cx="257728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0" name="Text Placeholder 11">
            <a:extLst>
              <a:ext uri="{FF2B5EF4-FFF2-40B4-BE49-F238E27FC236}">
                <a16:creationId xmlns="" xmlns:a16="http://schemas.microsoft.com/office/drawing/2014/main" id="{2710ED40-A455-4EEF-AAD2-1479EE311ABC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4587884" y="5240927"/>
            <a:ext cx="2577284" cy="705923"/>
          </a:xfrm>
        </p:spPr>
        <p:txBody>
          <a:bodyPr lIns="36000" tIns="0" rIns="0" bIns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="" xmlns:a16="http://schemas.microsoft.com/office/drawing/2014/main" id="{A9FC0BF2-FC28-43C1-864A-CAB49C8381A2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654886" y="4798586"/>
            <a:ext cx="257728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="" xmlns:a16="http://schemas.microsoft.com/office/drawing/2014/main" id="{F4793ACF-6372-4346-9E08-F9E4D258476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7654886" y="5231802"/>
            <a:ext cx="2577284" cy="705923"/>
          </a:xfrm>
        </p:spPr>
        <p:txBody>
          <a:bodyPr lIns="36000" tIns="0" rIns="0" bIns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="" xmlns:a16="http://schemas.microsoft.com/office/drawing/2014/main" id="{F3FD923B-7063-49D8-8286-0F842464897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0776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DA9D50-F092-4CE4-833F-A116EB21A2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990088"/>
            <a:ext cx="12192000" cy="386791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3340707"/>
            <a:ext cx="3666744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36612" y="3773923"/>
            <a:ext cx="5259387" cy="2087752"/>
          </a:xfrm>
        </p:spPr>
        <p:txBody>
          <a:bodyPr lIns="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="" xmlns:a16="http://schemas.microsoft.com/office/drawing/2014/main" id="{E3E44B3E-B67E-47BB-9B17-495800CC539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6682936" y="3353508"/>
            <a:ext cx="3666744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3E6654E2-1600-436C-996F-AB13D779B06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466097" y="3786724"/>
            <a:ext cx="5068178" cy="2087752"/>
          </a:xfrm>
        </p:spPr>
        <p:txBody>
          <a:bodyPr lIns="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="" xmlns:a16="http://schemas.microsoft.com/office/drawing/2014/main" id="{11B1F208-6C15-4A3F-B7B4-388A18DC2B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2558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ition Content Layou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CCE7ADE7-21F0-4422-AD3C-0A7865E4FAB1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06F00F53-9697-4331-BE9F-B94FA62B0402}"/>
              </a:ext>
            </a:extLst>
          </p:cNvPr>
          <p:cNvSpPr/>
          <p:nvPr userDrawn="1"/>
        </p:nvSpPr>
        <p:spPr>
          <a:xfrm>
            <a:off x="0" y="1528174"/>
            <a:ext cx="12192000" cy="5329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7430939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Picture Placeholder 11">
            <a:extLst>
              <a:ext uri="{FF2B5EF4-FFF2-40B4-BE49-F238E27FC236}">
                <a16:creationId xmlns=""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1975905"/>
            <a:ext cx="2386584" cy="484632"/>
          </a:xfrm>
          <a:prstGeom prst="roundRect">
            <a:avLst/>
          </a:prstGeom>
          <a:noFill/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4" name="Picture Placeholder 11" descr="Competitors logos quadrant">
            <a:extLst>
              <a:ext uri="{FF2B5EF4-FFF2-40B4-BE49-F238E27FC236}">
                <a16:creationId xmlns="" xmlns:a16="http://schemas.microsoft.com/office/drawing/2014/main" id="{B02B30B1-85C9-4BFB-89EF-F61F699F9CB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79892" y="250360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2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17" name="Picture Placeholder 11" descr="Competitors logos quadrant">
            <a:extLst>
              <a:ext uri="{FF2B5EF4-FFF2-40B4-BE49-F238E27FC236}">
                <a16:creationId xmlns="" xmlns:a16="http://schemas.microsoft.com/office/drawing/2014/main" id="{BB248D0D-569D-4CE5-B4A5-1CB766D4BC25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41365" y="2069258"/>
            <a:ext cx="1655064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1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18" name="Picture Placeholder 11" descr="Competitors logos quadrant">
            <a:extLst>
              <a:ext uri="{FF2B5EF4-FFF2-40B4-BE49-F238E27FC236}">
                <a16:creationId xmlns="" xmlns:a16="http://schemas.microsoft.com/office/drawing/2014/main" id="{63441834-C0B7-467E-BB8A-077BFB4CC64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209800" y="4684388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3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0" name="Picture Placeholder 11" descr="Competitors logos quadrant">
            <a:extLst>
              <a:ext uri="{FF2B5EF4-FFF2-40B4-BE49-F238E27FC236}">
                <a16:creationId xmlns="" xmlns:a16="http://schemas.microsoft.com/office/drawing/2014/main" id="{4845EF5C-F9AE-4C81-B40A-0EF51B85391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54710" y="259486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4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1" name="Picture Placeholder 11" descr="Competitors logos quadrant">
            <a:extLst>
              <a:ext uri="{FF2B5EF4-FFF2-40B4-BE49-F238E27FC236}">
                <a16:creationId xmlns="" xmlns:a16="http://schemas.microsoft.com/office/drawing/2014/main" id="{75396269-14C7-4297-BE40-EB61A04CF4C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537" y="485370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5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2" name="Picture Placeholder 11" descr="Competitors logos quadrant">
            <a:extLst>
              <a:ext uri="{FF2B5EF4-FFF2-40B4-BE49-F238E27FC236}">
                <a16:creationId xmlns="" xmlns:a16="http://schemas.microsoft.com/office/drawing/2014/main" id="{A9EC32D0-3CC5-4D03-90E1-35DD544F353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965413" y="412194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Competitor 6</a:t>
            </a:r>
          </a:p>
          <a:p>
            <a:r>
              <a:rPr lang="en-US" noProof="0" dirty="0"/>
              <a:t>Logo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="" xmlns:a16="http://schemas.microsoft.com/office/drawing/2014/main" id="{C9793465-C4F7-40FC-AEF8-5F868E36EC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8628" y="3574970"/>
            <a:ext cx="2741612" cy="248888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="" xmlns:a16="http://schemas.microsoft.com/office/drawing/2014/main" id="{9E34E738-15BA-4311-BA02-5FDA3723F49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730592" y="3574970"/>
            <a:ext cx="2741612" cy="248888"/>
          </a:xfrm>
        </p:spPr>
        <p:txBody>
          <a:bodyPr>
            <a:noAutofit/>
          </a:bodyPr>
          <a:lstStyle>
            <a:lvl1pPr marL="0" indent="0" algn="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="" xmlns:a16="http://schemas.microsoft.com/office/drawing/2014/main" id="{43026573-79FA-414F-85CC-BB2AFC84C2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41450" y="6142762"/>
            <a:ext cx="2741612" cy="248888"/>
          </a:xfrm>
        </p:spPr>
        <p:txBody>
          <a:bodyPr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="" xmlns:a16="http://schemas.microsoft.com/office/drawing/2014/main" id="{354AC58C-2EFE-42E3-B1C3-3A3F7161FC0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41450" y="1764281"/>
            <a:ext cx="2741612" cy="248888"/>
          </a:xfrm>
        </p:spPr>
        <p:txBody>
          <a:bodyPr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E3842B13-E900-4B2B-AB93-A64B64227466}"/>
              </a:ext>
            </a:extLst>
          </p:cNvPr>
          <p:cNvCxnSpPr/>
          <p:nvPr userDrawn="1"/>
        </p:nvCxnSpPr>
        <p:spPr>
          <a:xfrm>
            <a:off x="872933" y="3548268"/>
            <a:ext cx="1047037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EF45D1A3-05DF-4B1E-9C02-6D8A69BE201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098036" y="4142692"/>
            <a:ext cx="399592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icture Placeholder 11">
            <a:extLst>
              <a:ext uri="{FF2B5EF4-FFF2-40B4-BE49-F238E27FC236}">
                <a16:creationId xmlns="" xmlns:a16="http://schemas.microsoft.com/office/drawing/2014/main" id="{CC01BAE8-6C4C-4DBC-AFB4-6B3BCF8D07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8288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AF48E4FA-B29A-4342-834B-094336E65A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044952"/>
            <a:ext cx="12192000" cy="381304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49850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2435210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053452" y="2784018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536828"/>
            <a:ext cx="10515600" cy="750626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B8BEE5DC-84EC-43EB-9CD1-9837D8A4F67C}"/>
              </a:ext>
            </a:extLst>
          </p:cNvPr>
          <p:cNvSpPr/>
          <p:nvPr userDrawn="1"/>
        </p:nvSpPr>
        <p:spPr>
          <a:xfrm>
            <a:off x="834925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Text Placeholder 11">
            <a:extLst>
              <a:ext uri="{FF2B5EF4-FFF2-40B4-BE49-F238E27FC236}">
                <a16:creationId xmlns="" xmlns:a16="http://schemas.microsoft.com/office/drawing/2014/main" id="{3B7E67C7-1C94-4372-81CF-D888A17E9E6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53452" y="3276621"/>
            <a:ext cx="2769902" cy="236139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="" xmlns:a16="http://schemas.microsoft.com/office/drawing/2014/main" id="{E1FD2E8C-BDB7-4C4A-B56C-7F3091987DA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8431250" y="2435210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="" xmlns:a16="http://schemas.microsoft.com/office/drawing/2014/main" id="{04038B74-8E2F-43C0-914C-E2BF16883566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431250" y="2784018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Rectangle: Rounded Corners 7">
            <a:extLst>
              <a:ext uri="{FF2B5EF4-FFF2-40B4-BE49-F238E27FC236}">
                <a16:creationId xmlns="" xmlns:a16="http://schemas.microsoft.com/office/drawing/2014/main" id="{50BFB1A6-61C6-40D0-A6EC-86ECD5632A5C}"/>
              </a:ext>
            </a:extLst>
          </p:cNvPr>
          <p:cNvSpPr/>
          <p:nvPr userDrawn="1"/>
        </p:nvSpPr>
        <p:spPr>
          <a:xfrm>
            <a:off x="8212723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11">
            <a:extLst>
              <a:ext uri="{FF2B5EF4-FFF2-40B4-BE49-F238E27FC236}">
                <a16:creationId xmlns="" xmlns:a16="http://schemas.microsoft.com/office/drawing/2014/main" id="{AEDB747B-532C-44A9-AD7A-2352A1F089B8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431250" y="3276621"/>
            <a:ext cx="2769902" cy="236139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42351" y="2431907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42351" y="2780715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7" name="Rectangle: Rounded Corners 7">
            <a:extLst>
              <a:ext uri="{FF2B5EF4-FFF2-40B4-BE49-F238E27FC236}">
                <a16:creationId xmlns="" xmlns:a16="http://schemas.microsoft.com/office/drawing/2014/main" id="{0FC703B8-4AAD-4000-8C02-C257F7016FFF}"/>
              </a:ext>
            </a:extLst>
          </p:cNvPr>
          <p:cNvSpPr/>
          <p:nvPr userDrawn="1"/>
        </p:nvSpPr>
        <p:spPr>
          <a:xfrm>
            <a:off x="4523824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742351" y="3273318"/>
            <a:ext cx="2769902" cy="2361398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0" name="Picture Placeholder 11">
            <a:extLst>
              <a:ext uri="{FF2B5EF4-FFF2-40B4-BE49-F238E27FC236}">
                <a16:creationId xmlns="" xmlns:a16="http://schemas.microsoft.com/office/drawing/2014/main" id="{A174FF28-7765-4AA3-9FD4-CD935B4751C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5068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0F0C2245-DE76-4D87-9695-FB48563BCAE4}"/>
              </a:ext>
            </a:extLst>
          </p:cNvPr>
          <p:cNvSpPr/>
          <p:nvPr userDrawn="1"/>
        </p:nvSpPr>
        <p:spPr>
          <a:xfrm>
            <a:off x="0" y="15802"/>
            <a:ext cx="12192000" cy="684219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414016"/>
            <a:ext cx="12192000" cy="444398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8199" y="1928770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6402339" y="1925467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=""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839788" y="2606834"/>
            <a:ext cx="4913312" cy="30226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5" name="Content Placeholder 10">
            <a:extLst>
              <a:ext uri="{FF2B5EF4-FFF2-40B4-BE49-F238E27FC236}">
                <a16:creationId xmlns="" xmlns:a16="http://schemas.microsoft.com/office/drawing/2014/main" id="{CB2E1E06-E22D-4555-9D15-BBCA0BE6F5F4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6402339" y="2606834"/>
            <a:ext cx="4913312" cy="30226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9" name="Picture Placeholder 11">
            <a:extLst>
              <a:ext uri="{FF2B5EF4-FFF2-40B4-BE49-F238E27FC236}">
                <a16:creationId xmlns="" xmlns:a16="http://schemas.microsoft.com/office/drawing/2014/main" id="{BF4CB8DC-40CD-4909-8F71-4707DCC2606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6525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318B7734-2772-4C9A-BD61-B27A99E74C14}"/>
              </a:ext>
            </a:extLst>
          </p:cNvPr>
          <p:cNvSpPr/>
          <p:nvPr userDrawn="1"/>
        </p:nvSpPr>
        <p:spPr>
          <a:xfrm>
            <a:off x="-3560" y="18540"/>
            <a:ext cx="12192000" cy="68394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137A0267-8AC8-4915-9542-1B14DD87BB22}"/>
              </a:ext>
            </a:extLst>
          </p:cNvPr>
          <p:cNvCxnSpPr/>
          <p:nvPr userDrawn="1"/>
        </p:nvCxnSpPr>
        <p:spPr>
          <a:xfrm>
            <a:off x="1743456" y="3429000"/>
            <a:ext cx="8705088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=""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711126" y="4231099"/>
            <a:ext cx="202082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11127" y="4664315"/>
            <a:ext cx="2020824" cy="1178559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CD691C53-AE3E-4F20-95DD-9685FED4F5A1}"/>
              </a:ext>
            </a:extLst>
          </p:cNvPr>
          <p:cNvSpPr/>
          <p:nvPr userDrawn="1"/>
        </p:nvSpPr>
        <p:spPr>
          <a:xfrm>
            <a:off x="1053452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C2CDE282-1A6F-4DBA-865E-1B11BA3ABC55}"/>
              </a:ext>
            </a:extLst>
          </p:cNvPr>
          <p:cNvSpPr/>
          <p:nvPr userDrawn="1"/>
        </p:nvSpPr>
        <p:spPr>
          <a:xfrm>
            <a:off x="9803524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5EA74B15-692A-450D-B310-878022A27D88}"/>
              </a:ext>
            </a:extLst>
          </p:cNvPr>
          <p:cNvSpPr/>
          <p:nvPr userDrawn="1"/>
        </p:nvSpPr>
        <p:spPr>
          <a:xfrm>
            <a:off x="3240970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6CE791CF-B7E8-4D71-8684-B32E8C8F4301}"/>
              </a:ext>
            </a:extLst>
          </p:cNvPr>
          <p:cNvSpPr/>
          <p:nvPr userDrawn="1"/>
        </p:nvSpPr>
        <p:spPr>
          <a:xfrm>
            <a:off x="5428488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4AD3D6DD-0953-43C9-8188-184BE5DA2793}"/>
              </a:ext>
            </a:extLst>
          </p:cNvPr>
          <p:cNvSpPr/>
          <p:nvPr userDrawn="1"/>
        </p:nvSpPr>
        <p:spPr>
          <a:xfrm>
            <a:off x="7616006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Text Placeholder 2">
            <a:extLst>
              <a:ext uri="{FF2B5EF4-FFF2-40B4-BE49-F238E27FC236}">
                <a16:creationId xmlns="" xmlns:a16="http://schemas.microsoft.com/office/drawing/2014/main" id="{27E8A912-57C4-484A-BC10-933FA672E854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9452932" y="4231099"/>
            <a:ext cx="202082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="" xmlns:a16="http://schemas.microsoft.com/office/drawing/2014/main" id="{B7A3AAFE-6461-4AE9-B70B-74CB089850A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452933" y="4664315"/>
            <a:ext cx="2020824" cy="1178559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="" xmlns:a16="http://schemas.microsoft.com/office/drawing/2014/main" id="{B3255040-19AE-4D3C-B7EB-0DFF91543E3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2896577" y="4231099"/>
            <a:ext cx="202082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FBE4D9BD-0351-4B91-B0BC-1DC3E5348A9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2896578" y="4664315"/>
            <a:ext cx="2020824" cy="1178559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="" xmlns:a16="http://schemas.microsoft.com/office/drawing/2014/main" id="{98AB56CF-F4C5-4F54-9C81-C6AF325445C4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5082028" y="4231099"/>
            <a:ext cx="202082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="" xmlns:a16="http://schemas.microsoft.com/office/drawing/2014/main" id="{EDAADAFF-CDF8-4B5A-B4AF-07A1E3BDCFFD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5082029" y="4664315"/>
            <a:ext cx="2020824" cy="1178559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="" xmlns:a16="http://schemas.microsoft.com/office/drawing/2014/main" id="{455E4403-2A75-455B-8AB8-D9D2DEE6B4B8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67480" y="4231099"/>
            <a:ext cx="2020824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="" xmlns:a16="http://schemas.microsoft.com/office/drawing/2014/main" id="{72A71372-85B1-4BE9-AFC9-78A34420C192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267481" y="4664315"/>
            <a:ext cx="2020824" cy="1178559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="" xmlns:a16="http://schemas.microsoft.com/office/drawing/2014/main" id="{450A7337-3C0A-4855-BC87-AA251494827A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1053452" y="3074289"/>
            <a:ext cx="1335024" cy="462656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="" xmlns:a16="http://schemas.microsoft.com/office/drawing/2014/main" id="{D7169E62-2B9B-4CF2-B2E2-3FD55EEEFF87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1053452" y="3471539"/>
            <a:ext cx="1335024" cy="233857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="" xmlns:a16="http://schemas.microsoft.com/office/drawing/2014/main" id="{AC0575D2-AA1D-44C6-9FB3-21ADF8988B5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3240970" y="3068944"/>
            <a:ext cx="1335024" cy="462656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="" xmlns:a16="http://schemas.microsoft.com/office/drawing/2014/main" id="{2BBDBCDC-6887-4C68-B9B1-5692A081F030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3240970" y="3466194"/>
            <a:ext cx="1335024" cy="233857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="" xmlns:a16="http://schemas.microsoft.com/office/drawing/2014/main" id="{6ABCAEE9-21FE-4449-83EB-FBEC4248EE5E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28488" y="3077096"/>
            <a:ext cx="1335024" cy="462656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="" xmlns:a16="http://schemas.microsoft.com/office/drawing/2014/main" id="{95136500-0830-4515-8356-C6B23041E5C7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5428488" y="3474346"/>
            <a:ext cx="1335024" cy="233857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="" xmlns:a16="http://schemas.microsoft.com/office/drawing/2014/main" id="{CBD503F2-AFE4-4764-8A65-FCC3DF905012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7616006" y="3082825"/>
            <a:ext cx="1335024" cy="462656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="" xmlns:a16="http://schemas.microsoft.com/office/drawing/2014/main" id="{7DC0A657-989F-4B29-8E27-DDC81B0140EE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7616006" y="3480075"/>
            <a:ext cx="1335024" cy="233857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="" xmlns:a16="http://schemas.microsoft.com/office/drawing/2014/main" id="{8437BAC6-4C02-46D8-AB5C-54416FDC4E11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9803524" y="3079749"/>
            <a:ext cx="1335024" cy="462656"/>
          </a:xfrm>
        </p:spPr>
        <p:txBody>
          <a:bodyPr lIns="0" tIns="0" rIns="0" bIns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20XX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="" xmlns:a16="http://schemas.microsoft.com/office/drawing/2014/main" id="{E0840D65-23FD-4BDF-B966-5BF3BE32F620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9803524" y="3476999"/>
            <a:ext cx="1335024" cy="233857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Month</a:t>
            </a:r>
          </a:p>
        </p:txBody>
      </p:sp>
      <p:sp>
        <p:nvSpPr>
          <p:cNvPr id="50" name="Picture Placeholder 11">
            <a:extLst>
              <a:ext uri="{FF2B5EF4-FFF2-40B4-BE49-F238E27FC236}">
                <a16:creationId xmlns="" xmlns:a16="http://schemas.microsoft.com/office/drawing/2014/main" id="{DBB3EB4E-1DA2-4278-B918-D5B7EDBD9B35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0719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=""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839787" y="1943100"/>
            <a:ext cx="10512425" cy="3686334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6" name="Picture Placeholder 11">
            <a:extLst>
              <a:ext uri="{FF2B5EF4-FFF2-40B4-BE49-F238E27FC236}">
                <a16:creationId xmlns="" xmlns:a16="http://schemas.microsoft.com/office/drawing/2014/main" id="{429030D9-F540-4B24-AA27-17B8726068F1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27674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54680"/>
            <a:ext cx="12192000" cy="370332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10515600" cy="588736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=""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11049" y="4355957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=""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711049" y="4736849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711049" y="5004864"/>
            <a:ext cx="2769902" cy="824020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FA998E5C-D637-4A1F-9056-73766B04FE2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4517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="" xmlns:a16="http://schemas.microsoft.com/office/drawing/2014/main" id="{F89779B3-74BD-410E-8DCD-302D161A4673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8147243" y="4357953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="" xmlns:a16="http://schemas.microsoft.com/office/drawing/2014/main" id="{B367781E-9C82-4788-A807-0111EF793B6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147243" y="4738845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C5484CD3-57F0-46B6-96E6-54BDB7A030D4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8147243" y="5006860"/>
            <a:ext cx="2769902" cy="824020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0" name="Picture Placeholder 10">
            <a:extLst>
              <a:ext uri="{FF2B5EF4-FFF2-40B4-BE49-F238E27FC236}">
                <a16:creationId xmlns="" xmlns:a16="http://schemas.microsoft.com/office/drawing/2014/main" id="{383DFDF4-9A8E-4653-9207-FC82A7B603A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858006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=""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1272438" y="4372425"/>
            <a:ext cx="2769902" cy="334918"/>
          </a:xfrm>
        </p:spPr>
        <p:txBody>
          <a:bodyPr lIns="0" tIns="0" r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=""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1272438" y="4753317"/>
            <a:ext cx="2769902" cy="214088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="" xmlns:a16="http://schemas.microsoft.com/office/drawing/2014/main" id="{A582499F-142E-436A-931B-C9E57565DF2F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1272438" y="5021332"/>
            <a:ext cx="2769902" cy="824020"/>
          </a:xfrm>
        </p:spPr>
        <p:txBody>
          <a:bodyPr lIns="0" tIns="0" rIns="0" bIns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4" name="Picture Placeholder 10">
            <a:extLst>
              <a:ext uri="{FF2B5EF4-FFF2-40B4-BE49-F238E27FC236}">
                <a16:creationId xmlns=""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710279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="" xmlns:a16="http://schemas.microsoft.com/office/drawing/2014/main" id="{6CAD31EE-07E0-48DC-8A30-3C3AC6285B2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4942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and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0" name="Rectangle 79">
            <a:extLst>
              <a:ext uri="{FF2B5EF4-FFF2-40B4-BE49-F238E27FC236}">
                <a16:creationId xmlns="" xmlns:a16="http://schemas.microsoft.com/office/drawing/2014/main" id="{067B149A-3C8A-48D5-A7CF-D900619C493B}"/>
              </a:ext>
            </a:extLst>
          </p:cNvPr>
          <p:cNvSpPr/>
          <p:nvPr userDrawn="1"/>
        </p:nvSpPr>
        <p:spPr>
          <a:xfrm>
            <a:off x="0" y="4749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368296"/>
            <a:ext cx="12192000" cy="44897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9" name="Text Placeholder 11">
            <a:extLst>
              <a:ext uri="{FF2B5EF4-FFF2-40B4-BE49-F238E27FC236}">
                <a16:creationId xmlns=""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50"/>
            <a:ext cx="10515600" cy="552848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=""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534173" y="3053492"/>
            <a:ext cx="1908000" cy="591259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=""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2534173" y="3690725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4" name="Picture Placeholder 10">
            <a:extLst>
              <a:ext uri="{FF2B5EF4-FFF2-40B4-BE49-F238E27FC236}">
                <a16:creationId xmlns=""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20700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4" name="Text Placeholder 2">
            <a:extLst>
              <a:ext uri="{FF2B5EF4-FFF2-40B4-BE49-F238E27FC236}">
                <a16:creationId xmlns=""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6072016" y="3053492"/>
            <a:ext cx="1908000" cy="591259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=""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072016" y="3690725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6" name="Picture Placeholder 10">
            <a:extLst>
              <a:ext uri="{FF2B5EF4-FFF2-40B4-BE49-F238E27FC236}">
                <a16:creationId xmlns=""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744851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0" name="Text Placeholder 2">
            <a:extLst>
              <a:ext uri="{FF2B5EF4-FFF2-40B4-BE49-F238E27FC236}">
                <a16:creationId xmlns=""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516223" y="3053492"/>
            <a:ext cx="1908000" cy="591259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=""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516223" y="3690725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2" name="Picture Placeholder 10">
            <a:extLst>
              <a:ext uri="{FF2B5EF4-FFF2-40B4-BE49-F238E27FC236}">
                <a16:creationId xmlns="" xmlns:a16="http://schemas.microsoft.com/office/drawing/2014/main" id="{6F69DD81-BD33-4878-BE6B-E6252B0E4610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18905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1" name="Text Placeholder 2">
            <a:extLst>
              <a:ext uri="{FF2B5EF4-FFF2-40B4-BE49-F238E27FC236}">
                <a16:creationId xmlns="" xmlns:a16="http://schemas.microsoft.com/office/drawing/2014/main" id="{F7F53399-AF88-4B19-8C26-1A63E023245D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2534173" y="4675444"/>
            <a:ext cx="1908000" cy="612438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72" name="Text Placeholder 11">
            <a:extLst>
              <a:ext uri="{FF2B5EF4-FFF2-40B4-BE49-F238E27FC236}">
                <a16:creationId xmlns="" xmlns:a16="http://schemas.microsoft.com/office/drawing/2014/main" id="{CCEF4D60-F822-4C96-86FD-DE22EF496C76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>
          <a:xfrm>
            <a:off x="2534173" y="533385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3" name="Picture Placeholder 10">
            <a:extLst>
              <a:ext uri="{FF2B5EF4-FFF2-40B4-BE49-F238E27FC236}">
                <a16:creationId xmlns="" xmlns:a16="http://schemas.microsoft.com/office/drawing/2014/main" id="{B4A9AE49-2C61-49A9-BBAB-B10B7982EF05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20700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4" name="Text Placeholder 2">
            <a:extLst>
              <a:ext uri="{FF2B5EF4-FFF2-40B4-BE49-F238E27FC236}">
                <a16:creationId xmlns="" xmlns:a16="http://schemas.microsoft.com/office/drawing/2014/main" id="{59FC5F10-BCA0-4110-AEDF-4A9729F7FDF3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6072016" y="4675444"/>
            <a:ext cx="1908000" cy="612438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75" name="Text Placeholder 11">
            <a:extLst>
              <a:ext uri="{FF2B5EF4-FFF2-40B4-BE49-F238E27FC236}">
                <a16:creationId xmlns="" xmlns:a16="http://schemas.microsoft.com/office/drawing/2014/main" id="{D74DE44D-21EB-4B7D-A729-0564A65C12D5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6072016" y="533385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6" name="Picture Placeholder 10">
            <a:extLst>
              <a:ext uri="{FF2B5EF4-FFF2-40B4-BE49-F238E27FC236}">
                <a16:creationId xmlns="" xmlns:a16="http://schemas.microsoft.com/office/drawing/2014/main" id="{9F70A0CC-AF4B-47BB-A8FA-067E7844751E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4744851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7" name="Text Placeholder 2">
            <a:extLst>
              <a:ext uri="{FF2B5EF4-FFF2-40B4-BE49-F238E27FC236}">
                <a16:creationId xmlns="" xmlns:a16="http://schemas.microsoft.com/office/drawing/2014/main" id="{9F607D0D-855E-4436-857B-20E66E881082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9516223" y="4675444"/>
            <a:ext cx="1908000" cy="612438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78" name="Text Placeholder 11">
            <a:extLst>
              <a:ext uri="{FF2B5EF4-FFF2-40B4-BE49-F238E27FC236}">
                <a16:creationId xmlns="" xmlns:a16="http://schemas.microsoft.com/office/drawing/2014/main" id="{10099025-C128-45B2-90F6-5ABA8380C6C8}"/>
              </a:ext>
            </a:extLst>
          </p:cNvPr>
          <p:cNvSpPr>
            <a:spLocks noGrp="1"/>
          </p:cNvSpPr>
          <p:nvPr>
            <p:ph type="body" sz="quarter" idx="84"/>
          </p:nvPr>
        </p:nvSpPr>
        <p:spPr>
          <a:xfrm>
            <a:off x="9516223" y="533385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9" name="Picture Placeholder 10">
            <a:extLst>
              <a:ext uri="{FF2B5EF4-FFF2-40B4-BE49-F238E27FC236}">
                <a16:creationId xmlns="" xmlns:a16="http://schemas.microsoft.com/office/drawing/2014/main" id="{019F774E-7063-44F5-AE2D-146FCBD9B4C4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905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1" name="Picture Placeholder 11">
            <a:extLst>
              <a:ext uri="{FF2B5EF4-FFF2-40B4-BE49-F238E27FC236}">
                <a16:creationId xmlns="" xmlns:a16="http://schemas.microsoft.com/office/drawing/2014/main" id="{FA89EF75-E798-40D3-897E-2FAC5108B5A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6906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3" name="Rectangle 42">
            <a:extLst>
              <a:ext uri="{FF2B5EF4-FFF2-40B4-BE49-F238E27FC236}">
                <a16:creationId xmlns="" xmlns:a16="http://schemas.microsoft.com/office/drawing/2014/main" id="{A4A87ED0-1555-4955-AB1F-016220F037D5}"/>
              </a:ext>
            </a:extLst>
          </p:cNvPr>
          <p:cNvSpPr/>
          <p:nvPr userDrawn="1"/>
        </p:nvSpPr>
        <p:spPr>
          <a:xfrm>
            <a:off x="0" y="-24971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660904"/>
            <a:ext cx="12192000" cy="419709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=""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389917" y="3744378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=""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5389917" y="4070552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=""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424934" y="3744378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=""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7424934" y="4070552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=""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459951" y="3744378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=""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9459951" y="4070552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="" xmlns:a16="http://schemas.microsoft.com/office/drawing/2014/main" id="{4D76DCFE-3432-4A5F-955D-7561AB292330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5389917" y="4784422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="" xmlns:a16="http://schemas.microsoft.com/office/drawing/2014/main" id="{11F291FA-EABF-4C0D-AF94-B7A47A81ECED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5389917" y="511059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="" xmlns:a16="http://schemas.microsoft.com/office/drawing/2014/main" id="{922A983C-97ED-4D4F-90B9-78A07353BC8F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7424934" y="4784422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="" xmlns:a16="http://schemas.microsoft.com/office/drawing/2014/main" id="{FD1E7350-7D86-49FC-8701-EE982A922CD1}"/>
              </a:ext>
            </a:extLst>
          </p:cNvPr>
          <p:cNvSpPr>
            <a:spLocks noGrp="1"/>
          </p:cNvSpPr>
          <p:nvPr>
            <p:ph type="body" sz="quarter" idx="79"/>
          </p:nvPr>
        </p:nvSpPr>
        <p:spPr>
          <a:xfrm>
            <a:off x="7424934" y="511059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="" xmlns:a16="http://schemas.microsoft.com/office/drawing/2014/main" id="{BD11603C-59B8-4FC2-97A6-FA9D7C86E67F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9459951" y="4784422"/>
            <a:ext cx="1908000" cy="280200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="" xmlns:a16="http://schemas.microsoft.com/office/drawing/2014/main" id="{6E490732-5FB8-4E3E-9D69-E5406F92F7FB}"/>
              </a:ext>
            </a:extLst>
          </p:cNvPr>
          <p:cNvSpPr>
            <a:spLocks noGrp="1"/>
          </p:cNvSpPr>
          <p:nvPr>
            <p:ph type="body" sz="quarter" idx="81"/>
          </p:nvPr>
        </p:nvSpPr>
        <p:spPr>
          <a:xfrm>
            <a:off x="9459951" y="5110596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E86A0EC4-BC37-4FC9-9F26-E3C1334A4C34}"/>
              </a:ext>
            </a:extLst>
          </p:cNvPr>
          <p:cNvSpPr/>
          <p:nvPr userDrawn="1"/>
        </p:nvSpPr>
        <p:spPr>
          <a:xfrm>
            <a:off x="5381032" y="3305997"/>
            <a:ext cx="265176" cy="266400"/>
          </a:xfrm>
          <a:prstGeom prst="rect">
            <a:avLst/>
          </a:prstGeom>
          <a:solidFill>
            <a:srgbClr val="214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="" xmlns:a16="http://schemas.microsoft.com/office/drawing/2014/main" id="{81BD5238-9183-4891-90FE-BFADE39D52EE}"/>
              </a:ext>
            </a:extLst>
          </p:cNvPr>
          <p:cNvSpPr/>
          <p:nvPr userDrawn="1"/>
        </p:nvSpPr>
        <p:spPr>
          <a:xfrm>
            <a:off x="7416049" y="3305997"/>
            <a:ext cx="265176" cy="266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9" name="Rectangle 38">
            <a:extLst>
              <a:ext uri="{FF2B5EF4-FFF2-40B4-BE49-F238E27FC236}">
                <a16:creationId xmlns="" xmlns:a16="http://schemas.microsoft.com/office/drawing/2014/main" id="{92B2D4CE-3326-4F5C-847C-7ADD21460FA5}"/>
              </a:ext>
            </a:extLst>
          </p:cNvPr>
          <p:cNvSpPr/>
          <p:nvPr userDrawn="1"/>
        </p:nvSpPr>
        <p:spPr>
          <a:xfrm>
            <a:off x="9451066" y="3305997"/>
            <a:ext cx="265176" cy="26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CBFBD00C-155A-4E35-84F8-6154CA214B93}"/>
              </a:ext>
            </a:extLst>
          </p:cNvPr>
          <p:cNvSpPr/>
          <p:nvPr userDrawn="1"/>
        </p:nvSpPr>
        <p:spPr>
          <a:xfrm>
            <a:off x="5381032" y="4401622"/>
            <a:ext cx="265176" cy="26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B80A9D06-023A-4BEC-A29D-DB94D1C5D09B}"/>
              </a:ext>
            </a:extLst>
          </p:cNvPr>
          <p:cNvSpPr/>
          <p:nvPr userDrawn="1"/>
        </p:nvSpPr>
        <p:spPr>
          <a:xfrm>
            <a:off x="7416049" y="4401622"/>
            <a:ext cx="265176" cy="26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B7783EDA-47B1-4EE9-9DF1-72DA4FBB6EBB}"/>
              </a:ext>
            </a:extLst>
          </p:cNvPr>
          <p:cNvSpPr/>
          <p:nvPr userDrawn="1"/>
        </p:nvSpPr>
        <p:spPr>
          <a:xfrm>
            <a:off x="9451066" y="4401622"/>
            <a:ext cx="265176" cy="26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="" xmlns:a16="http://schemas.microsoft.com/office/drawing/2014/main" id="{0A6297C2-03D3-4827-8174-BFCF830BF105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839788" y="2039527"/>
            <a:ext cx="4110037" cy="328494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47" name="Picture Placeholder 11">
            <a:extLst>
              <a:ext uri="{FF2B5EF4-FFF2-40B4-BE49-F238E27FC236}">
                <a16:creationId xmlns="" xmlns:a16="http://schemas.microsoft.com/office/drawing/2014/main" id="{99F0FD6D-EAFC-4719-A178-145AF6E907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68315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3B142097-9D10-4804-A189-9D860F05AC59}"/>
              </a:ext>
            </a:extLst>
          </p:cNvPr>
          <p:cNvSpPr/>
          <p:nvPr userDrawn="1"/>
        </p:nvSpPr>
        <p:spPr>
          <a:xfrm>
            <a:off x="0" y="2807208"/>
            <a:ext cx="12192000" cy="405079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2A16-0E09-486C-9A28-B508902D11B6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Text Placeholder 2">
            <a:extLst>
              <a:ext uri="{FF2B5EF4-FFF2-40B4-BE49-F238E27FC236}">
                <a16:creationId xmlns="" xmlns:a16="http://schemas.microsoft.com/office/drawing/2014/main" id="{697FFDD0-A08E-4CF1-A48B-295DE8087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96261"/>
            <a:ext cx="4927266" cy="1654052"/>
          </a:xfrm>
        </p:spPr>
        <p:txBody>
          <a:bodyPr lIns="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ED7430E2-DDF4-4D72-AF97-86B66F11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4399"/>
            <a:ext cx="10515600" cy="636340"/>
          </a:xfrm>
        </p:spPr>
        <p:txBody>
          <a:bodyPr lIns="0" tIns="0" rIns="0" bIns="0"/>
          <a:lstStyle>
            <a:lvl1pPr>
              <a:defRPr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2">
            <a:extLst>
              <a:ext uri="{FF2B5EF4-FFF2-40B4-BE49-F238E27FC236}">
                <a16:creationId xmlns="" xmlns:a16="http://schemas.microsoft.com/office/drawing/2014/main" id="{A46E1E0F-4E59-4E81-9D45-686A3E2B32E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24947" y="4096261"/>
            <a:ext cx="4927266" cy="1654052"/>
          </a:xfrm>
        </p:spPr>
        <p:txBody>
          <a:bodyPr lIns="0" tIns="0" rIns="0" bIns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="" xmlns:a16="http://schemas.microsoft.com/office/drawing/2014/main" id="{1C431EA9-1FA6-4AB8-B683-837876623C1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8714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458" y="1514007"/>
            <a:ext cx="4585780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="" xmlns:a16="http://schemas.microsoft.com/office/drawing/2014/main" id="{3A35B9E4-40D9-41FE-A3DD-5A314E6E0B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1850" y="851603"/>
            <a:ext cx="2386800" cy="486000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Text Placeholder 3">
            <a:extLst>
              <a:ext uri="{FF2B5EF4-FFF2-40B4-BE49-F238E27FC236}">
                <a16:creationId xmlns="" xmlns:a16="http://schemas.microsoft.com/office/drawing/2014/main" id="{F1815864-FC8F-40F2-AB2F-2E8B29A59E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132086"/>
            <a:ext cx="4586288" cy="50947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Allan Mattsson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="" xmlns:a16="http://schemas.microsoft.com/office/drawing/2014/main" id="{EF892DC1-71DA-42B0-9222-A94944D56D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="" xmlns:a16="http://schemas.microsoft.com/office/drawing/2014/main" id="{0717FFFD-9D64-40AB-9C05-B5348E9B83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208-555-0183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FD85ADCA-D658-49E9-B312-5F5BFFDF25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D200E180-BBC5-45C4-B9FE-291D67673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alaan@fineartschool.net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E52E9F4-4D2A-4D77-A34F-A611634DD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Website: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A0CC1407-FB5D-49EA-B205-A8DD06DF02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www.fineartschool.net</a:t>
            </a:r>
          </a:p>
        </p:txBody>
      </p:sp>
    </p:spTree>
    <p:extLst>
      <p:ext uri="{BB962C8B-B14F-4D97-AF65-F5344CB8AC3E}">
        <p14:creationId xmlns:p14="http://schemas.microsoft.com/office/powerpoint/2010/main" val="1026757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Sect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l="-1" r="-3288" b="-32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65E2087C-0B0E-4369-B682-3BD45618E7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1317"/>
            <a:ext cx="10515600" cy="636340"/>
          </a:xfrm>
        </p:spPr>
        <p:txBody>
          <a:bodyPr lIns="0" tIns="0" rIns="0" bIns="0"/>
          <a:lstStyle>
            <a:lvl1pPr algn="ctr">
              <a:defRPr b="1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2A16-0E09-486C-9A28-B508902D11B6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="" xmlns:a16="http://schemas.microsoft.com/office/drawing/2014/main" id="{B21449DB-6E23-41CB-AD61-C3F2044E825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26736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06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5160F428-57C5-4F3D-A940-BE104D4E7EB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=""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742719" y="2572232"/>
            <a:ext cx="1908000" cy="591259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=""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2742719" y="3209465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4" name="Picture Placeholder 10">
            <a:extLst>
              <a:ext uri="{FF2B5EF4-FFF2-40B4-BE49-F238E27FC236}">
                <a16:creationId xmlns=""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030546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4" name="Text Placeholder 2">
            <a:extLst>
              <a:ext uri="{FF2B5EF4-FFF2-40B4-BE49-F238E27FC236}">
                <a16:creationId xmlns=""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916852" y="2572232"/>
            <a:ext cx="1908000" cy="591259"/>
          </a:xfrm>
        </p:spPr>
        <p:txBody>
          <a:bodyPr lIns="0" tIns="0" rIns="0" bIns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text</a:t>
            </a:r>
          </a:p>
        </p:txBody>
      </p:sp>
      <p:sp>
        <p:nvSpPr>
          <p:cNvPr id="45" name="Text Placeholder 11">
            <a:extLst>
              <a:ext uri="{FF2B5EF4-FFF2-40B4-BE49-F238E27FC236}">
                <a16:creationId xmlns=""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7916852" y="3209465"/>
            <a:ext cx="1908000" cy="214088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6" name="Picture Placeholder 10">
            <a:extLst>
              <a:ext uri="{FF2B5EF4-FFF2-40B4-BE49-F238E27FC236}">
                <a16:creationId xmlns=""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6252805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2742719" y="3874620"/>
            <a:ext cx="3039906" cy="1874702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7916852" y="3874620"/>
            <a:ext cx="3039906" cy="1874702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5" name="Picture Placeholder 11">
            <a:extLst>
              <a:ext uri="{FF2B5EF4-FFF2-40B4-BE49-F238E27FC236}">
                <a16:creationId xmlns="" xmlns:a16="http://schemas.microsoft.com/office/drawing/2014/main" id="{6B1C1861-9B5E-4FAB-A6BD-7DB0815CBD7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88773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1B7F5A1-ACE9-48DF-BB64-61C809D3A883}"/>
              </a:ext>
            </a:extLst>
          </p:cNvPr>
          <p:cNvSpPr/>
          <p:nvPr userDrawn="1"/>
        </p:nvSpPr>
        <p:spPr>
          <a:xfrm>
            <a:off x="0" y="-14228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839788" y="3938788"/>
            <a:ext cx="4942837" cy="1874702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6409377" y="3938788"/>
            <a:ext cx="4942836" cy="1874702"/>
          </a:xfrm>
        </p:spPr>
        <p:txBody>
          <a:bodyPr lIns="0" tIns="0" rIns="0" bIns="0">
            <a:normAutofit/>
          </a:bodyPr>
          <a:lstStyle>
            <a:lvl1pPr marL="216000" indent="-21600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=""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800" cy="870309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="" xmlns:a16="http://schemas.microsoft.com/office/drawing/2014/main" id="{9112DCB4-4925-43FD-B9C6-F223695085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27926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Content and Cap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DB6A5190-405E-4BAD-9D24-C60BCE1026AC}"/>
              </a:ext>
            </a:extLst>
          </p:cNvPr>
          <p:cNvSpPr/>
          <p:nvPr userDrawn="1"/>
        </p:nvSpPr>
        <p:spPr>
          <a:xfrm>
            <a:off x="0" y="-336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050792"/>
            <a:ext cx="12192000" cy="28072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8" name="Text Placeholder 11">
            <a:extLst>
              <a:ext uri="{FF2B5EF4-FFF2-40B4-BE49-F238E27FC236}">
                <a16:creationId xmlns=""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39787" y="4512195"/>
            <a:ext cx="2176272" cy="300437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Section Title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=""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828570" y="4850265"/>
            <a:ext cx="2176272" cy="938012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=""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392449"/>
            <a:ext cx="8128800" cy="600249"/>
          </a:xfrm>
        </p:spPr>
        <p:txBody>
          <a:bodyPr lIns="36000" tIns="0" rIns="0" bIns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2" name="Picture Placeholder 20">
            <a:extLst>
              <a:ext uri="{FF2B5EF4-FFF2-40B4-BE49-F238E27FC236}">
                <a16:creationId xmlns="" xmlns:a16="http://schemas.microsoft.com/office/drawing/2014/main" id="{BC5C1227-3435-44A2-A29B-3E34D7E6EDF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8570" y="2880087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3" name="Picture Placeholder 20">
            <a:extLst>
              <a:ext uri="{FF2B5EF4-FFF2-40B4-BE49-F238E27FC236}">
                <a16:creationId xmlns="" xmlns:a16="http://schemas.microsoft.com/office/drawing/2014/main" id="{84E6553B-BFD6-41B1-B2FB-B2FF92DCFFF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614288" y="2880087"/>
            <a:ext cx="1069848" cy="7955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Text Placeholder 11">
            <a:extLst>
              <a:ext uri="{FF2B5EF4-FFF2-40B4-BE49-F238E27FC236}">
                <a16:creationId xmlns="" xmlns:a16="http://schemas.microsoft.com/office/drawing/2014/main" id="{D88F4128-E844-49D5-B896-F5B8360E0547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479372" y="4512195"/>
            <a:ext cx="2176272" cy="300437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/>
              <a:t>Section Title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="" xmlns:a16="http://schemas.microsoft.com/office/drawing/2014/main" id="{A4D9A5A5-DC49-42A9-AF1C-03EE63FAC03F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>
          <a:xfrm>
            <a:off x="3468155" y="4850265"/>
            <a:ext cx="2176272" cy="938012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F48B1E6-F024-4B3C-B742-0BF9E09286E4}"/>
              </a:ext>
            </a:extLst>
          </p:cNvPr>
          <p:cNvSpPr/>
          <p:nvPr userDrawn="1"/>
        </p:nvSpPr>
        <p:spPr>
          <a:xfrm>
            <a:off x="6125937" y="2250550"/>
            <a:ext cx="2286000" cy="36576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4C43F6EC-68DC-4837-BACC-5AD6767A59B3}"/>
              </a:ext>
            </a:extLst>
          </p:cNvPr>
          <p:cNvSpPr/>
          <p:nvPr userDrawn="1"/>
        </p:nvSpPr>
        <p:spPr>
          <a:xfrm rot="5400000">
            <a:off x="8598924" y="2762976"/>
            <a:ext cx="2286000" cy="268435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 b="-362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4629E6EA-0F70-4614-B242-4AE3E4301398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283325" y="2410395"/>
            <a:ext cx="1974850" cy="3047430"/>
          </a:xfrm>
          <a:ln w="254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="" xmlns:a16="http://schemas.microsoft.com/office/drawing/2014/main" id="{32379FE9-C48F-4225-A40A-A3E6CAD4F51E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8412163" y="3124606"/>
            <a:ext cx="2511425" cy="1976400"/>
          </a:xfrm>
          <a:ln w="254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6" name="Picture Placeholder 11">
            <a:extLst>
              <a:ext uri="{FF2B5EF4-FFF2-40B4-BE49-F238E27FC236}">
                <a16:creationId xmlns="" xmlns:a16="http://schemas.microsoft.com/office/drawing/2014/main" id="{FFDA0C1B-4B80-4211-8E8D-A19CA0D2A593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8921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3596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anchor="b" anchorCtr="0">
            <a:noAutofit/>
          </a:bodyPr>
          <a:lstStyle>
            <a:lvl1pPr algn="r">
              <a:defRPr sz="5500" b="1"/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51761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="" xmlns:a16="http://schemas.microsoft.com/office/drawing/2014/main" id="{3462FAC8-55F2-4A8C-BD0D-938A7257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4470"/>
            <a:ext cx="10515600" cy="360496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95540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B7314DC4-8C9E-4F01-A18F-43188041EB03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="" xmlns:a16="http://schemas.microsoft.com/office/drawing/2014/main" id="{27010291-978E-4CC6-876F-E22ADA4A3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9405"/>
            <a:ext cx="5181600" cy="3588615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38" name="Content Placeholder 3">
            <a:extLst>
              <a:ext uri="{FF2B5EF4-FFF2-40B4-BE49-F238E27FC236}">
                <a16:creationId xmlns="" xmlns:a16="http://schemas.microsoft.com/office/drawing/2014/main" id="{C0C7E056-802B-46B6-8017-5D7F87B41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49405"/>
            <a:ext cx="5181600" cy="356897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8" name="Date Placeholder 7">
            <a:extLst>
              <a:ext uri="{FF2B5EF4-FFF2-40B4-BE49-F238E27FC236}">
                <a16:creationId xmlns=""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4E7E-06A4-424E-83B2-0F5C45AFEB4E}" type="datetime1">
              <a:rPr lang="en-US" noProof="0" smtClean="0"/>
              <a:pPr/>
              <a:t>12/13/2024</a:t>
            </a:fld>
            <a:endParaRPr lang="en-US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116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="" xmlns:a16="http://schemas.microsoft.com/office/drawing/2014/main" id="{A0794048-CBDE-4DD8-B381-C7B3F8BC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49403"/>
            <a:ext cx="5157787" cy="45567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8728F1E0-EBE6-4A1C-A9AD-A2F93B61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49401"/>
            <a:ext cx="5183188" cy="45567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="" xmlns:a16="http://schemas.microsoft.com/office/drawing/2014/main" id="{A0E71F33-4A3C-4FCB-968D-EDA3A37F0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32946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21" name="Content Placeholder 3">
            <a:extLst>
              <a:ext uri="{FF2B5EF4-FFF2-40B4-BE49-F238E27FC236}">
                <a16:creationId xmlns="" xmlns:a16="http://schemas.microsoft.com/office/drawing/2014/main" id="{FE2D98C8-5649-4EB0-A619-A662461EC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32946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9916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8F15BD07-216B-4BED-B02B-A824C3BF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3">
            <a:extLst>
              <a:ext uri="{FF2B5EF4-FFF2-40B4-BE49-F238E27FC236}">
                <a16:creationId xmlns="" xmlns:a16="http://schemas.microsoft.com/office/drawing/2014/main" id="{31CB25A8-485F-445D-B110-8C51B4D9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="" xmlns:a16="http://schemas.microsoft.com/office/drawing/2014/main" id="{0F6DD5FE-C12D-447A-88F9-437E12A2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99123"/>
            <a:ext cx="6172200" cy="53619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45236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86152D61-B915-4FFA-BFAB-BE67BD9FE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Text Placeholder 3">
            <a:extLst>
              <a:ext uri="{FF2B5EF4-FFF2-40B4-BE49-F238E27FC236}">
                <a16:creationId xmlns="" xmlns:a16="http://schemas.microsoft.com/office/drawing/2014/main" id="{56B9FA21-7A71-4ACD-9725-F9C35C7940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="" xmlns:a16="http://schemas.microsoft.com/office/drawing/2014/main" id="{23F69D43-2C7D-427D-9395-81FD4D07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3136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=""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4E7E-06A4-424E-83B2-0F5C45AFEB4E}" type="datetime1">
              <a:rPr lang="en-US" noProof="0" smtClean="0"/>
              <a:pPr/>
              <a:t>12/13/2024</a:t>
            </a:fld>
            <a:endParaRPr lang="en-US" noProof="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=""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anchor="b" anchorCtr="0"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96870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2289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n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9FABCF6-9B78-49BE-A2AD-F0AA9C62F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42BFF-A7D8-4C29-89A0-BC16EA5EFCC1}" type="datetime1">
              <a:rPr lang="en-US" noProof="0" smtClean="0"/>
              <a:t>12/13/2024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0934F3-5442-470C-BF40-00437371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4014656-DB95-4E7F-83A3-E5750E23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0828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A9DA67-F108-42B4-9EB1-30A00E34C4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0E5E539-C700-4989-957A-EA3BAAC4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5851"/>
            <a:ext cx="2743200" cy="184317"/>
          </a:xfrm>
        </p:spPr>
        <p:txBody>
          <a:bodyPr/>
          <a:lstStyle/>
          <a:p>
            <a:fld id="{D9BB3731-526F-4638-85F8-715D717FFC1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=""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=""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1996465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=""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 smtClean="0"/>
              <a:t>Click to edit Master text styles</a:t>
            </a:r>
          </a:p>
        </p:txBody>
      </p:sp>
      <p:sp>
        <p:nvSpPr>
          <p:cNvPr id="24" name="Picture Placeholder 12">
            <a:extLst>
              <a:ext uri="{FF2B5EF4-FFF2-40B4-BE49-F238E27FC236}">
                <a16:creationId xmlns=""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677189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=""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677189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6" name="Text Placeholder 3">
            <a:extLst>
              <a:ext uri="{FF2B5EF4-FFF2-40B4-BE49-F238E27FC236}">
                <a16:creationId xmlns=""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 smtClean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=""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1996465"/>
            <a:ext cx="1622417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28" name="Picture Placeholder 12">
            <a:extLst>
              <a:ext uri="{FF2B5EF4-FFF2-40B4-BE49-F238E27FC236}">
                <a16:creationId xmlns=""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677189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9" name="Text Placeholder 3">
            <a:extLst>
              <a:ext uri="{FF2B5EF4-FFF2-40B4-BE49-F238E27FC236}">
                <a16:creationId xmlns=""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 smtClean="0"/>
              <a:t>Click to edit Master text styles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=""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1996465"/>
            <a:ext cx="1622417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=""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873424" y="4355259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 smtClean="0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=""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776173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 smtClean="0"/>
              <a:t>Click to edit Master text styles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=""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6" name="Text Placeholder 7">
            <a:extLst>
              <a:ext uri="{FF2B5EF4-FFF2-40B4-BE49-F238E27FC236}">
                <a16:creationId xmlns=""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7" name="Text Placeholder 7">
            <a:extLst>
              <a:ext uri="{FF2B5EF4-FFF2-40B4-BE49-F238E27FC236}">
                <a16:creationId xmlns=""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9" name="Picture Placeholder 13">
            <a:extLst>
              <a:ext uri="{FF2B5EF4-FFF2-40B4-BE49-F238E27FC236}">
                <a16:creationId xmlns="" xmlns:a16="http://schemas.microsoft.com/office/drawing/2014/main" id="{E930664F-8C64-4436-9DD1-1ECED305C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00319" y="3725315"/>
            <a:ext cx="2386800" cy="486000"/>
          </a:xfrm>
          <a:ln>
            <a:solidFill>
              <a:srgbClr val="000000">
                <a:alpha val="30196"/>
              </a:srgb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0" name="Text Placeholder 3">
            <a:extLst>
              <a:ext uri="{FF2B5EF4-FFF2-40B4-BE49-F238E27FC236}">
                <a16:creationId xmlns=""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=""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012015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81692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5B0C71E-9398-4660-B728-2C20DF0C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2560D45-FD1B-48F7-BF6C-5EA65F9F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7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8D7305D-6746-4346-B610-8CE28B825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09013" y="5998474"/>
            <a:ext cx="2743200" cy="14314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fld id="{DE8A4E7E-06A4-424E-83B2-0F5C45AFEB4E}" type="datetime1">
              <a:rPr lang="en-US" noProof="0" smtClean="0"/>
              <a:pPr/>
              <a:t>12/13/2024</a:t>
            </a:fld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A1B3F55-6374-4C74-96AC-1EC34CFAA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7413" y="6168551"/>
            <a:ext cx="4114800" cy="1903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9E6012-FDCC-451A-96F6-5645ABEB8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5851"/>
            <a:ext cx="457200" cy="18431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fld id="{4950F5D8-22E1-4015-8661-E5B1FD28C2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045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7" r:id="rId12"/>
    <p:sldLayoutId id="2147483666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7" r:id="rId21"/>
    <p:sldLayoutId id="2147483676" r:id="rId22"/>
    <p:sldLayoutId id="2147483678" r:id="rId23"/>
    <p:sldLayoutId id="2147483679" r:id="rId24"/>
    <p:sldLayoutId id="2147483680" r:id="rId25"/>
    <p:sldLayoutId id="2147483681" r:id="rId26"/>
    <p:sldLayoutId id="2147483684" r:id="rId27"/>
    <p:sldLayoutId id="2147483685" r:id="rId28"/>
    <p:sldLayoutId id="2147483686" r:id="rId29"/>
    <p:sldLayoutId id="2147483687" r:id="rId30"/>
    <p:sldLayoutId id="2147483688" r:id="rId31"/>
    <p:sldLayoutId id="2147483691" r:id="rId32"/>
    <p:sldLayoutId id="2147483692" r:id="rId33"/>
    <p:sldLayoutId id="2147483689" r:id="rId34"/>
    <p:sldLayoutId id="2147483690" r:id="rId35"/>
    <p:sldLayoutId id="2147483655" r:id="rId36"/>
    <p:sldLayoutId id="2147483683" r:id="rId37"/>
  </p:sldLayoutIdLst>
  <p:hf hdr="0"/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36ADA7-71A1-44A8-81BF-1B6CACFB7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5972" y="2551430"/>
            <a:ext cx="5204738" cy="163308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Acute coronary syndrome due to coronary artery embolism in atrial  fibrillation </a:t>
            </a:r>
            <a:r>
              <a:rPr lang="fa-IR" sz="2800" dirty="0" smtClean="0"/>
              <a:t> </a:t>
            </a:r>
            <a:endParaRPr lang="ru-RU" sz="28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7C4633-7458-4F99-83F4-CB5107BC26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dirty="0" smtClean="0"/>
              <a:t>استاد راهنما:استاد رئیسی</a:t>
            </a:r>
          </a:p>
          <a:p>
            <a:r>
              <a:rPr lang="fa-IR" dirty="0" smtClean="0"/>
              <a:t>ارائه دهنده:مرجان زمانی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2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FA532457-29F4-475F-B58C-80A91C83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Arterial embolism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F5DC1B5D-1A60-450C-9BD8-9C391E14B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Embolus is a piece of fat or clot or air through the bloodstream and can block arteries or veins</a:t>
            </a:r>
            <a:endParaRPr lang="fa-IR" dirty="0" smtClean="0"/>
          </a:p>
          <a:p>
            <a:pPr algn="l"/>
            <a:r>
              <a:rPr lang="en-US" dirty="0" smtClean="0"/>
              <a:t>Clot usually get stuck in area of atherosclerosis or where arteries branch</a:t>
            </a:r>
          </a:p>
          <a:p>
            <a:pPr algn="l"/>
            <a:r>
              <a:rPr lang="en-US" dirty="0" smtClean="0"/>
              <a:t>The most common arteries include coronary’ mesenteric and cerebral arteries</a:t>
            </a:r>
            <a:endParaRPr lang="fa-I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2AE0B35-19FF-4775-9AF8-8F3C834A1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EF1FB9-B16B-4B0E-B1C6-ACB21972C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92A16-0E09-486C-9A28-B508902D11B6}" type="datetime1">
              <a:rPr lang="en-US" smtClean="0"/>
              <a:pPr/>
              <a:t>12/13/2024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B792729-D9BA-45F7-B2E7-91165934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403669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85EDA4-137E-4627-8963-A964FC88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575179"/>
            <a:ext cx="6862011" cy="552848"/>
          </a:xfrm>
        </p:spPr>
        <p:txBody>
          <a:bodyPr/>
          <a:lstStyle/>
          <a:p>
            <a:r>
              <a:rPr lang="en-US" dirty="0"/>
              <a:t>Arterial embolism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37163145-6FD7-4006-9795-692C2052AFB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36613" y="1154955"/>
            <a:ext cx="10515600" cy="112053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 smtClean="0"/>
              <a:t>Echocardiography</a:t>
            </a:r>
          </a:p>
          <a:p>
            <a:pPr algn="l"/>
            <a:r>
              <a:rPr lang="en-US" dirty="0" smtClean="0"/>
              <a:t>TEE</a:t>
            </a:r>
            <a:endParaRPr lang="fa-IR" dirty="0" smtClean="0"/>
          </a:p>
          <a:p>
            <a:pPr algn="l"/>
            <a:r>
              <a:rPr lang="en-US" dirty="0" smtClean="0"/>
              <a:t>ECG </a:t>
            </a:r>
          </a:p>
          <a:p>
            <a:pPr algn="l"/>
            <a:r>
              <a:rPr lang="en-US" dirty="0" smtClean="0"/>
              <a:t>Doppler ultrasound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883BA977-E155-4894-8FBD-CB8A310855EB}"/>
              </a:ext>
            </a:extLst>
          </p:cNvPr>
          <p:cNvSpPr>
            <a:spLocks noGrp="1"/>
          </p:cNvSpPr>
          <p:nvPr>
            <p:ph type="body" idx="60"/>
          </p:nvPr>
        </p:nvSpPr>
        <p:spPr/>
        <p:txBody>
          <a:bodyPr>
            <a:normAutofit/>
          </a:bodyPr>
          <a:lstStyle/>
          <a:p>
            <a:r>
              <a:rPr lang="en-US" dirty="0"/>
              <a:t>paresthesia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CF800D05-E8D7-4152-A24A-9CFA7311D7AE}"/>
              </a:ext>
            </a:extLst>
          </p:cNvPr>
          <p:cNvSpPr>
            <a:spLocks noGrp="1"/>
          </p:cNvSpPr>
          <p:nvPr>
            <p:ph type="body" idx="71"/>
          </p:nvPr>
        </p:nvSpPr>
        <p:spPr/>
        <p:txBody>
          <a:bodyPr>
            <a:normAutofit/>
          </a:bodyPr>
          <a:lstStyle/>
          <a:p>
            <a:r>
              <a:rPr lang="en-US" dirty="0"/>
              <a:t>pallor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61ECCC35-8D78-4E28-A3D9-D8D116AF5814}"/>
              </a:ext>
            </a:extLst>
          </p:cNvPr>
          <p:cNvSpPr>
            <a:spLocks noGrp="1"/>
          </p:cNvSpPr>
          <p:nvPr>
            <p:ph type="body" idx="7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paralysis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B9421028-B38F-439A-B05F-B15FBCBB46FF}"/>
              </a:ext>
            </a:extLst>
          </p:cNvPr>
          <p:cNvSpPr>
            <a:spLocks noGrp="1"/>
          </p:cNvSpPr>
          <p:nvPr>
            <p:ph type="body" idx="77"/>
          </p:nvPr>
        </p:nvSpPr>
        <p:spPr/>
        <p:txBody>
          <a:bodyPr/>
          <a:lstStyle/>
          <a:p>
            <a:r>
              <a:rPr lang="en-US" dirty="0"/>
              <a:t>pain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1CCD5F8A-2266-4864-9385-9F4F6847FDE2}"/>
              </a:ext>
            </a:extLst>
          </p:cNvPr>
          <p:cNvSpPr>
            <a:spLocks noGrp="1"/>
          </p:cNvSpPr>
          <p:nvPr>
            <p:ph type="body" idx="80"/>
          </p:nvPr>
        </p:nvSpPr>
        <p:spPr>
          <a:xfrm>
            <a:off x="6072016" y="4675444"/>
            <a:ext cx="1908000" cy="612438"/>
          </a:xfrm>
        </p:spPr>
        <p:txBody>
          <a:bodyPr>
            <a:normAutofit/>
          </a:bodyPr>
          <a:lstStyle/>
          <a:p>
            <a:r>
              <a:rPr lang="en-US" sz="2000" dirty="0"/>
              <a:t>poikilothermic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="" xmlns:a16="http://schemas.microsoft.com/office/drawing/2014/main" id="{F278ED27-8FDF-4350-8092-0886AD04CEA4}"/>
              </a:ext>
            </a:extLst>
          </p:cNvPr>
          <p:cNvSpPr>
            <a:spLocks noGrp="1"/>
          </p:cNvSpPr>
          <p:nvPr>
            <p:ph type="body" idx="83"/>
          </p:nvPr>
        </p:nvSpPr>
        <p:spPr/>
        <p:txBody>
          <a:bodyPr/>
          <a:lstStyle/>
          <a:p>
            <a:r>
              <a:rPr lang="en-US" dirty="0"/>
              <a:t>pulselessness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D60C551-098F-4195-A1E2-D6428D61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FC55DEF-7E19-492A-ACC5-147C94DAC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smtClean="0"/>
              <a:pPr/>
              <a:t>12/13/2024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3AB7DB5-F4A1-4CDF-A39D-79B88F7FC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sz="quarter" idx="6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8" r="23778"/>
          <a:stretch>
            <a:fillRect/>
          </a:stretch>
        </p:blipFill>
        <p:spPr>
          <a:xfrm>
            <a:off x="1203325" y="2813050"/>
            <a:ext cx="1179513" cy="1179513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8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9" r="12449"/>
          <a:stretch>
            <a:fillRect/>
          </a:stretch>
        </p:blipFill>
        <p:spPr/>
      </p:pic>
      <p:pic>
        <p:nvPicPr>
          <p:cNvPr id="15" name="Picture Placeholder 14"/>
          <p:cNvPicPr>
            <a:picLocks noGrp="1" noChangeAspect="1"/>
          </p:cNvPicPr>
          <p:nvPr>
            <p:ph type="pic" sz="quarter" idx="7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8" name="Picture Placeholder 17"/>
          <p:cNvPicPr>
            <a:picLocks noGrp="1" noChangeAspect="1"/>
          </p:cNvPicPr>
          <p:nvPr>
            <p:ph type="pic" sz="quarter" idx="7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>
            <a:fillRect/>
          </a:stretch>
        </p:blipFill>
        <p:spPr/>
      </p:pic>
      <p:pic>
        <p:nvPicPr>
          <p:cNvPr id="21" name="Picture Placeholder 20"/>
          <p:cNvPicPr>
            <a:picLocks noGrp="1" noChangeAspect="1"/>
          </p:cNvPicPr>
          <p:nvPr>
            <p:ph type="pic" sz="quarter" idx="8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8" r="18828"/>
          <a:stretch>
            <a:fillRect/>
          </a:stretch>
        </p:blipFill>
        <p:spPr/>
      </p:pic>
      <p:pic>
        <p:nvPicPr>
          <p:cNvPr id="24" name="Picture Placeholder 23"/>
          <p:cNvPicPr>
            <a:picLocks noGrp="1" noChangeAspect="1"/>
          </p:cNvPicPr>
          <p:nvPr>
            <p:ph type="pic" sz="quarter" idx="76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8" r="165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69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8EA7E572-F0AC-4962-AC8B-24DD8CD6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Atrial fibrillation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9A97DCF-3682-44C5-A5DA-9D96CF14B62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dirty="0" smtClean="0"/>
              <a:t>The fastest atrial arrhythmia with a rate of 350 to 600 impulses per minute</a:t>
            </a:r>
            <a:endParaRPr lang="fa-IR" dirty="0" smtClean="0"/>
          </a:p>
          <a:p>
            <a:pPr marL="0" indent="0" algn="l">
              <a:buNone/>
            </a:pPr>
            <a:r>
              <a:rPr lang="en-US" dirty="0" smtClean="0"/>
              <a:t>Increased risk of thromboembolism</a:t>
            </a:r>
            <a:endParaRPr lang="fa-IR" dirty="0"/>
          </a:p>
          <a:p>
            <a:pPr marL="0" indent="0" algn="l">
              <a:buNone/>
            </a:pPr>
            <a:r>
              <a:rPr lang="en-US" dirty="0" smtClean="0"/>
              <a:t>30% reduction in cardiac output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6EE098C-FABC-437A-B91C-78D731689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smtClean="0"/>
              <a:pPr/>
              <a:t>12/13/2024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9DC256C-2F66-47C7-8CAF-70309597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CD7B63F-6F62-46FC-8E6A-512867B9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1FD1BD0-74CC-4C57-83FF-66D9D1584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Fine AF</a:t>
            </a:r>
            <a:br>
              <a:rPr lang="en-US" dirty="0" smtClean="0"/>
            </a:br>
            <a:r>
              <a:rPr lang="en-US" dirty="0" smtClean="0"/>
              <a:t>course AF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D387B3B-9EFB-4C33-8804-98CD961AA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CA2FB46-A9C1-4C9C-B6AD-FD1F4FE2A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CABB-6376-4351-BA0C-322104FF72A1}" type="datetime1">
              <a:rPr lang="en-US" smtClean="0"/>
              <a:pPr/>
              <a:t>12/13/2024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4079324-F916-44FA-9903-1280D0A6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45" y="103910"/>
            <a:ext cx="10390909" cy="4322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54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BFC04D-1EA2-4C38-90C9-4DC62E5A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2B3AD74-B3CB-4B9C-8EAC-07DF8026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F5D8-22E1-4015-8661-E5B1FD28C2DE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A4AF708-0F57-4D7F-96B7-64E67480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1367-C238-4F38-AA31-14342999A430}" type="datetime1">
              <a:rPr lang="en-US" smtClean="0"/>
              <a:t>12/13/2024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276C4A0-8B24-411A-B454-AD30C634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74807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rgbClr val="FFFFFF"/>
      </a:lt1>
      <a:dk2>
        <a:srgbClr val="00BBFF"/>
      </a:dk2>
      <a:lt2>
        <a:srgbClr val="FFAA27"/>
      </a:lt2>
      <a:accent1>
        <a:srgbClr val="001431"/>
      </a:accent1>
      <a:accent2>
        <a:srgbClr val="D14C00"/>
      </a:accent2>
      <a:accent3>
        <a:srgbClr val="142F5C"/>
      </a:accent3>
      <a:accent4>
        <a:srgbClr val="FFC000"/>
      </a:accent4>
      <a:accent5>
        <a:srgbClr val="5E441C"/>
      </a:accent5>
      <a:accent6>
        <a:srgbClr val="149F2F"/>
      </a:accent6>
      <a:hlink>
        <a:srgbClr val="00BBFF"/>
      </a:hlink>
      <a:folHlink>
        <a:srgbClr val="00BBFF"/>
      </a:folHlink>
    </a:clrScheme>
    <a:fontScheme name="Custom 12">
      <a:majorFont>
        <a:latin typeface="Book Antiqua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33968143_Colorful abstract pitch deck_SL_V1.potx" id="{82DEFF5A-EF7C-4DEA-909F-5E1EA892F8BB}" vid="{E161E2B0-1454-45FC-8BCB-8D4146D2D2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8EA396-5485-4BE7-B653-403710320F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2A88D8-11C9-4E54-8CC3-A25581E9EC4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0C431E4-CEEE-4471-A938-06556DE84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Colorful abstract pitch deck</Template>
  <TotalTime>0</TotalTime>
  <Words>136</Words>
  <Application>Microsoft Office PowerPoint</Application>
  <PresentationFormat>Widescreen</PresentationFormat>
  <Paragraphs>45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Book Antiqua</vt:lpstr>
      <vt:lpstr>Calibri</vt:lpstr>
      <vt:lpstr>Franklin Gothic Book</vt:lpstr>
      <vt:lpstr>Tahoma</vt:lpstr>
      <vt:lpstr>Wingdings</vt:lpstr>
      <vt:lpstr>Office Theme</vt:lpstr>
      <vt:lpstr>Acute coronary syndrome due to coronary artery embolism in atrial  fibrillation  </vt:lpstr>
      <vt:lpstr>Arterial embolism</vt:lpstr>
      <vt:lpstr>Arterial embolism</vt:lpstr>
      <vt:lpstr>Atrial fibrillation</vt:lpstr>
      <vt:lpstr>Fine AF course AF</vt:lpstr>
      <vt:lpstr>Thank you!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2024-12-13T12:05:30Z</dcterms:created>
  <dcterms:modified xsi:type="dcterms:W3CDTF">2024-12-13T13:38:48Z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