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60" r:id="rId3"/>
    <p:sldId id="262" r:id="rId4"/>
    <p:sldId id="263" r:id="rId5"/>
    <p:sldId id="265" r:id="rId6"/>
    <p:sldId id="267" r:id="rId7"/>
    <p:sldId id="268" r:id="rId8"/>
    <p:sldId id="269" r:id="rId9"/>
    <p:sldId id="270" r:id="rId10"/>
    <p:sldId id="271" r:id="rId11"/>
    <p:sldId id="272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324" r:id="rId20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52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5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5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5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5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5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5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5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5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5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5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5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5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5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5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5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5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5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2F86CE-445A-4543-9944-F85EB12029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7976"/>
            <a:ext cx="10693400" cy="53268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314580-7CB4-4C8F-9D00-FED18448CAB4}"/>
              </a:ext>
            </a:extLst>
          </p:cNvPr>
          <p:cNvSpPr txBox="1"/>
          <p:nvPr/>
        </p:nvSpPr>
        <p:spPr>
          <a:xfrm>
            <a:off x="2298001" y="1656344"/>
            <a:ext cx="6096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به نام خدا</a:t>
            </a:r>
          </a:p>
          <a:p>
            <a:pPr algn="ctr" rtl="1"/>
            <a:r>
              <a:rPr lang="fa-IR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موضوع:مارگزیدگی</a:t>
            </a:r>
          </a:p>
          <a:p>
            <a:pPr algn="ctr" rtl="1"/>
            <a:r>
              <a:rPr lang="fa-IR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تهیه کننده یونس قنبری</a:t>
            </a:r>
          </a:p>
          <a:p>
            <a:pPr algn="ctr" rtl="1"/>
            <a:r>
              <a:rPr lang="fa-IR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استاد راهنما:آقای رسولی</a:t>
            </a:r>
          </a:p>
          <a:p>
            <a:pPr algn="ctr" rtl="1"/>
            <a:r>
              <a:rPr lang="en-US" sz="5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1403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003"/>
            <a:ext cx="10692003" cy="5346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16</Words>
  <Application>Microsoft Office PowerPoint</Application>
  <PresentationFormat>Custom</PresentationFormat>
  <Paragraphs>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Younes Ghanbari</cp:lastModifiedBy>
  <cp:revision>4</cp:revision>
  <dcterms:created xsi:type="dcterms:W3CDTF">2024-11-17T16:21:40Z</dcterms:created>
  <dcterms:modified xsi:type="dcterms:W3CDTF">2024-11-18T04:10:21Z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2024-11-17T00:00:00Z</vt:filetime>
  </property>
  <property fmtid="{D5CDD505-2E9C-101B-9397-08002B2CF9AE}" pid="3" name="Producer">
    <vt:lpwstr>3-Heights(TM) PDF Security Shell 4.8.25.2 (http://www.pdf-tools.com)</vt:lpwstr>
  </property>
</Properties>
</file>