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theme" Target="theme/theme1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presProps" Target="presProps.xml" /><Relationship Id="rId5" Type="http://schemas.openxmlformats.org/officeDocument/2006/relationships/slide" Target="slides/slide4.xml" /><Relationship Id="rId10" Type="http://schemas.openxmlformats.org/officeDocument/2006/relationships/slide" Target="slides/slide9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tableStyles" Target="tableStyle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2B0047-99CD-172E-B172-A88D3463C3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8BAA971-8D89-65C3-8B89-C3FF2BCEB0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B119E6-851E-8116-E733-4CB31FDF2E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06B57-88E0-044E-9004-697D6B7BBB2D}" type="datetimeFigureOut">
              <a:rPr lang="en-US" smtClean="0"/>
              <a:t>6/9/2024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7DB60F-326F-F2E3-9D84-C810B3DFFE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23A55F-F314-C5DB-ACCB-1E08A85D87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A7FA7-0034-1048-B31D-205238F5D6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50921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2AE272-CBAC-4BE5-E297-B139A85F18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A127A8-3D4E-EA7E-2047-B3AB09D254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82A8AD-4776-CAD9-ECE9-5DBF45352C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06B57-88E0-044E-9004-697D6B7BBB2D}" type="datetimeFigureOut">
              <a:rPr lang="en-US" smtClean="0"/>
              <a:t>6/9/2024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FBCDD9-B5E9-A046-34E7-5DE4266D4A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391B57-1688-6C8B-EE29-7310C15F8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A7FA7-0034-1048-B31D-205238F5D6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5191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EEB9B4-096B-27C7-C6C3-A2897E8CB4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853B1E-A003-F1DB-D382-71B287F221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0F6411-E7DF-BECF-3A4E-39FB25B9CD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06B57-88E0-044E-9004-697D6B7BBB2D}" type="datetimeFigureOut">
              <a:rPr lang="en-US" smtClean="0"/>
              <a:t>6/9/2024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C59E1A-0394-8F2E-D337-1F18734C73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0218C7-F793-A0EB-17C7-97B189E9CA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A7FA7-0034-1048-B31D-205238F5D6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49523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66B139-4F4C-FE39-4B24-74B4030EA3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E7C933-C29A-63E3-2B9E-75353122926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E9B1C67-A07D-5CD2-C0FB-3D4DCF310C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C91C86-9FD1-3608-1FE2-A915BE8367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06B57-88E0-044E-9004-697D6B7BBB2D}" type="datetimeFigureOut">
              <a:rPr lang="en-US" smtClean="0"/>
              <a:t>6/9/2024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5667EB-76A2-1966-FBB4-8FE35B0429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12B5219-E220-5D32-3C20-A43CEC2B37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A7FA7-0034-1048-B31D-205238F5D6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3511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862F93-EFE1-4773-89B7-32A178F27F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320F9D-F9BC-057F-3460-0D6E00E4DB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804FB7-4E96-5E34-397D-3C0DE2BF48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D4E083F-5C9C-487E-D167-3F61B1E6C3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E41D54B-D191-6286-67C8-6469D7B8F63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345A55E-5D8A-EFE1-77C2-F620E0E405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06B57-88E0-044E-9004-697D6B7BBB2D}" type="datetimeFigureOut">
              <a:rPr lang="en-US" smtClean="0"/>
              <a:t>6/9/2024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3C2A317-1D7A-AF71-FC12-62A7FD012D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2DF7F37-13A1-134A-144B-4B09C5572E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A7FA7-0034-1048-B31D-205238F5D6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22032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9EC118-356D-2B7A-5B3E-28CCC50FFC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01179D9-195F-F4F1-5E13-62741B0517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06B57-88E0-044E-9004-697D6B7BBB2D}" type="datetimeFigureOut">
              <a:rPr lang="en-US" smtClean="0"/>
              <a:t>6/9/2024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7106155-3953-92A3-FD0C-44AF4C1AF4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DFE884B-9094-7C2B-3290-AB955E911B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A7FA7-0034-1048-B31D-205238F5D6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2458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B2BFB54-D328-B69E-B9D3-B40346D28C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06B57-88E0-044E-9004-697D6B7BBB2D}" type="datetimeFigureOut">
              <a:rPr lang="en-US" smtClean="0"/>
              <a:t>6/9/2024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739CF75-252F-7E90-DB86-B178764D9E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B24761-027A-7237-C568-88A6F66F7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A7FA7-0034-1048-B31D-205238F5D6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77331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1F1F0E-3C59-22F1-10DA-26AAAB128D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CC888F-463E-5E7C-F506-5C51FC09E8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571CA9-4576-0CD0-85DB-0E73304DBD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3AD812-BA37-FABA-5F06-EB56392291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06B57-88E0-044E-9004-697D6B7BBB2D}" type="datetimeFigureOut">
              <a:rPr lang="en-US" smtClean="0"/>
              <a:t>6/9/2024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39625A0-7211-F3C5-87CA-D62F107465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2B5214-3C68-1B2C-B4BA-1EF8872BC5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A7FA7-0034-1048-B31D-205238F5D6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40132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94A662-DB41-F2A5-335B-4E13C8EFA7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CA9802A-CD16-B6D0-B4EB-57BED86C4B2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C554C3-8C7E-D08C-9124-B8959BC800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D00ED94-3F9D-7E01-8233-5DF36626DF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06B57-88E0-044E-9004-697D6B7BBB2D}" type="datetimeFigureOut">
              <a:rPr lang="en-US" smtClean="0"/>
              <a:t>6/9/2024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7794A4-90B4-7B62-C40E-662FB1BE64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3D6108-E6A3-8CD6-DD94-B31B5ECE8C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A7FA7-0034-1048-B31D-205238F5D6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7537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62932A-E3A4-827A-2D2F-40F7450255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8CE48B9-F7E8-7ECA-6EBD-F20AA845AA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29CA11-450A-4291-927B-C2874CA80A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06B57-88E0-044E-9004-697D6B7BBB2D}" type="datetimeFigureOut">
              <a:rPr lang="en-US" smtClean="0"/>
              <a:t>6/9/2024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769585-38F3-4352-4CDB-7C995A376B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A65A51-0384-2CE1-03FC-12DB6CFA7B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A7FA7-0034-1048-B31D-205238F5D6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35649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1B47E26-44BF-B5AD-1006-DA7228DE11B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F57B8AE-E425-7CAA-1DD2-6AA64121EB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2D938A-CA82-CEED-D4F6-C281D69A69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06B57-88E0-044E-9004-697D6B7BBB2D}" type="datetimeFigureOut">
              <a:rPr lang="en-US" smtClean="0"/>
              <a:t>6/9/2024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6FCA2E-1111-F78C-B7A8-29D34CC152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E7B17F-2A54-2B5E-9E3D-E2D7347EE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AA7FA7-0034-1048-B31D-205238F5D6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32675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10AEFFD-5357-232D-F019-504DD77D1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5C8574-8F3C-5C10-234E-FCF8BF1CE4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4CC798-E127-A27E-2094-F973C1387D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0806B57-88E0-044E-9004-697D6B7BBB2D}" type="datetimeFigureOut">
              <a:rPr lang="en-US" smtClean="0"/>
              <a:t>6/9/2024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44D04E-24EF-CB95-FB4C-23B141B2BA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59BBF4-6541-0328-B78C-C4B342789EF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7AA7FA7-0034-1048-B31D-205238F5D6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78278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 /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 /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 /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 /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8029A8-A8F3-5292-685F-97411090DFA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ADF06F2-3E47-9CC1-8E80-14281E5FBA1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227CF7B-A36E-F9E0-2FF3-5A7513F369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7849" y="-80849"/>
            <a:ext cx="12289849" cy="6964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6966172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7BF7AA-F8B3-35AC-869A-60F2CAD7BE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26AE068-9490-10BD-1D9A-26D5C4DD324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</p:spPr>
      </p:pic>
    </p:spTree>
    <p:extLst>
      <p:ext uri="{BB962C8B-B14F-4D97-AF65-F5344CB8AC3E}">
        <p14:creationId xmlns:p14="http://schemas.microsoft.com/office/powerpoint/2010/main" val="1444049722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F03FCC-9406-FB7F-C7EB-2772F758C9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11690A2-1D9B-1483-00C9-82DCA5CCFCB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7999"/>
          </a:xfrm>
        </p:spPr>
      </p:pic>
    </p:spTree>
    <p:extLst>
      <p:ext uri="{BB962C8B-B14F-4D97-AF65-F5344CB8AC3E}">
        <p14:creationId xmlns:p14="http://schemas.microsoft.com/office/powerpoint/2010/main" val="12033345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B138C5-7571-B7B3-6A7B-FBE735761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1887CCF-BAFD-5479-1111-D0DEC2D5068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430470964"/>
      </p:ext>
    </p:extLst>
  </p:cSld>
  <p:clrMapOvr>
    <a:masterClrMapping/>
  </p:clrMapOvr>
  <p:transition spd="slow">
    <p:cover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E0A2A5-20B6-273D-A069-C4E1CDF1F3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5BB51A6-CF52-4630-C1F5-81192E13FC5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947287"/>
          </a:xfrm>
        </p:spPr>
      </p:pic>
    </p:spTree>
    <p:extLst>
      <p:ext uri="{BB962C8B-B14F-4D97-AF65-F5344CB8AC3E}">
        <p14:creationId xmlns:p14="http://schemas.microsoft.com/office/powerpoint/2010/main" val="3867546334"/>
      </p:ext>
    </p:extLst>
  </p:cSld>
  <p:clrMapOvr>
    <a:masterClrMapping/>
  </p:clrMapOvr>
  <p:transition spd="med">
    <p:pull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69B650-7FE4-DEB6-CC78-3BF6E2625B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5775CEA-DDFD-B567-2AC7-70A1F043BA7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7999"/>
          </a:xfrm>
        </p:spPr>
      </p:pic>
    </p:spTree>
    <p:extLst>
      <p:ext uri="{BB962C8B-B14F-4D97-AF65-F5344CB8AC3E}">
        <p14:creationId xmlns:p14="http://schemas.microsoft.com/office/powerpoint/2010/main" val="2272196026"/>
      </p:ext>
    </p:extLst>
  </p:cSld>
  <p:clrMapOvr>
    <a:masterClrMapping/>
  </p:clrMapOvr>
  <p:transition spd="med">
    <p:pull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CFF728-53FC-A6FD-1A0E-7F46D2EDDD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A4643D5-24E4-7AA6-F03D-7ED187B8D3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7999"/>
          </a:xfrm>
        </p:spPr>
      </p:pic>
    </p:spTree>
    <p:extLst>
      <p:ext uri="{BB962C8B-B14F-4D97-AF65-F5344CB8AC3E}">
        <p14:creationId xmlns:p14="http://schemas.microsoft.com/office/powerpoint/2010/main" val="2013495219"/>
      </p:ext>
    </p:extLst>
  </p:cSld>
  <p:clrMapOvr>
    <a:masterClrMapping/>
  </p:clrMapOvr>
  <p:transition spd="slow">
    <p:cover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87C739-23F2-CC9B-4092-9BE6ACC1E7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734A8CF-8E0A-3A83-A86E-835F44F16BB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959517"/>
          </a:xfrm>
        </p:spPr>
      </p:pic>
    </p:spTree>
    <p:extLst>
      <p:ext uri="{BB962C8B-B14F-4D97-AF65-F5344CB8AC3E}">
        <p14:creationId xmlns:p14="http://schemas.microsoft.com/office/powerpoint/2010/main" val="298263476"/>
      </p:ext>
    </p:extLst>
  </p:cSld>
  <p:clrMapOvr>
    <a:masterClrMapping/>
  </p:clrMapOvr>
  <p:transition spd="med">
    <p:pull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E5A5FD-51F3-2390-B725-E40BBB2B51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95BF3BD-EC8E-5EB2-71CE-6C9B7448F13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</p:spPr>
      </p:pic>
    </p:spTree>
    <p:extLst>
      <p:ext uri="{BB962C8B-B14F-4D97-AF65-F5344CB8AC3E}">
        <p14:creationId xmlns:p14="http://schemas.microsoft.com/office/powerpoint/2010/main" val="37766262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9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989031320347</dc:creator>
  <cp:lastModifiedBy>989031320347</cp:lastModifiedBy>
  <cp:revision>1</cp:revision>
  <dcterms:created xsi:type="dcterms:W3CDTF">2024-06-09T05:53:10Z</dcterms:created>
  <dcterms:modified xsi:type="dcterms:W3CDTF">2024-06-09T05:59:31Z</dcterms:modified>
</cp:coreProperties>
</file>