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7" r:id="rId1"/>
  </p:sldMasterIdLst>
  <p:notesMasterIdLst>
    <p:notesMasterId r:id="rId14"/>
  </p:notesMasterIdLst>
  <p:sldIdLst>
    <p:sldId id="256" r:id="rId2"/>
    <p:sldId id="287" r:id="rId3"/>
    <p:sldId id="258" r:id="rId4"/>
    <p:sldId id="259" r:id="rId5"/>
    <p:sldId id="260" r:id="rId6"/>
    <p:sldId id="305" r:id="rId7"/>
    <p:sldId id="278" r:id="rId8"/>
    <p:sldId id="262" r:id="rId9"/>
    <p:sldId id="304" r:id="rId10"/>
    <p:sldId id="261" r:id="rId11"/>
    <p:sldId id="307" r:id="rId12"/>
    <p:sldId id="280" r:id="rId1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1440">
          <p15:clr>
            <a:srgbClr val="9AA0A6"/>
          </p15:clr>
        </p15:guide>
        <p15:guide id="2" pos="454">
          <p15:clr>
            <a:srgbClr val="9AA0A6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D8F"/>
    <a:srgbClr val="0070C0"/>
    <a:srgbClr val="CC6600"/>
    <a:srgbClr val="0040C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6B6AE2D-DC50-4E09-94E8-667AD820E9E0}">
  <a:tblStyle styleId="{16B6AE2D-DC50-4E09-94E8-667AD820E9E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4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336" y="90"/>
      </p:cViewPr>
      <p:guideLst>
        <p:guide pos="1440"/>
        <p:guide pos="454"/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5495199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59899f81a2_1_15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59899f81a2_1_15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680987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6" name="Google Shape;5146;g545b75ca3f_1_16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7" name="Google Shape;5147;g545b75ca3f_1_16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78611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5981587379_0_5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5981587379_0_5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97062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g54ff9c4cb4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0" name="Google Shape;770;g54ff9c4cb4_3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86369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8" name="Google Shape;938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3912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" name="Google Shape;3409;g54dda1946d_4_27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0" name="Google Shape;3410;g54dda1946d_4_27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10521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4" name="Google Shape;1094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5136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5" name="Google Shape;1035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44267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" name="Google Shape;3809;g54dda1946d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0" name="Google Shape;3810;g54dda1946d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3017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B9B6B-202E-48B5-846E-133EE5EB822B}" type="datetimeFigureOut">
              <a:rPr lang="fa-IR" smtClean="0"/>
              <a:t>07/05/1445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38019-1085-492B-9466-7E0333A8C9CF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29973219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B9B6B-202E-48B5-846E-133EE5EB822B}" type="datetimeFigureOut">
              <a:rPr lang="fa-IR" smtClean="0"/>
              <a:t>07/05/1445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38019-1085-492B-9466-7E0333A8C9CF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54729392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B9B6B-202E-48B5-846E-133EE5EB822B}" type="datetimeFigureOut">
              <a:rPr lang="fa-IR" smtClean="0"/>
              <a:t>07/05/1445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38019-1085-492B-9466-7E0333A8C9CF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085656953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B9B6B-202E-48B5-846E-133EE5EB822B}" type="datetimeFigureOut">
              <a:rPr lang="fa-IR" smtClean="0"/>
              <a:t>07/05/1445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38019-1085-492B-9466-7E0333A8C9CF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16040504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B9B6B-202E-48B5-846E-133EE5EB822B}" type="datetimeFigureOut">
              <a:rPr lang="fa-IR" smtClean="0"/>
              <a:t>07/05/1445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38019-1085-492B-9466-7E0333A8C9CF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78072799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B9B6B-202E-48B5-846E-133EE5EB822B}" type="datetimeFigureOut">
              <a:rPr lang="fa-IR" smtClean="0"/>
              <a:t>07/05/1445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38019-1085-492B-9466-7E0333A8C9CF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43576647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B9B6B-202E-48B5-846E-133EE5EB822B}" type="datetimeFigureOut">
              <a:rPr lang="fa-IR" smtClean="0"/>
              <a:t>07/05/1445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38019-1085-492B-9466-7E0333A8C9CF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562410659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B9B6B-202E-48B5-846E-133EE5EB822B}" type="datetimeFigureOut">
              <a:rPr lang="fa-IR" smtClean="0"/>
              <a:t>07/05/1445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38019-1085-492B-9466-7E0333A8C9CF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346165259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B9B6B-202E-48B5-846E-133EE5EB822B}" type="datetimeFigureOut">
              <a:rPr lang="fa-IR" smtClean="0"/>
              <a:t>07/05/1445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38019-1085-492B-9466-7E0333A8C9CF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86295561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B9B6B-202E-48B5-846E-133EE5EB822B}" type="datetimeFigureOut">
              <a:rPr lang="fa-IR" smtClean="0"/>
              <a:t>07/05/1445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38019-1085-492B-9466-7E0333A8C9CF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566799165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B9B6B-202E-48B5-846E-133EE5EB822B}" type="datetimeFigureOut">
              <a:rPr lang="fa-IR" smtClean="0"/>
              <a:t>07/05/1445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38019-1085-492B-9466-7E0333A8C9CF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89384095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>
            <a:spLocks noGrp="1"/>
          </p:cNvSpPr>
          <p:nvPr>
            <p:ph type="subTitle" idx="1"/>
          </p:nvPr>
        </p:nvSpPr>
        <p:spPr>
          <a:xfrm flipH="1">
            <a:off x="5316224" y="1073588"/>
            <a:ext cx="2229000" cy="670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None/>
              <a:defRPr sz="1400">
                <a:solidFill>
                  <a:srgbClr val="E87E4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None/>
              <a:defRPr sz="1400">
                <a:solidFill>
                  <a:srgbClr val="E87E45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None/>
              <a:defRPr sz="1400">
                <a:solidFill>
                  <a:srgbClr val="E87E45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None/>
              <a:defRPr sz="1400">
                <a:solidFill>
                  <a:srgbClr val="E87E45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None/>
              <a:defRPr sz="1400">
                <a:solidFill>
                  <a:srgbClr val="E87E45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None/>
              <a:defRPr sz="1400">
                <a:solidFill>
                  <a:srgbClr val="E87E45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None/>
              <a:defRPr sz="1400">
                <a:solidFill>
                  <a:srgbClr val="E87E45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None/>
              <a:defRPr sz="1400">
                <a:solidFill>
                  <a:srgbClr val="E87E45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None/>
              <a:defRPr sz="1400">
                <a:solidFill>
                  <a:srgbClr val="E87E45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ubTitle" idx="2"/>
          </p:nvPr>
        </p:nvSpPr>
        <p:spPr>
          <a:xfrm flipH="1">
            <a:off x="5316224" y="3055913"/>
            <a:ext cx="2229000" cy="670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None/>
              <a:defRPr sz="1400">
                <a:solidFill>
                  <a:srgbClr val="E87E4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None/>
              <a:defRPr sz="1400">
                <a:solidFill>
                  <a:srgbClr val="E87E45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None/>
              <a:defRPr sz="1400">
                <a:solidFill>
                  <a:srgbClr val="E87E45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None/>
              <a:defRPr sz="1400">
                <a:solidFill>
                  <a:srgbClr val="E87E45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None/>
              <a:defRPr sz="1400">
                <a:solidFill>
                  <a:srgbClr val="E87E45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None/>
              <a:defRPr sz="1400">
                <a:solidFill>
                  <a:srgbClr val="E87E45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None/>
              <a:defRPr sz="1400">
                <a:solidFill>
                  <a:srgbClr val="E87E45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None/>
              <a:defRPr sz="1400">
                <a:solidFill>
                  <a:srgbClr val="E87E45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None/>
              <a:defRPr sz="1400">
                <a:solidFill>
                  <a:srgbClr val="E87E45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ubTitle" idx="3"/>
          </p:nvPr>
        </p:nvSpPr>
        <p:spPr>
          <a:xfrm flipH="1">
            <a:off x="3178540" y="1073588"/>
            <a:ext cx="2229000" cy="670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None/>
              <a:defRPr sz="1400">
                <a:solidFill>
                  <a:srgbClr val="E87E4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None/>
              <a:defRPr sz="1400">
                <a:solidFill>
                  <a:srgbClr val="E87E45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None/>
              <a:defRPr sz="1400">
                <a:solidFill>
                  <a:srgbClr val="E87E45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None/>
              <a:defRPr sz="1400">
                <a:solidFill>
                  <a:srgbClr val="E87E45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None/>
              <a:defRPr sz="1400">
                <a:solidFill>
                  <a:srgbClr val="E87E45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None/>
              <a:defRPr sz="1400">
                <a:solidFill>
                  <a:srgbClr val="E87E45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None/>
              <a:defRPr sz="1400">
                <a:solidFill>
                  <a:srgbClr val="E87E45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None/>
              <a:defRPr sz="1400">
                <a:solidFill>
                  <a:srgbClr val="E87E45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None/>
              <a:defRPr sz="1400">
                <a:solidFill>
                  <a:srgbClr val="E87E45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ubTitle" idx="4"/>
          </p:nvPr>
        </p:nvSpPr>
        <p:spPr>
          <a:xfrm flipH="1">
            <a:off x="3178540" y="3055913"/>
            <a:ext cx="2229000" cy="670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None/>
              <a:defRPr sz="1400">
                <a:solidFill>
                  <a:srgbClr val="E87E4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None/>
              <a:defRPr sz="1400">
                <a:solidFill>
                  <a:srgbClr val="E87E45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None/>
              <a:defRPr sz="1400">
                <a:solidFill>
                  <a:srgbClr val="E87E45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None/>
              <a:defRPr sz="1400">
                <a:solidFill>
                  <a:srgbClr val="E87E45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None/>
              <a:defRPr sz="1400">
                <a:solidFill>
                  <a:srgbClr val="E87E45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None/>
              <a:defRPr sz="1400">
                <a:solidFill>
                  <a:srgbClr val="E87E45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None/>
              <a:defRPr sz="1400">
                <a:solidFill>
                  <a:srgbClr val="E87E45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None/>
              <a:defRPr sz="1400">
                <a:solidFill>
                  <a:srgbClr val="E87E45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None/>
              <a:defRPr sz="1400">
                <a:solidFill>
                  <a:srgbClr val="E87E4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ctrTitle"/>
          </p:nvPr>
        </p:nvSpPr>
        <p:spPr>
          <a:xfrm flipH="1">
            <a:off x="605700" y="1587038"/>
            <a:ext cx="3451800" cy="188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3600"/>
              <a:buNone/>
              <a:defRPr sz="3600">
                <a:solidFill>
                  <a:srgbClr val="541C1D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A7E5C"/>
              </a:buClr>
              <a:buSzPts val="3600"/>
              <a:buNone/>
              <a:defRPr sz="3600">
                <a:solidFill>
                  <a:srgbClr val="FA7E5C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A7E5C"/>
              </a:buClr>
              <a:buSzPts val="3600"/>
              <a:buNone/>
              <a:defRPr sz="3600">
                <a:solidFill>
                  <a:srgbClr val="FA7E5C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A7E5C"/>
              </a:buClr>
              <a:buSzPts val="3600"/>
              <a:buNone/>
              <a:defRPr sz="3600">
                <a:solidFill>
                  <a:srgbClr val="FA7E5C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A7E5C"/>
              </a:buClr>
              <a:buSzPts val="3600"/>
              <a:buNone/>
              <a:defRPr sz="3600">
                <a:solidFill>
                  <a:srgbClr val="FA7E5C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A7E5C"/>
              </a:buClr>
              <a:buSzPts val="3600"/>
              <a:buNone/>
              <a:defRPr sz="3600">
                <a:solidFill>
                  <a:srgbClr val="FA7E5C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A7E5C"/>
              </a:buClr>
              <a:buSzPts val="3600"/>
              <a:buNone/>
              <a:defRPr sz="3600">
                <a:solidFill>
                  <a:srgbClr val="FA7E5C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A7E5C"/>
              </a:buClr>
              <a:buSzPts val="3600"/>
              <a:buNone/>
              <a:defRPr sz="3600">
                <a:solidFill>
                  <a:srgbClr val="FA7E5C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A7E5C"/>
              </a:buClr>
              <a:buSzPts val="3600"/>
              <a:buNone/>
              <a:defRPr sz="3600">
                <a:solidFill>
                  <a:srgbClr val="FA7E5C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title" idx="5" hasCustomPrompt="1"/>
          </p:nvPr>
        </p:nvSpPr>
        <p:spPr>
          <a:xfrm flipH="1">
            <a:off x="5306474" y="867413"/>
            <a:ext cx="22485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32" name="Google Shape;32;p4"/>
          <p:cNvSpPr txBox="1">
            <a:spLocks noGrp="1"/>
          </p:cNvSpPr>
          <p:nvPr>
            <p:ph type="title" idx="6" hasCustomPrompt="1"/>
          </p:nvPr>
        </p:nvSpPr>
        <p:spPr>
          <a:xfrm flipH="1">
            <a:off x="5306474" y="2849738"/>
            <a:ext cx="22485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33" name="Google Shape;33;p4"/>
          <p:cNvSpPr txBox="1">
            <a:spLocks noGrp="1"/>
          </p:cNvSpPr>
          <p:nvPr>
            <p:ph type="title" idx="7" hasCustomPrompt="1"/>
          </p:nvPr>
        </p:nvSpPr>
        <p:spPr>
          <a:xfrm flipH="1">
            <a:off x="3168790" y="867413"/>
            <a:ext cx="22485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34" name="Google Shape;34;p4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3168790" y="2849738"/>
            <a:ext cx="22485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None/>
              <a:defRPr sz="3600">
                <a:solidFill>
                  <a:srgbClr val="E87E4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35" name="Google Shape;35;p4"/>
          <p:cNvSpPr txBox="1">
            <a:spLocks noGrp="1"/>
          </p:cNvSpPr>
          <p:nvPr>
            <p:ph type="subTitle" idx="9"/>
          </p:nvPr>
        </p:nvSpPr>
        <p:spPr>
          <a:xfrm flipH="1">
            <a:off x="3372340" y="1690613"/>
            <a:ext cx="18414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ubTitle" idx="13"/>
          </p:nvPr>
        </p:nvSpPr>
        <p:spPr>
          <a:xfrm flipH="1">
            <a:off x="5510024" y="1690613"/>
            <a:ext cx="18414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subTitle" idx="14"/>
          </p:nvPr>
        </p:nvSpPr>
        <p:spPr>
          <a:xfrm flipH="1">
            <a:off x="3372340" y="3698288"/>
            <a:ext cx="18414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subTitle" idx="15"/>
          </p:nvPr>
        </p:nvSpPr>
        <p:spPr>
          <a:xfrm flipH="1">
            <a:off x="5510024" y="3698288"/>
            <a:ext cx="18414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99812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5"/>
          <p:cNvSpPr txBox="1">
            <a:spLocks noGrp="1"/>
          </p:cNvSpPr>
          <p:nvPr>
            <p:ph type="ctrTitle"/>
          </p:nvPr>
        </p:nvSpPr>
        <p:spPr>
          <a:xfrm flipH="1">
            <a:off x="2984700" y="3148100"/>
            <a:ext cx="3035100" cy="67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800"/>
              <a:buNone/>
              <a:defRPr sz="1800">
                <a:solidFill>
                  <a:srgbClr val="541C1D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2000"/>
              <a:buNone/>
              <a:defRPr sz="12000">
                <a:solidFill>
                  <a:srgbClr val="541C1D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2000"/>
              <a:buNone/>
              <a:defRPr sz="12000">
                <a:solidFill>
                  <a:srgbClr val="541C1D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2000"/>
              <a:buNone/>
              <a:defRPr sz="12000">
                <a:solidFill>
                  <a:srgbClr val="541C1D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2000"/>
              <a:buNone/>
              <a:defRPr sz="12000">
                <a:solidFill>
                  <a:srgbClr val="541C1D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2000"/>
              <a:buNone/>
              <a:defRPr sz="12000">
                <a:solidFill>
                  <a:srgbClr val="541C1D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2000"/>
              <a:buNone/>
              <a:defRPr sz="12000">
                <a:solidFill>
                  <a:srgbClr val="541C1D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2000"/>
              <a:buNone/>
              <a:defRPr sz="12000">
                <a:solidFill>
                  <a:srgbClr val="541C1D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2000"/>
              <a:buNone/>
              <a:defRPr sz="12000">
                <a:solidFill>
                  <a:srgbClr val="541C1D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subTitle" idx="1"/>
          </p:nvPr>
        </p:nvSpPr>
        <p:spPr>
          <a:xfrm flipH="1">
            <a:off x="2276699" y="1460600"/>
            <a:ext cx="4543200" cy="126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2400"/>
              <a:buNone/>
              <a:defRPr sz="2400">
                <a:solidFill>
                  <a:srgbClr val="541C1D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600"/>
              <a:buNone/>
              <a:defRPr sz="1600">
                <a:solidFill>
                  <a:srgbClr val="541C1D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600"/>
              <a:buNone/>
              <a:defRPr sz="1600">
                <a:solidFill>
                  <a:srgbClr val="541C1D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600"/>
              <a:buNone/>
              <a:defRPr sz="1600">
                <a:solidFill>
                  <a:srgbClr val="541C1D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600"/>
              <a:buNone/>
              <a:defRPr sz="1600">
                <a:solidFill>
                  <a:srgbClr val="541C1D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600"/>
              <a:buNone/>
              <a:defRPr sz="1600">
                <a:solidFill>
                  <a:srgbClr val="541C1D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600"/>
              <a:buNone/>
              <a:defRPr sz="1600">
                <a:solidFill>
                  <a:srgbClr val="541C1D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600"/>
              <a:buNone/>
              <a:defRPr sz="1600">
                <a:solidFill>
                  <a:srgbClr val="541C1D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600"/>
              <a:buNone/>
              <a:defRPr sz="1600">
                <a:solidFill>
                  <a:srgbClr val="541C1D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550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 1">
  <p:cSld name="HEADLINE 1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6"/>
          <p:cNvSpPr txBox="1">
            <a:spLocks noGrp="1"/>
          </p:cNvSpPr>
          <p:nvPr>
            <p:ph type="ctrTitle"/>
          </p:nvPr>
        </p:nvSpPr>
        <p:spPr>
          <a:xfrm>
            <a:off x="1046250" y="2577954"/>
            <a:ext cx="7126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2400"/>
              <a:buNone/>
              <a:defRPr sz="2400">
                <a:solidFill>
                  <a:srgbClr val="541C1D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800"/>
              <a:buNone/>
              <a:defRPr sz="1800">
                <a:solidFill>
                  <a:srgbClr val="541C1D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800"/>
              <a:buNone/>
              <a:defRPr sz="1800">
                <a:solidFill>
                  <a:srgbClr val="541C1D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800"/>
              <a:buNone/>
              <a:defRPr sz="1800">
                <a:solidFill>
                  <a:srgbClr val="541C1D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800"/>
              <a:buNone/>
              <a:defRPr sz="1800">
                <a:solidFill>
                  <a:srgbClr val="541C1D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800"/>
              <a:buNone/>
              <a:defRPr sz="1800">
                <a:solidFill>
                  <a:srgbClr val="541C1D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800"/>
              <a:buNone/>
              <a:defRPr sz="1800">
                <a:solidFill>
                  <a:srgbClr val="541C1D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800"/>
              <a:buNone/>
              <a:defRPr sz="1800">
                <a:solidFill>
                  <a:srgbClr val="541C1D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800"/>
              <a:buNone/>
              <a:defRPr sz="1800">
                <a:solidFill>
                  <a:srgbClr val="541C1D"/>
                </a:solidFill>
              </a:defRPr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ubTitle" idx="1"/>
          </p:nvPr>
        </p:nvSpPr>
        <p:spPr>
          <a:xfrm>
            <a:off x="3656700" y="3039400"/>
            <a:ext cx="19059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200"/>
              <a:buNone/>
              <a:defRPr>
                <a:solidFill>
                  <a:srgbClr val="541C1D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200"/>
              <a:buNone/>
              <a:defRPr>
                <a:solidFill>
                  <a:srgbClr val="541C1D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200"/>
              <a:buNone/>
              <a:defRPr>
                <a:solidFill>
                  <a:srgbClr val="541C1D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200"/>
              <a:buNone/>
              <a:defRPr>
                <a:solidFill>
                  <a:srgbClr val="541C1D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200"/>
              <a:buNone/>
              <a:defRPr>
                <a:solidFill>
                  <a:srgbClr val="541C1D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200"/>
              <a:buNone/>
              <a:defRPr>
                <a:solidFill>
                  <a:srgbClr val="541C1D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200"/>
              <a:buNone/>
              <a:defRPr>
                <a:solidFill>
                  <a:srgbClr val="541C1D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200"/>
              <a:buNone/>
              <a:defRPr>
                <a:solidFill>
                  <a:srgbClr val="541C1D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200"/>
              <a:buNone/>
              <a:defRPr>
                <a:solidFill>
                  <a:srgbClr val="541C1D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title" idx="2" hasCustomPrompt="1"/>
          </p:nvPr>
        </p:nvSpPr>
        <p:spPr>
          <a:xfrm>
            <a:off x="3732762" y="1537228"/>
            <a:ext cx="17538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AE1C8"/>
              </a:buClr>
              <a:buSzPts val="5500"/>
              <a:buNone/>
              <a:defRPr sz="5500">
                <a:solidFill>
                  <a:srgbClr val="FAE1C8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5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5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5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5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5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5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5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5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3520590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+ TEXT">
  <p:cSld name="NUMBERS + 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0"/>
          <p:cNvSpPr txBox="1">
            <a:spLocks noGrp="1"/>
          </p:cNvSpPr>
          <p:nvPr>
            <p:ph type="subTitle" idx="1"/>
          </p:nvPr>
        </p:nvSpPr>
        <p:spPr>
          <a:xfrm>
            <a:off x="977129" y="1332875"/>
            <a:ext cx="3127800" cy="67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39" name="Google Shape;139;p20"/>
          <p:cNvSpPr txBox="1">
            <a:spLocks noGrp="1"/>
          </p:cNvSpPr>
          <p:nvPr>
            <p:ph type="title" hasCustomPrompt="1"/>
          </p:nvPr>
        </p:nvSpPr>
        <p:spPr>
          <a:xfrm>
            <a:off x="162123" y="807825"/>
            <a:ext cx="47580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40" name="Google Shape;140;p20"/>
          <p:cNvSpPr txBox="1">
            <a:spLocks noGrp="1"/>
          </p:cNvSpPr>
          <p:nvPr>
            <p:ph type="subTitle" idx="2"/>
          </p:nvPr>
        </p:nvSpPr>
        <p:spPr>
          <a:xfrm>
            <a:off x="977129" y="2528425"/>
            <a:ext cx="3127800" cy="67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41" name="Google Shape;141;p20"/>
          <p:cNvSpPr txBox="1">
            <a:spLocks noGrp="1"/>
          </p:cNvSpPr>
          <p:nvPr>
            <p:ph type="title" idx="3" hasCustomPrompt="1"/>
          </p:nvPr>
        </p:nvSpPr>
        <p:spPr>
          <a:xfrm>
            <a:off x="162123" y="2003375"/>
            <a:ext cx="47580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42" name="Google Shape;142;p20"/>
          <p:cNvSpPr txBox="1">
            <a:spLocks noGrp="1"/>
          </p:cNvSpPr>
          <p:nvPr>
            <p:ph type="subTitle" idx="4"/>
          </p:nvPr>
        </p:nvSpPr>
        <p:spPr>
          <a:xfrm>
            <a:off x="977129" y="3723975"/>
            <a:ext cx="3127800" cy="67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43" name="Google Shape;143;p20"/>
          <p:cNvSpPr txBox="1">
            <a:spLocks noGrp="1"/>
          </p:cNvSpPr>
          <p:nvPr>
            <p:ph type="title" idx="5" hasCustomPrompt="1"/>
          </p:nvPr>
        </p:nvSpPr>
        <p:spPr>
          <a:xfrm>
            <a:off x="162123" y="3198925"/>
            <a:ext cx="47580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3191710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">
  <p:cSld name="TWO COLUMNS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ctrTitle"/>
          </p:nvPr>
        </p:nvSpPr>
        <p:spPr>
          <a:xfrm flipH="1">
            <a:off x="5213413" y="697076"/>
            <a:ext cx="31887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subTitle" idx="1"/>
          </p:nvPr>
        </p:nvSpPr>
        <p:spPr>
          <a:xfrm flipH="1">
            <a:off x="5210375" y="1177588"/>
            <a:ext cx="30786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ctrTitle" idx="2"/>
          </p:nvPr>
        </p:nvSpPr>
        <p:spPr>
          <a:xfrm flipH="1">
            <a:off x="5235300" y="2773526"/>
            <a:ext cx="31887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subTitle" idx="3"/>
          </p:nvPr>
        </p:nvSpPr>
        <p:spPr>
          <a:xfrm flipH="1">
            <a:off x="5189266" y="3254038"/>
            <a:ext cx="30786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title" idx="4"/>
          </p:nvPr>
        </p:nvSpPr>
        <p:spPr>
          <a:xfrm>
            <a:off x="608860" y="2123400"/>
            <a:ext cx="2675400" cy="89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>
                <a:solidFill>
                  <a:srgbClr val="434343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>
                <a:solidFill>
                  <a:srgbClr val="434343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>
                <a:solidFill>
                  <a:srgbClr val="434343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>
                <a:solidFill>
                  <a:srgbClr val="434343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>
                <a:solidFill>
                  <a:srgbClr val="434343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>
                <a:solidFill>
                  <a:srgbClr val="434343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>
                <a:solidFill>
                  <a:srgbClr val="434343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21127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ODY TEXT 1">
  <p:cSld name="TITLE + BODY TEXT 1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"/>
          <p:cNvSpPr txBox="1">
            <a:spLocks noGrp="1"/>
          </p:cNvSpPr>
          <p:nvPr>
            <p:ph type="body" idx="1"/>
          </p:nvPr>
        </p:nvSpPr>
        <p:spPr>
          <a:xfrm>
            <a:off x="2234100" y="2403800"/>
            <a:ext cx="4675800" cy="120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title"/>
          </p:nvPr>
        </p:nvSpPr>
        <p:spPr>
          <a:xfrm>
            <a:off x="615225" y="513900"/>
            <a:ext cx="4723500" cy="89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8631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redits">
  <p:cSld name="Credits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7"/>
          <p:cNvSpPr txBox="1">
            <a:spLocks noGrp="1"/>
          </p:cNvSpPr>
          <p:nvPr>
            <p:ph type="body" idx="1"/>
          </p:nvPr>
        </p:nvSpPr>
        <p:spPr>
          <a:xfrm>
            <a:off x="642050" y="2134800"/>
            <a:ext cx="5308200" cy="14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200"/>
              <a:buChar char="●"/>
              <a:defRPr>
                <a:solidFill>
                  <a:srgbClr val="541C1D"/>
                </a:solidFill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541C1D"/>
              </a:buClr>
              <a:buSzPts val="1200"/>
              <a:buChar char="○"/>
              <a:defRPr>
                <a:solidFill>
                  <a:srgbClr val="541C1D"/>
                </a:solidFill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rgbClr val="541C1D"/>
              </a:buClr>
              <a:buSzPts val="1200"/>
              <a:buChar char="■"/>
              <a:defRPr>
                <a:solidFill>
                  <a:srgbClr val="541C1D"/>
                </a:solidFill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rgbClr val="541C1D"/>
              </a:buClr>
              <a:buSzPts val="1200"/>
              <a:buChar char="●"/>
              <a:defRPr>
                <a:solidFill>
                  <a:srgbClr val="541C1D"/>
                </a:solidFill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rgbClr val="541C1D"/>
              </a:buClr>
              <a:buSzPts val="1200"/>
              <a:buChar char="○"/>
              <a:defRPr>
                <a:solidFill>
                  <a:srgbClr val="541C1D"/>
                </a:solidFill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rgbClr val="541C1D"/>
              </a:buClr>
              <a:buSzPts val="1200"/>
              <a:buChar char="■"/>
              <a:defRPr>
                <a:solidFill>
                  <a:srgbClr val="541C1D"/>
                </a:solidFill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rgbClr val="541C1D"/>
              </a:buClr>
              <a:buSzPts val="1200"/>
              <a:buChar char="●"/>
              <a:defRPr>
                <a:solidFill>
                  <a:srgbClr val="541C1D"/>
                </a:solidFill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rgbClr val="541C1D"/>
              </a:buClr>
              <a:buSzPts val="1200"/>
              <a:buChar char="○"/>
              <a:defRPr>
                <a:solidFill>
                  <a:srgbClr val="541C1D"/>
                </a:solidFill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rgbClr val="541C1D"/>
              </a:buClr>
              <a:buSzPts val="1200"/>
              <a:buChar char="■"/>
              <a:defRPr>
                <a:solidFill>
                  <a:srgbClr val="541C1D"/>
                </a:solidFill>
              </a:defRPr>
            </a:lvl9pPr>
          </a:lstStyle>
          <a:p>
            <a:endParaRPr/>
          </a:p>
        </p:txBody>
      </p:sp>
      <p:sp>
        <p:nvSpPr>
          <p:cNvPr id="164" name="Google Shape;164;p27"/>
          <p:cNvSpPr txBox="1">
            <a:spLocks noGrp="1"/>
          </p:cNvSpPr>
          <p:nvPr>
            <p:ph type="title"/>
          </p:nvPr>
        </p:nvSpPr>
        <p:spPr>
          <a:xfrm>
            <a:off x="4722997" y="357800"/>
            <a:ext cx="3808200" cy="89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2800"/>
              <a:buNone/>
              <a:defRPr>
                <a:solidFill>
                  <a:srgbClr val="541C1D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2800"/>
              <a:buNone/>
              <a:defRPr>
                <a:solidFill>
                  <a:srgbClr val="541C1D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2800"/>
              <a:buNone/>
              <a:defRPr>
                <a:solidFill>
                  <a:srgbClr val="541C1D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2800"/>
              <a:buNone/>
              <a:defRPr>
                <a:solidFill>
                  <a:srgbClr val="541C1D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2800"/>
              <a:buNone/>
              <a:defRPr>
                <a:solidFill>
                  <a:srgbClr val="541C1D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2800"/>
              <a:buNone/>
              <a:defRPr>
                <a:solidFill>
                  <a:srgbClr val="541C1D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2800"/>
              <a:buNone/>
              <a:defRPr>
                <a:solidFill>
                  <a:srgbClr val="541C1D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2800"/>
              <a:buNone/>
              <a:defRPr>
                <a:solidFill>
                  <a:srgbClr val="541C1D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2800"/>
              <a:buNone/>
              <a:defRPr>
                <a:solidFill>
                  <a:srgbClr val="541C1D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70343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CHNOLOGY DESIGN 1">
  <p:cSld name="TECHNOLOGY DESIGN 1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1"/>
          <p:cNvSpPr txBox="1">
            <a:spLocks noGrp="1"/>
          </p:cNvSpPr>
          <p:nvPr>
            <p:ph type="ctrTitle"/>
          </p:nvPr>
        </p:nvSpPr>
        <p:spPr>
          <a:xfrm flipH="1">
            <a:off x="5019125" y="2751175"/>
            <a:ext cx="28209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46" name="Google Shape;146;p21"/>
          <p:cNvSpPr txBox="1">
            <a:spLocks noGrp="1"/>
          </p:cNvSpPr>
          <p:nvPr>
            <p:ph type="subTitle" idx="1"/>
          </p:nvPr>
        </p:nvSpPr>
        <p:spPr>
          <a:xfrm flipH="1">
            <a:off x="5433100" y="3212625"/>
            <a:ext cx="2406900" cy="110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86843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FB9B6B-202E-48B5-846E-133EE5EB822B}" type="datetimeFigureOut">
              <a:rPr lang="fa-IR" smtClean="0"/>
              <a:t>07/05/1445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838019-1085-492B-9466-7E0333A8C9CF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943981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  <p:sldLayoutId id="2147483695" r:id="rId18"/>
    <p:sldLayoutId id="2147483696" r:id="rId19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0"/>
          <p:cNvSpPr/>
          <p:nvPr/>
        </p:nvSpPr>
        <p:spPr>
          <a:xfrm rot="10800000">
            <a:off x="1247149" y="1125124"/>
            <a:ext cx="6310365" cy="3548177"/>
          </a:xfrm>
          <a:custGeom>
            <a:avLst/>
            <a:gdLst/>
            <a:ahLst/>
            <a:cxnLst/>
            <a:rect l="l" t="t" r="r" b="b"/>
            <a:pathLst>
              <a:path w="282399" h="187511" extrusionOk="0">
                <a:moveTo>
                  <a:pt x="146637" y="1"/>
                </a:moveTo>
                <a:cubicBezTo>
                  <a:pt x="118086" y="1"/>
                  <a:pt x="89551" y="1375"/>
                  <a:pt x="61124" y="4122"/>
                </a:cubicBezTo>
                <a:cubicBezTo>
                  <a:pt x="60422" y="4190"/>
                  <a:pt x="59797" y="4211"/>
                  <a:pt x="59244" y="4211"/>
                </a:cubicBezTo>
                <a:cubicBezTo>
                  <a:pt x="58290" y="4211"/>
                  <a:pt x="57550" y="4147"/>
                  <a:pt x="57000" y="4147"/>
                </a:cubicBezTo>
                <a:cubicBezTo>
                  <a:pt x="55571" y="4147"/>
                  <a:pt x="55419" y="4576"/>
                  <a:pt x="56106" y="7661"/>
                </a:cubicBezTo>
                <a:lnTo>
                  <a:pt x="55993" y="7643"/>
                </a:lnTo>
                <a:lnTo>
                  <a:pt x="55993" y="7643"/>
                </a:lnTo>
                <a:cubicBezTo>
                  <a:pt x="56911" y="14665"/>
                  <a:pt x="62398" y="21107"/>
                  <a:pt x="60918" y="28036"/>
                </a:cubicBezTo>
                <a:cubicBezTo>
                  <a:pt x="60225" y="31201"/>
                  <a:pt x="58147" y="33860"/>
                  <a:pt x="56012" y="36294"/>
                </a:cubicBezTo>
                <a:cubicBezTo>
                  <a:pt x="47379" y="46088"/>
                  <a:pt x="36892" y="54010"/>
                  <a:pt x="27266" y="62830"/>
                </a:cubicBezTo>
                <a:cubicBezTo>
                  <a:pt x="17641" y="71631"/>
                  <a:pt x="8652" y="81725"/>
                  <a:pt x="4326" y="94028"/>
                </a:cubicBezTo>
                <a:cubicBezTo>
                  <a:pt x="0" y="106332"/>
                  <a:pt x="1199" y="121276"/>
                  <a:pt x="10132" y="130789"/>
                </a:cubicBezTo>
                <a:cubicBezTo>
                  <a:pt x="16517" y="137605"/>
                  <a:pt x="26012" y="140957"/>
                  <a:pt x="32042" y="148111"/>
                </a:cubicBezTo>
                <a:cubicBezTo>
                  <a:pt x="36686" y="153616"/>
                  <a:pt x="38821" y="160864"/>
                  <a:pt x="43465" y="166388"/>
                </a:cubicBezTo>
                <a:cubicBezTo>
                  <a:pt x="48016" y="171837"/>
                  <a:pt x="54607" y="175152"/>
                  <a:pt x="61180" y="177793"/>
                </a:cubicBezTo>
                <a:cubicBezTo>
                  <a:pt x="77375" y="184249"/>
                  <a:pt x="94558" y="187511"/>
                  <a:pt x="111805" y="187511"/>
                </a:cubicBezTo>
                <a:cubicBezTo>
                  <a:pt x="121621" y="187511"/>
                  <a:pt x="131457" y="186454"/>
                  <a:pt x="141143" y="184328"/>
                </a:cubicBezTo>
                <a:cubicBezTo>
                  <a:pt x="163353" y="179422"/>
                  <a:pt x="184589" y="168879"/>
                  <a:pt x="207323" y="168598"/>
                </a:cubicBezTo>
                <a:cubicBezTo>
                  <a:pt x="207648" y="168594"/>
                  <a:pt x="207974" y="168592"/>
                  <a:pt x="208300" y="168592"/>
                </a:cubicBezTo>
                <a:cubicBezTo>
                  <a:pt x="212694" y="168592"/>
                  <a:pt x="217158" y="168916"/>
                  <a:pt x="221563" y="168916"/>
                </a:cubicBezTo>
                <a:cubicBezTo>
                  <a:pt x="226409" y="168916"/>
                  <a:pt x="231183" y="168524"/>
                  <a:pt x="235713" y="166875"/>
                </a:cubicBezTo>
                <a:cubicBezTo>
                  <a:pt x="244327" y="163729"/>
                  <a:pt x="250750" y="156444"/>
                  <a:pt x="255956" y="148897"/>
                </a:cubicBezTo>
                <a:cubicBezTo>
                  <a:pt x="275020" y="121238"/>
                  <a:pt x="282398" y="85807"/>
                  <a:pt x="276013" y="52830"/>
                </a:cubicBezTo>
                <a:cubicBezTo>
                  <a:pt x="273953" y="42287"/>
                  <a:pt x="270395" y="31688"/>
                  <a:pt x="263147" y="23748"/>
                </a:cubicBezTo>
                <a:cubicBezTo>
                  <a:pt x="254402" y="14159"/>
                  <a:pt x="241443" y="9646"/>
                  <a:pt x="228803" y="6762"/>
                </a:cubicBezTo>
                <a:cubicBezTo>
                  <a:pt x="206930" y="1762"/>
                  <a:pt x="184402" y="508"/>
                  <a:pt x="161986" y="133"/>
                </a:cubicBezTo>
                <a:cubicBezTo>
                  <a:pt x="156869" y="45"/>
                  <a:pt x="151753" y="1"/>
                  <a:pt x="14663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3774" y="1011313"/>
            <a:ext cx="5219700" cy="1887900"/>
          </a:xfrm>
        </p:spPr>
        <p:txBody>
          <a:bodyPr/>
          <a:lstStyle/>
          <a:p>
            <a:r>
              <a:rPr lang="en-US" u="sng" dirty="0" smtClean="0">
                <a:solidFill>
                  <a:schemeClr val="bg1"/>
                </a:solidFill>
              </a:rPr>
              <a:t/>
            </a:r>
            <a:br>
              <a:rPr lang="en-US" u="sng" dirty="0" smtClean="0">
                <a:solidFill>
                  <a:schemeClr val="bg1"/>
                </a:solidFill>
              </a:rPr>
            </a:br>
            <a:endParaRPr lang="fa-IR" u="sng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08144" y="1689398"/>
            <a:ext cx="4588377" cy="670500"/>
          </a:xfrm>
        </p:spPr>
        <p:txBody>
          <a:bodyPr>
            <a:normAutofit fontScale="92500"/>
          </a:bodyPr>
          <a:lstStyle/>
          <a:p>
            <a:r>
              <a:rPr lang="en-US" sz="4000" dirty="0" smtClean="0">
                <a:latin typeface="Arial Black" panose="020B0A04020102020204" pitchFamily="34" charset="0"/>
              </a:rPr>
              <a:t>change position</a:t>
            </a:r>
            <a:endParaRPr lang="en-US" sz="4000" dirty="0" smtClean="0">
              <a:latin typeface="Arial Black" panose="020B0A040201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99622" y="2393605"/>
            <a:ext cx="41393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 smtClean="0">
                <a:solidFill>
                  <a:schemeClr val="tx1"/>
                </a:solidFill>
              </a:rPr>
              <a:t>Persent</a:t>
            </a:r>
            <a:r>
              <a:rPr lang="en-US" sz="2000" dirty="0" smtClean="0">
                <a:solidFill>
                  <a:schemeClr val="tx1"/>
                </a:solidFill>
              </a:rPr>
              <a:t> by : </a:t>
            </a:r>
            <a:r>
              <a:rPr lang="en-US" sz="2000" dirty="0" err="1" smtClean="0">
                <a:solidFill>
                  <a:schemeClr val="tx1"/>
                </a:solidFill>
              </a:rPr>
              <a:t>Yasman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sadat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Salehi</a:t>
            </a:r>
            <a:endParaRPr lang="en-US" sz="2000" dirty="0" smtClean="0">
              <a:solidFill>
                <a:schemeClr val="tx1"/>
              </a:solidFill>
            </a:endParaRPr>
          </a:p>
          <a:p>
            <a:r>
              <a:rPr lang="en-US" sz="2000" dirty="0" smtClean="0">
                <a:solidFill>
                  <a:schemeClr val="tx1"/>
                </a:solidFill>
              </a:rPr>
              <a:t>Supervisor :</a:t>
            </a:r>
            <a:r>
              <a:rPr lang="en-US" sz="2000" dirty="0" err="1" smtClean="0">
                <a:solidFill>
                  <a:schemeClr val="tx1"/>
                </a:solidFill>
              </a:rPr>
              <a:t>Mrs.Heirati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Shape 5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" y="256357"/>
            <a:ext cx="4012476" cy="300935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112326" y="342273"/>
            <a:ext cx="427909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Goals of positioning: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474588" y="3586322"/>
            <a:ext cx="3637738" cy="6705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3600" dirty="0" smtClean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05962" y="930961"/>
            <a:ext cx="4252822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304800">
              <a:buClr>
                <a:srgbClr val="541C1D"/>
              </a:buClr>
              <a:buSzPts val="1400"/>
            </a:pPr>
            <a:endParaRPr lang="en-US" sz="1800" dirty="0" smtClean="0">
              <a:solidFill>
                <a:schemeClr val="tx1"/>
              </a:solidFill>
              <a:latin typeface="Roboto"/>
              <a:sym typeface="Roboto"/>
            </a:endParaRPr>
          </a:p>
          <a:p>
            <a:pPr marL="723900" lvl="0" indent="-571500">
              <a:buClr>
                <a:srgbClr val="541C1D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Roboto"/>
                <a:sym typeface="Roboto"/>
              </a:rPr>
              <a:t>Improving chest expansion and lung ventilation.</a:t>
            </a:r>
          </a:p>
          <a:p>
            <a:pPr marL="723900" lvl="0" indent="-571500">
              <a:buClr>
                <a:srgbClr val="541C1D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Roboto"/>
                <a:sym typeface="Roboto"/>
              </a:rPr>
              <a:t>Providing more comfort to patient.</a:t>
            </a:r>
          </a:p>
          <a:p>
            <a:pPr marL="723900" lvl="0" indent="-571500">
              <a:buClr>
                <a:srgbClr val="541C1D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Roboto"/>
                <a:sym typeface="Roboto"/>
              </a:rPr>
              <a:t>The possibility of doing some daily activities.</a:t>
            </a:r>
          </a:p>
          <a:p>
            <a:pPr marL="723900" lvl="0" indent="-571500">
              <a:buClr>
                <a:srgbClr val="541C1D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Roboto"/>
                <a:sym typeface="Roboto"/>
              </a:rPr>
              <a:t>Help maintain skin health.</a:t>
            </a:r>
          </a:p>
          <a:p>
            <a:pPr marL="723900" lvl="0" indent="-571500">
              <a:buClr>
                <a:srgbClr val="541C1D"/>
              </a:buClr>
              <a:buSzPts val="1400"/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8D2325">
                  <a:lumMod val="75000"/>
                </a:srgbClr>
              </a:solidFill>
              <a:latin typeface="Roboto"/>
              <a:sym typeface="Roboto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0" name="Google Shape;540;p32"/>
          <p:cNvGrpSpPr/>
          <p:nvPr/>
        </p:nvGrpSpPr>
        <p:grpSpPr>
          <a:xfrm rot="-8521147" flipH="1">
            <a:off x="5042493" y="2243280"/>
            <a:ext cx="2712826" cy="621429"/>
            <a:chOff x="234200" y="2027925"/>
            <a:chExt cx="7146700" cy="1637100"/>
          </a:xfrm>
        </p:grpSpPr>
        <p:sp>
          <p:nvSpPr>
            <p:cNvPr id="541" name="Google Shape;541;p32"/>
            <p:cNvSpPr/>
            <p:nvPr/>
          </p:nvSpPr>
          <p:spPr>
            <a:xfrm>
              <a:off x="234200" y="3510875"/>
              <a:ext cx="311250" cy="154150"/>
            </a:xfrm>
            <a:custGeom>
              <a:avLst/>
              <a:gdLst/>
              <a:ahLst/>
              <a:cxnLst/>
              <a:rect l="l" t="t" r="r" b="b"/>
              <a:pathLst>
                <a:path w="12450" h="6166" extrusionOk="0">
                  <a:moveTo>
                    <a:pt x="5093" y="0"/>
                  </a:moveTo>
                  <a:cubicBezTo>
                    <a:pt x="4118" y="0"/>
                    <a:pt x="1659" y="898"/>
                    <a:pt x="879" y="1542"/>
                  </a:cubicBezTo>
                  <a:cubicBezTo>
                    <a:pt x="235" y="2049"/>
                    <a:pt x="1" y="2927"/>
                    <a:pt x="294" y="3708"/>
                  </a:cubicBezTo>
                  <a:cubicBezTo>
                    <a:pt x="918" y="5190"/>
                    <a:pt x="3025" y="6166"/>
                    <a:pt x="5562" y="6166"/>
                  </a:cubicBezTo>
                  <a:cubicBezTo>
                    <a:pt x="10108" y="6166"/>
                    <a:pt x="12449" y="3044"/>
                    <a:pt x="9328" y="1152"/>
                  </a:cubicBezTo>
                  <a:cubicBezTo>
                    <a:pt x="8391" y="566"/>
                    <a:pt x="6303" y="0"/>
                    <a:pt x="509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32"/>
            <p:cNvSpPr/>
            <p:nvPr/>
          </p:nvSpPr>
          <p:spPr>
            <a:xfrm>
              <a:off x="706400" y="2918875"/>
              <a:ext cx="577575" cy="299350"/>
            </a:xfrm>
            <a:custGeom>
              <a:avLst/>
              <a:gdLst/>
              <a:ahLst/>
              <a:cxnLst/>
              <a:rect l="l" t="t" r="r" b="b"/>
              <a:pathLst>
                <a:path w="23103" h="11974" extrusionOk="0">
                  <a:moveTo>
                    <a:pt x="10467" y="0"/>
                  </a:moveTo>
                  <a:cubicBezTo>
                    <a:pt x="8998" y="0"/>
                    <a:pt x="7527" y="176"/>
                    <a:pt x="6166" y="540"/>
                  </a:cubicBezTo>
                  <a:cubicBezTo>
                    <a:pt x="2303" y="1574"/>
                    <a:pt x="195" y="3388"/>
                    <a:pt x="39" y="5808"/>
                  </a:cubicBezTo>
                  <a:cubicBezTo>
                    <a:pt x="0" y="6647"/>
                    <a:pt x="117" y="7466"/>
                    <a:pt x="371" y="7895"/>
                  </a:cubicBezTo>
                  <a:lnTo>
                    <a:pt x="371" y="7915"/>
                  </a:lnTo>
                  <a:cubicBezTo>
                    <a:pt x="956" y="8910"/>
                    <a:pt x="1834" y="9690"/>
                    <a:pt x="3415" y="10510"/>
                  </a:cubicBezTo>
                  <a:cubicBezTo>
                    <a:pt x="5600" y="11681"/>
                    <a:pt x="7044" y="11973"/>
                    <a:pt x="10556" y="11973"/>
                  </a:cubicBezTo>
                  <a:cubicBezTo>
                    <a:pt x="13268" y="11973"/>
                    <a:pt x="13698" y="11934"/>
                    <a:pt x="15141" y="11486"/>
                  </a:cubicBezTo>
                  <a:cubicBezTo>
                    <a:pt x="21893" y="9456"/>
                    <a:pt x="23102" y="4403"/>
                    <a:pt x="17522" y="1535"/>
                  </a:cubicBezTo>
                  <a:cubicBezTo>
                    <a:pt x="15565" y="532"/>
                    <a:pt x="13019" y="0"/>
                    <a:pt x="1046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32"/>
            <p:cNvSpPr/>
            <p:nvPr/>
          </p:nvSpPr>
          <p:spPr>
            <a:xfrm>
              <a:off x="1324925" y="3370600"/>
              <a:ext cx="297575" cy="139600"/>
            </a:xfrm>
            <a:custGeom>
              <a:avLst/>
              <a:gdLst/>
              <a:ahLst/>
              <a:cxnLst/>
              <a:rect l="l" t="t" r="r" b="b"/>
              <a:pathLst>
                <a:path w="11903" h="5584" extrusionOk="0">
                  <a:moveTo>
                    <a:pt x="6634" y="1"/>
                  </a:moveTo>
                  <a:cubicBezTo>
                    <a:pt x="5316" y="1"/>
                    <a:pt x="3940" y="339"/>
                    <a:pt x="2615" y="1007"/>
                  </a:cubicBezTo>
                  <a:cubicBezTo>
                    <a:pt x="508" y="2060"/>
                    <a:pt x="0" y="3328"/>
                    <a:pt x="1288" y="4421"/>
                  </a:cubicBezTo>
                  <a:cubicBezTo>
                    <a:pt x="2239" y="5249"/>
                    <a:pt x="3413" y="5584"/>
                    <a:pt x="5368" y="5584"/>
                  </a:cubicBezTo>
                  <a:cubicBezTo>
                    <a:pt x="5579" y="5584"/>
                    <a:pt x="5799" y="5580"/>
                    <a:pt x="6029" y="5572"/>
                  </a:cubicBezTo>
                  <a:cubicBezTo>
                    <a:pt x="8449" y="5475"/>
                    <a:pt x="9932" y="5006"/>
                    <a:pt x="10771" y="4070"/>
                  </a:cubicBezTo>
                  <a:cubicBezTo>
                    <a:pt x="11902" y="2821"/>
                    <a:pt x="11376" y="1416"/>
                    <a:pt x="9463" y="577"/>
                  </a:cubicBezTo>
                  <a:cubicBezTo>
                    <a:pt x="8584" y="192"/>
                    <a:pt x="7625" y="1"/>
                    <a:pt x="663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32"/>
            <p:cNvSpPr/>
            <p:nvPr/>
          </p:nvSpPr>
          <p:spPr>
            <a:xfrm>
              <a:off x="1835650" y="2826000"/>
              <a:ext cx="666825" cy="316950"/>
            </a:xfrm>
            <a:custGeom>
              <a:avLst/>
              <a:gdLst/>
              <a:ahLst/>
              <a:cxnLst/>
              <a:rect l="l" t="t" r="r" b="b"/>
              <a:pathLst>
                <a:path w="26673" h="12678" extrusionOk="0">
                  <a:moveTo>
                    <a:pt x="15890" y="1"/>
                  </a:moveTo>
                  <a:cubicBezTo>
                    <a:pt x="13731" y="1"/>
                    <a:pt x="11573" y="361"/>
                    <a:pt x="9502" y="1074"/>
                  </a:cubicBezTo>
                  <a:cubicBezTo>
                    <a:pt x="3805" y="3103"/>
                    <a:pt x="2068" y="3942"/>
                    <a:pt x="976" y="5230"/>
                  </a:cubicBezTo>
                  <a:cubicBezTo>
                    <a:pt x="137" y="6264"/>
                    <a:pt x="0" y="7708"/>
                    <a:pt x="605" y="8879"/>
                  </a:cubicBezTo>
                  <a:lnTo>
                    <a:pt x="585" y="8898"/>
                  </a:lnTo>
                  <a:cubicBezTo>
                    <a:pt x="1034" y="9679"/>
                    <a:pt x="3024" y="10928"/>
                    <a:pt x="4488" y="11357"/>
                  </a:cubicBezTo>
                  <a:cubicBezTo>
                    <a:pt x="5619" y="11630"/>
                    <a:pt x="6751" y="11786"/>
                    <a:pt x="7902" y="11845"/>
                  </a:cubicBezTo>
                  <a:cubicBezTo>
                    <a:pt x="9229" y="11942"/>
                    <a:pt x="10556" y="12118"/>
                    <a:pt x="11863" y="12371"/>
                  </a:cubicBezTo>
                  <a:cubicBezTo>
                    <a:pt x="12865" y="12577"/>
                    <a:pt x="14194" y="12677"/>
                    <a:pt x="15555" y="12677"/>
                  </a:cubicBezTo>
                  <a:cubicBezTo>
                    <a:pt x="17294" y="12677"/>
                    <a:pt x="19086" y="12513"/>
                    <a:pt x="20312" y="12196"/>
                  </a:cubicBezTo>
                  <a:cubicBezTo>
                    <a:pt x="22302" y="11708"/>
                    <a:pt x="24839" y="10284"/>
                    <a:pt x="25834" y="9113"/>
                  </a:cubicBezTo>
                  <a:cubicBezTo>
                    <a:pt x="26575" y="8254"/>
                    <a:pt x="26673" y="7962"/>
                    <a:pt x="26673" y="6362"/>
                  </a:cubicBezTo>
                  <a:cubicBezTo>
                    <a:pt x="26673" y="4742"/>
                    <a:pt x="26575" y="4469"/>
                    <a:pt x="25834" y="3591"/>
                  </a:cubicBezTo>
                  <a:cubicBezTo>
                    <a:pt x="24858" y="2459"/>
                    <a:pt x="22263" y="996"/>
                    <a:pt x="20370" y="528"/>
                  </a:cubicBezTo>
                  <a:cubicBezTo>
                    <a:pt x="18897" y="175"/>
                    <a:pt x="17393" y="1"/>
                    <a:pt x="1589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2"/>
            <p:cNvSpPr/>
            <p:nvPr/>
          </p:nvSpPr>
          <p:spPr>
            <a:xfrm>
              <a:off x="2948775" y="2707475"/>
              <a:ext cx="236625" cy="119550"/>
            </a:xfrm>
            <a:custGeom>
              <a:avLst/>
              <a:gdLst/>
              <a:ahLst/>
              <a:cxnLst/>
              <a:rect l="l" t="t" r="r" b="b"/>
              <a:pathLst>
                <a:path w="9465" h="4782" extrusionOk="0">
                  <a:moveTo>
                    <a:pt x="5347" y="1"/>
                  </a:moveTo>
                  <a:cubicBezTo>
                    <a:pt x="2011" y="1"/>
                    <a:pt x="1" y="1757"/>
                    <a:pt x="1445" y="3415"/>
                  </a:cubicBezTo>
                  <a:lnTo>
                    <a:pt x="1445" y="3396"/>
                  </a:lnTo>
                  <a:cubicBezTo>
                    <a:pt x="2264" y="4332"/>
                    <a:pt x="3533" y="4781"/>
                    <a:pt x="5289" y="4781"/>
                  </a:cubicBezTo>
                  <a:cubicBezTo>
                    <a:pt x="7786" y="4781"/>
                    <a:pt x="9464" y="3825"/>
                    <a:pt x="9464" y="2381"/>
                  </a:cubicBezTo>
                  <a:cubicBezTo>
                    <a:pt x="9464" y="957"/>
                    <a:pt x="7786" y="1"/>
                    <a:pt x="534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2"/>
            <p:cNvSpPr/>
            <p:nvPr/>
          </p:nvSpPr>
          <p:spPr>
            <a:xfrm>
              <a:off x="3072675" y="3192025"/>
              <a:ext cx="529300" cy="291075"/>
            </a:xfrm>
            <a:custGeom>
              <a:avLst/>
              <a:gdLst/>
              <a:ahLst/>
              <a:cxnLst/>
              <a:rect l="l" t="t" r="r" b="b"/>
              <a:pathLst>
                <a:path w="21172" h="11643" extrusionOk="0">
                  <a:moveTo>
                    <a:pt x="10626" y="0"/>
                  </a:moveTo>
                  <a:cubicBezTo>
                    <a:pt x="9187" y="0"/>
                    <a:pt x="7745" y="169"/>
                    <a:pt x="6420" y="521"/>
                  </a:cubicBezTo>
                  <a:cubicBezTo>
                    <a:pt x="4411" y="1047"/>
                    <a:pt x="2225" y="2199"/>
                    <a:pt x="1269" y="3272"/>
                  </a:cubicBezTo>
                  <a:cubicBezTo>
                    <a:pt x="703" y="3896"/>
                    <a:pt x="1" y="5535"/>
                    <a:pt x="99" y="5984"/>
                  </a:cubicBezTo>
                  <a:cubicBezTo>
                    <a:pt x="118" y="6101"/>
                    <a:pt x="235" y="6569"/>
                    <a:pt x="352" y="7057"/>
                  </a:cubicBezTo>
                  <a:cubicBezTo>
                    <a:pt x="801" y="8793"/>
                    <a:pt x="2869" y="10159"/>
                    <a:pt x="6615" y="11193"/>
                  </a:cubicBezTo>
                  <a:cubicBezTo>
                    <a:pt x="7981" y="11564"/>
                    <a:pt x="8703" y="11642"/>
                    <a:pt x="10674" y="11642"/>
                  </a:cubicBezTo>
                  <a:cubicBezTo>
                    <a:pt x="12781" y="11642"/>
                    <a:pt x="13288" y="11584"/>
                    <a:pt x="15064" y="11096"/>
                  </a:cubicBezTo>
                  <a:cubicBezTo>
                    <a:pt x="17366" y="10452"/>
                    <a:pt x="18927" y="9515"/>
                    <a:pt x="20040" y="8169"/>
                  </a:cubicBezTo>
                  <a:cubicBezTo>
                    <a:pt x="21171" y="6784"/>
                    <a:pt x="21152" y="4794"/>
                    <a:pt x="19981" y="3447"/>
                  </a:cubicBezTo>
                  <a:cubicBezTo>
                    <a:pt x="19396" y="2764"/>
                    <a:pt x="18693" y="2179"/>
                    <a:pt x="17932" y="1711"/>
                  </a:cubicBezTo>
                  <a:cubicBezTo>
                    <a:pt x="16045" y="601"/>
                    <a:pt x="13341" y="0"/>
                    <a:pt x="1062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32"/>
            <p:cNvSpPr/>
            <p:nvPr/>
          </p:nvSpPr>
          <p:spPr>
            <a:xfrm>
              <a:off x="3409275" y="2154825"/>
              <a:ext cx="217575" cy="135250"/>
            </a:xfrm>
            <a:custGeom>
              <a:avLst/>
              <a:gdLst/>
              <a:ahLst/>
              <a:cxnLst/>
              <a:rect l="l" t="t" r="r" b="b"/>
              <a:pathLst>
                <a:path w="8703" h="5410" extrusionOk="0">
                  <a:moveTo>
                    <a:pt x="4839" y="0"/>
                  </a:moveTo>
                  <a:cubicBezTo>
                    <a:pt x="2556" y="0"/>
                    <a:pt x="898" y="898"/>
                    <a:pt x="781" y="2185"/>
                  </a:cubicBezTo>
                  <a:cubicBezTo>
                    <a:pt x="761" y="2576"/>
                    <a:pt x="605" y="3005"/>
                    <a:pt x="449" y="3141"/>
                  </a:cubicBezTo>
                  <a:cubicBezTo>
                    <a:pt x="0" y="3473"/>
                    <a:pt x="0" y="4156"/>
                    <a:pt x="429" y="4644"/>
                  </a:cubicBezTo>
                  <a:cubicBezTo>
                    <a:pt x="845" y="5134"/>
                    <a:pt x="1658" y="5410"/>
                    <a:pt x="2564" y="5410"/>
                  </a:cubicBezTo>
                  <a:cubicBezTo>
                    <a:pt x="2848" y="5410"/>
                    <a:pt x="3141" y="5383"/>
                    <a:pt x="3434" y="5327"/>
                  </a:cubicBezTo>
                  <a:cubicBezTo>
                    <a:pt x="3922" y="5249"/>
                    <a:pt x="4390" y="5112"/>
                    <a:pt x="4839" y="4897"/>
                  </a:cubicBezTo>
                  <a:cubicBezTo>
                    <a:pt x="5366" y="4644"/>
                    <a:pt x="5912" y="4449"/>
                    <a:pt x="6478" y="4332"/>
                  </a:cubicBezTo>
                  <a:cubicBezTo>
                    <a:pt x="7980" y="3941"/>
                    <a:pt x="8702" y="3258"/>
                    <a:pt x="8702" y="2263"/>
                  </a:cubicBezTo>
                  <a:cubicBezTo>
                    <a:pt x="8702" y="976"/>
                    <a:pt x="7024" y="0"/>
                    <a:pt x="48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32"/>
            <p:cNvSpPr/>
            <p:nvPr/>
          </p:nvSpPr>
          <p:spPr>
            <a:xfrm>
              <a:off x="3648775" y="2476625"/>
              <a:ext cx="324400" cy="168925"/>
            </a:xfrm>
            <a:custGeom>
              <a:avLst/>
              <a:gdLst/>
              <a:ahLst/>
              <a:cxnLst/>
              <a:rect l="l" t="t" r="r" b="b"/>
              <a:pathLst>
                <a:path w="12976" h="6757" extrusionOk="0">
                  <a:moveTo>
                    <a:pt x="6115" y="0"/>
                  </a:moveTo>
                  <a:cubicBezTo>
                    <a:pt x="5127" y="0"/>
                    <a:pt x="4143" y="124"/>
                    <a:pt x="3317" y="376"/>
                  </a:cubicBezTo>
                  <a:cubicBezTo>
                    <a:pt x="1620" y="903"/>
                    <a:pt x="391" y="1996"/>
                    <a:pt x="137" y="3167"/>
                  </a:cubicBezTo>
                  <a:cubicBezTo>
                    <a:pt x="0" y="3869"/>
                    <a:pt x="117" y="4181"/>
                    <a:pt x="781" y="4923"/>
                  </a:cubicBezTo>
                  <a:lnTo>
                    <a:pt x="800" y="4923"/>
                  </a:lnTo>
                  <a:cubicBezTo>
                    <a:pt x="1971" y="6269"/>
                    <a:pt x="3395" y="6757"/>
                    <a:pt x="6166" y="6757"/>
                  </a:cubicBezTo>
                  <a:cubicBezTo>
                    <a:pt x="8000" y="6757"/>
                    <a:pt x="8449" y="6698"/>
                    <a:pt x="9483" y="6269"/>
                  </a:cubicBezTo>
                  <a:cubicBezTo>
                    <a:pt x="12956" y="4903"/>
                    <a:pt x="12976" y="1937"/>
                    <a:pt x="9522" y="572"/>
                  </a:cubicBezTo>
                  <a:cubicBezTo>
                    <a:pt x="8581" y="193"/>
                    <a:pt x="7345" y="0"/>
                    <a:pt x="611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2"/>
            <p:cNvSpPr/>
            <p:nvPr/>
          </p:nvSpPr>
          <p:spPr>
            <a:xfrm>
              <a:off x="3804875" y="2648175"/>
              <a:ext cx="773175" cy="407800"/>
            </a:xfrm>
            <a:custGeom>
              <a:avLst/>
              <a:gdLst/>
              <a:ahLst/>
              <a:cxnLst/>
              <a:rect l="l" t="t" r="r" b="b"/>
              <a:pathLst>
                <a:path w="30927" h="16312" extrusionOk="0">
                  <a:moveTo>
                    <a:pt x="16294" y="1"/>
                  </a:moveTo>
                  <a:cubicBezTo>
                    <a:pt x="11883" y="1"/>
                    <a:pt x="9604" y="604"/>
                    <a:pt x="5717" y="2665"/>
                  </a:cubicBezTo>
                  <a:cubicBezTo>
                    <a:pt x="1815" y="4734"/>
                    <a:pt x="0" y="8382"/>
                    <a:pt x="1522" y="11133"/>
                  </a:cubicBezTo>
                  <a:cubicBezTo>
                    <a:pt x="3024" y="13826"/>
                    <a:pt x="6907" y="15719"/>
                    <a:pt x="11941" y="16245"/>
                  </a:cubicBezTo>
                  <a:cubicBezTo>
                    <a:pt x="12541" y="16289"/>
                    <a:pt x="13141" y="16311"/>
                    <a:pt x="13740" y="16311"/>
                  </a:cubicBezTo>
                  <a:cubicBezTo>
                    <a:pt x="15536" y="16311"/>
                    <a:pt x="17322" y="16114"/>
                    <a:pt x="19063" y="15719"/>
                  </a:cubicBezTo>
                  <a:cubicBezTo>
                    <a:pt x="20683" y="15309"/>
                    <a:pt x="25912" y="13026"/>
                    <a:pt x="27375" y="12109"/>
                  </a:cubicBezTo>
                  <a:cubicBezTo>
                    <a:pt x="29756" y="10587"/>
                    <a:pt x="30926" y="8246"/>
                    <a:pt x="30321" y="6197"/>
                  </a:cubicBezTo>
                  <a:cubicBezTo>
                    <a:pt x="29600" y="3738"/>
                    <a:pt x="26868" y="1690"/>
                    <a:pt x="22848" y="617"/>
                  </a:cubicBezTo>
                  <a:cubicBezTo>
                    <a:pt x="21014" y="129"/>
                    <a:pt x="20527" y="70"/>
                    <a:pt x="17385" y="12"/>
                  </a:cubicBezTo>
                  <a:cubicBezTo>
                    <a:pt x="17007" y="5"/>
                    <a:pt x="16643" y="1"/>
                    <a:pt x="162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32"/>
            <p:cNvSpPr/>
            <p:nvPr/>
          </p:nvSpPr>
          <p:spPr>
            <a:xfrm>
              <a:off x="4308275" y="3203875"/>
              <a:ext cx="536600" cy="279225"/>
            </a:xfrm>
            <a:custGeom>
              <a:avLst/>
              <a:gdLst/>
              <a:ahLst/>
              <a:cxnLst/>
              <a:rect l="l" t="t" r="r" b="b"/>
              <a:pathLst>
                <a:path w="21464" h="11169" extrusionOk="0">
                  <a:moveTo>
                    <a:pt x="9628" y="0"/>
                  </a:moveTo>
                  <a:cubicBezTo>
                    <a:pt x="4599" y="0"/>
                    <a:pt x="418" y="2271"/>
                    <a:pt x="78" y="5256"/>
                  </a:cubicBezTo>
                  <a:cubicBezTo>
                    <a:pt x="0" y="5881"/>
                    <a:pt x="98" y="6524"/>
                    <a:pt x="371" y="7110"/>
                  </a:cubicBezTo>
                  <a:cubicBezTo>
                    <a:pt x="1834" y="9666"/>
                    <a:pt x="5307" y="11168"/>
                    <a:pt x="9815" y="11168"/>
                  </a:cubicBezTo>
                  <a:cubicBezTo>
                    <a:pt x="11590" y="11168"/>
                    <a:pt x="12390" y="11071"/>
                    <a:pt x="13737" y="10719"/>
                  </a:cubicBezTo>
                  <a:cubicBezTo>
                    <a:pt x="19863" y="9100"/>
                    <a:pt x="21463" y="4710"/>
                    <a:pt x="16995" y="1803"/>
                  </a:cubicBezTo>
                  <a:cubicBezTo>
                    <a:pt x="15571" y="866"/>
                    <a:pt x="12546" y="86"/>
                    <a:pt x="10127" y="8"/>
                  </a:cubicBezTo>
                  <a:cubicBezTo>
                    <a:pt x="9960" y="3"/>
                    <a:pt x="9793" y="0"/>
                    <a:pt x="96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32"/>
            <p:cNvSpPr/>
            <p:nvPr/>
          </p:nvSpPr>
          <p:spPr>
            <a:xfrm>
              <a:off x="4321925" y="2027925"/>
              <a:ext cx="564400" cy="342625"/>
            </a:xfrm>
            <a:custGeom>
              <a:avLst/>
              <a:gdLst/>
              <a:ahLst/>
              <a:cxnLst/>
              <a:rect l="l" t="t" r="r" b="b"/>
              <a:pathLst>
                <a:path w="22576" h="13705" extrusionOk="0">
                  <a:moveTo>
                    <a:pt x="12863" y="0"/>
                  </a:moveTo>
                  <a:cubicBezTo>
                    <a:pt x="12246" y="0"/>
                    <a:pt x="11944" y="127"/>
                    <a:pt x="11239" y="530"/>
                  </a:cubicBezTo>
                  <a:cubicBezTo>
                    <a:pt x="10498" y="979"/>
                    <a:pt x="9678" y="1213"/>
                    <a:pt x="8820" y="1232"/>
                  </a:cubicBezTo>
                  <a:cubicBezTo>
                    <a:pt x="5659" y="1486"/>
                    <a:pt x="2479" y="2832"/>
                    <a:pt x="996" y="4569"/>
                  </a:cubicBezTo>
                  <a:cubicBezTo>
                    <a:pt x="293" y="5388"/>
                    <a:pt x="157" y="5778"/>
                    <a:pt x="79" y="7242"/>
                  </a:cubicBezTo>
                  <a:cubicBezTo>
                    <a:pt x="1" y="8705"/>
                    <a:pt x="98" y="9134"/>
                    <a:pt x="645" y="9895"/>
                  </a:cubicBezTo>
                  <a:lnTo>
                    <a:pt x="625" y="9895"/>
                  </a:lnTo>
                  <a:cubicBezTo>
                    <a:pt x="1581" y="11261"/>
                    <a:pt x="4040" y="12608"/>
                    <a:pt x="6693" y="13212"/>
                  </a:cubicBezTo>
                  <a:cubicBezTo>
                    <a:pt x="8143" y="13541"/>
                    <a:pt x="9608" y="13704"/>
                    <a:pt x="11031" y="13704"/>
                  </a:cubicBezTo>
                  <a:cubicBezTo>
                    <a:pt x="13322" y="13704"/>
                    <a:pt x="15505" y="13282"/>
                    <a:pt x="17347" y="12451"/>
                  </a:cubicBezTo>
                  <a:cubicBezTo>
                    <a:pt x="21093" y="10754"/>
                    <a:pt x="22576" y="6988"/>
                    <a:pt x="20488" y="4510"/>
                  </a:cubicBezTo>
                  <a:cubicBezTo>
                    <a:pt x="19786" y="3710"/>
                    <a:pt x="17522" y="2208"/>
                    <a:pt x="16976" y="2208"/>
                  </a:cubicBezTo>
                  <a:cubicBezTo>
                    <a:pt x="16839" y="2208"/>
                    <a:pt x="16722" y="1974"/>
                    <a:pt x="16722" y="1701"/>
                  </a:cubicBezTo>
                  <a:cubicBezTo>
                    <a:pt x="16722" y="901"/>
                    <a:pt x="15356" y="140"/>
                    <a:pt x="13678" y="42"/>
                  </a:cubicBezTo>
                  <a:cubicBezTo>
                    <a:pt x="13345" y="16"/>
                    <a:pt x="13084" y="0"/>
                    <a:pt x="1286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32"/>
            <p:cNvSpPr/>
            <p:nvPr/>
          </p:nvSpPr>
          <p:spPr>
            <a:xfrm>
              <a:off x="5256550" y="3187950"/>
              <a:ext cx="620975" cy="355425"/>
            </a:xfrm>
            <a:custGeom>
              <a:avLst/>
              <a:gdLst/>
              <a:ahLst/>
              <a:cxnLst/>
              <a:rect l="l" t="t" r="r" b="b"/>
              <a:pathLst>
                <a:path w="24839" h="14217" extrusionOk="0">
                  <a:moveTo>
                    <a:pt x="12390" y="1"/>
                  </a:moveTo>
                  <a:cubicBezTo>
                    <a:pt x="9659" y="1"/>
                    <a:pt x="9229" y="59"/>
                    <a:pt x="7376" y="547"/>
                  </a:cubicBezTo>
                  <a:cubicBezTo>
                    <a:pt x="4683" y="1288"/>
                    <a:pt x="2303" y="2596"/>
                    <a:pt x="1112" y="4020"/>
                  </a:cubicBezTo>
                  <a:cubicBezTo>
                    <a:pt x="254" y="5015"/>
                    <a:pt x="137" y="5327"/>
                    <a:pt x="78" y="6849"/>
                  </a:cubicBezTo>
                  <a:cubicBezTo>
                    <a:pt x="0" y="8254"/>
                    <a:pt x="98" y="8722"/>
                    <a:pt x="625" y="9503"/>
                  </a:cubicBezTo>
                  <a:cubicBezTo>
                    <a:pt x="2750" y="12613"/>
                    <a:pt x="7624" y="14217"/>
                    <a:pt x="12474" y="14217"/>
                  </a:cubicBezTo>
                  <a:cubicBezTo>
                    <a:pt x="16842" y="14217"/>
                    <a:pt x="21190" y="12916"/>
                    <a:pt x="23492" y="10244"/>
                  </a:cubicBezTo>
                  <a:cubicBezTo>
                    <a:pt x="24468" y="9132"/>
                    <a:pt x="24624" y="8761"/>
                    <a:pt x="24741" y="7474"/>
                  </a:cubicBezTo>
                  <a:cubicBezTo>
                    <a:pt x="24839" y="6283"/>
                    <a:pt x="24741" y="5796"/>
                    <a:pt x="24214" y="4918"/>
                  </a:cubicBezTo>
                  <a:cubicBezTo>
                    <a:pt x="23024" y="2908"/>
                    <a:pt x="20780" y="1484"/>
                    <a:pt x="17346" y="547"/>
                  </a:cubicBezTo>
                  <a:cubicBezTo>
                    <a:pt x="15551" y="59"/>
                    <a:pt x="15122" y="1"/>
                    <a:pt x="1239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32"/>
            <p:cNvSpPr/>
            <p:nvPr/>
          </p:nvSpPr>
          <p:spPr>
            <a:xfrm>
              <a:off x="5290200" y="2689950"/>
              <a:ext cx="400025" cy="215600"/>
            </a:xfrm>
            <a:custGeom>
              <a:avLst/>
              <a:gdLst/>
              <a:ahLst/>
              <a:cxnLst/>
              <a:rect l="l" t="t" r="r" b="b"/>
              <a:pathLst>
                <a:path w="16001" h="8624" extrusionOk="0">
                  <a:moveTo>
                    <a:pt x="7423" y="0"/>
                  </a:moveTo>
                  <a:cubicBezTo>
                    <a:pt x="4571" y="0"/>
                    <a:pt x="1645" y="987"/>
                    <a:pt x="527" y="2516"/>
                  </a:cubicBezTo>
                  <a:cubicBezTo>
                    <a:pt x="1" y="3219"/>
                    <a:pt x="1" y="5404"/>
                    <a:pt x="527" y="6087"/>
                  </a:cubicBezTo>
                  <a:cubicBezTo>
                    <a:pt x="1737" y="7648"/>
                    <a:pt x="4313" y="8623"/>
                    <a:pt x="7298" y="8623"/>
                  </a:cubicBezTo>
                  <a:cubicBezTo>
                    <a:pt x="9522" y="8623"/>
                    <a:pt x="11064" y="8253"/>
                    <a:pt x="12586" y="7336"/>
                  </a:cubicBezTo>
                  <a:cubicBezTo>
                    <a:pt x="16000" y="5306"/>
                    <a:pt x="14673" y="1541"/>
                    <a:pt x="10127" y="331"/>
                  </a:cubicBezTo>
                  <a:cubicBezTo>
                    <a:pt x="9277" y="105"/>
                    <a:pt x="8354" y="0"/>
                    <a:pt x="742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32"/>
            <p:cNvSpPr/>
            <p:nvPr/>
          </p:nvSpPr>
          <p:spPr>
            <a:xfrm>
              <a:off x="5925800" y="2568125"/>
              <a:ext cx="588800" cy="334100"/>
            </a:xfrm>
            <a:custGeom>
              <a:avLst/>
              <a:gdLst/>
              <a:ahLst/>
              <a:cxnLst/>
              <a:rect l="l" t="t" r="r" b="b"/>
              <a:pathLst>
                <a:path w="23552" h="13364" extrusionOk="0">
                  <a:moveTo>
                    <a:pt x="11687" y="1"/>
                  </a:moveTo>
                  <a:cubicBezTo>
                    <a:pt x="8911" y="1"/>
                    <a:pt x="6066" y="672"/>
                    <a:pt x="4020" y="1848"/>
                  </a:cubicBezTo>
                  <a:cubicBezTo>
                    <a:pt x="1249" y="3428"/>
                    <a:pt x="0" y="5906"/>
                    <a:pt x="859" y="8131"/>
                  </a:cubicBezTo>
                  <a:lnTo>
                    <a:pt x="839" y="8111"/>
                  </a:lnTo>
                  <a:lnTo>
                    <a:pt x="839" y="8111"/>
                  </a:lnTo>
                  <a:cubicBezTo>
                    <a:pt x="1639" y="10199"/>
                    <a:pt x="3864" y="11721"/>
                    <a:pt x="7551" y="12755"/>
                  </a:cubicBezTo>
                  <a:cubicBezTo>
                    <a:pt x="9437" y="13274"/>
                    <a:pt x="9881" y="13363"/>
                    <a:pt x="11835" y="13363"/>
                  </a:cubicBezTo>
                  <a:cubicBezTo>
                    <a:pt x="12084" y="13363"/>
                    <a:pt x="12359" y="13362"/>
                    <a:pt x="12663" y="13360"/>
                  </a:cubicBezTo>
                  <a:cubicBezTo>
                    <a:pt x="15161" y="13360"/>
                    <a:pt x="15707" y="13301"/>
                    <a:pt x="17288" y="12853"/>
                  </a:cubicBezTo>
                  <a:cubicBezTo>
                    <a:pt x="19551" y="12228"/>
                    <a:pt x="21561" y="11077"/>
                    <a:pt x="22673" y="9770"/>
                  </a:cubicBezTo>
                  <a:cubicBezTo>
                    <a:pt x="23473" y="8833"/>
                    <a:pt x="23551" y="8579"/>
                    <a:pt x="23551" y="6960"/>
                  </a:cubicBezTo>
                  <a:cubicBezTo>
                    <a:pt x="23551" y="5321"/>
                    <a:pt x="23473" y="5048"/>
                    <a:pt x="22693" y="4092"/>
                  </a:cubicBezTo>
                  <a:cubicBezTo>
                    <a:pt x="21151" y="2160"/>
                    <a:pt x="17288" y="502"/>
                    <a:pt x="13424" y="92"/>
                  </a:cubicBezTo>
                  <a:cubicBezTo>
                    <a:pt x="12854" y="31"/>
                    <a:pt x="12272" y="1"/>
                    <a:pt x="1168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2"/>
            <p:cNvSpPr/>
            <p:nvPr/>
          </p:nvSpPr>
          <p:spPr>
            <a:xfrm>
              <a:off x="6654075" y="3183400"/>
              <a:ext cx="688800" cy="377550"/>
            </a:xfrm>
            <a:custGeom>
              <a:avLst/>
              <a:gdLst/>
              <a:ahLst/>
              <a:cxnLst/>
              <a:rect l="l" t="t" r="r" b="b"/>
              <a:pathLst>
                <a:path w="27552" h="15102" extrusionOk="0">
                  <a:moveTo>
                    <a:pt x="13725" y="1"/>
                  </a:moveTo>
                  <a:cubicBezTo>
                    <a:pt x="9046" y="1"/>
                    <a:pt x="4460" y="1509"/>
                    <a:pt x="2147" y="4300"/>
                  </a:cubicBezTo>
                  <a:cubicBezTo>
                    <a:pt x="1503" y="5022"/>
                    <a:pt x="1054" y="5880"/>
                    <a:pt x="800" y="6817"/>
                  </a:cubicBezTo>
                  <a:cubicBezTo>
                    <a:pt x="664" y="7499"/>
                    <a:pt x="469" y="8163"/>
                    <a:pt x="254" y="8826"/>
                  </a:cubicBezTo>
                  <a:cubicBezTo>
                    <a:pt x="137" y="9099"/>
                    <a:pt x="59" y="9392"/>
                    <a:pt x="0" y="9685"/>
                  </a:cubicBezTo>
                  <a:cubicBezTo>
                    <a:pt x="20" y="9724"/>
                    <a:pt x="137" y="10114"/>
                    <a:pt x="254" y="10543"/>
                  </a:cubicBezTo>
                  <a:cubicBezTo>
                    <a:pt x="547" y="11538"/>
                    <a:pt x="1191" y="12260"/>
                    <a:pt x="2576" y="13119"/>
                  </a:cubicBezTo>
                  <a:cubicBezTo>
                    <a:pt x="4137" y="14094"/>
                    <a:pt x="6147" y="14641"/>
                    <a:pt x="9054" y="14816"/>
                  </a:cubicBezTo>
                  <a:cubicBezTo>
                    <a:pt x="10400" y="14894"/>
                    <a:pt x="12098" y="15011"/>
                    <a:pt x="12878" y="15070"/>
                  </a:cubicBezTo>
                  <a:cubicBezTo>
                    <a:pt x="13122" y="15091"/>
                    <a:pt x="13398" y="15101"/>
                    <a:pt x="13697" y="15101"/>
                  </a:cubicBezTo>
                  <a:cubicBezTo>
                    <a:pt x="15598" y="15101"/>
                    <a:pt x="18443" y="14695"/>
                    <a:pt x="20078" y="14172"/>
                  </a:cubicBezTo>
                  <a:cubicBezTo>
                    <a:pt x="24956" y="12573"/>
                    <a:pt x="27551" y="9334"/>
                    <a:pt x="26419" y="6251"/>
                  </a:cubicBezTo>
                  <a:cubicBezTo>
                    <a:pt x="25776" y="4514"/>
                    <a:pt x="24644" y="3265"/>
                    <a:pt x="22693" y="2153"/>
                  </a:cubicBezTo>
                  <a:cubicBezTo>
                    <a:pt x="20114" y="695"/>
                    <a:pt x="16898" y="1"/>
                    <a:pt x="1372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32"/>
            <p:cNvSpPr/>
            <p:nvPr/>
          </p:nvSpPr>
          <p:spPr>
            <a:xfrm>
              <a:off x="6900400" y="2703250"/>
              <a:ext cx="480500" cy="225550"/>
            </a:xfrm>
            <a:custGeom>
              <a:avLst/>
              <a:gdLst/>
              <a:ahLst/>
              <a:cxnLst/>
              <a:rect l="l" t="t" r="r" b="b"/>
              <a:pathLst>
                <a:path w="19220" h="9022" extrusionOk="0">
                  <a:moveTo>
                    <a:pt x="11413" y="0"/>
                  </a:moveTo>
                  <a:cubicBezTo>
                    <a:pt x="9736" y="0"/>
                    <a:pt x="7829" y="304"/>
                    <a:pt x="5640" y="911"/>
                  </a:cubicBezTo>
                  <a:cubicBezTo>
                    <a:pt x="4098" y="1321"/>
                    <a:pt x="2518" y="1848"/>
                    <a:pt x="2128" y="2043"/>
                  </a:cubicBezTo>
                  <a:cubicBezTo>
                    <a:pt x="625" y="2882"/>
                    <a:pt x="1" y="4287"/>
                    <a:pt x="664" y="5301"/>
                  </a:cubicBezTo>
                  <a:cubicBezTo>
                    <a:pt x="1191" y="6101"/>
                    <a:pt x="3669" y="7838"/>
                    <a:pt x="5132" y="8404"/>
                  </a:cubicBezTo>
                  <a:cubicBezTo>
                    <a:pt x="6174" y="8817"/>
                    <a:pt x="7388" y="9021"/>
                    <a:pt x="8845" y="9021"/>
                  </a:cubicBezTo>
                  <a:cubicBezTo>
                    <a:pt x="9518" y="9021"/>
                    <a:pt x="10242" y="8978"/>
                    <a:pt x="11025" y="8891"/>
                  </a:cubicBezTo>
                  <a:cubicBezTo>
                    <a:pt x="14498" y="8501"/>
                    <a:pt x="16254" y="7818"/>
                    <a:pt x="17561" y="6316"/>
                  </a:cubicBezTo>
                  <a:cubicBezTo>
                    <a:pt x="19220" y="4443"/>
                    <a:pt x="18732" y="2511"/>
                    <a:pt x="16254" y="1145"/>
                  </a:cubicBezTo>
                  <a:cubicBezTo>
                    <a:pt x="14883" y="382"/>
                    <a:pt x="13293" y="0"/>
                    <a:pt x="1141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8" name="Google Shape;558;p32"/>
          <p:cNvGrpSpPr/>
          <p:nvPr/>
        </p:nvGrpSpPr>
        <p:grpSpPr>
          <a:xfrm rot="10800000" flipH="1">
            <a:off x="1544702" y="121329"/>
            <a:ext cx="8589319" cy="4738713"/>
            <a:chOff x="236225" y="821275"/>
            <a:chExt cx="7149425" cy="4059550"/>
          </a:xfrm>
          <a:solidFill>
            <a:srgbClr val="00B0F0"/>
          </a:solidFill>
        </p:grpSpPr>
        <p:sp>
          <p:nvSpPr>
            <p:cNvPr id="559" name="Google Shape;559;p32"/>
            <p:cNvSpPr/>
            <p:nvPr/>
          </p:nvSpPr>
          <p:spPr>
            <a:xfrm>
              <a:off x="280050" y="944225"/>
              <a:ext cx="7020350" cy="3821725"/>
            </a:xfrm>
            <a:custGeom>
              <a:avLst/>
              <a:gdLst/>
              <a:ahLst/>
              <a:cxnLst/>
              <a:rect l="l" t="t" r="r" b="b"/>
              <a:pathLst>
                <a:path w="280814" h="152869" extrusionOk="0">
                  <a:moveTo>
                    <a:pt x="129208" y="1"/>
                  </a:moveTo>
                  <a:cubicBezTo>
                    <a:pt x="96901" y="1"/>
                    <a:pt x="66152" y="4569"/>
                    <a:pt x="32805" y="11476"/>
                  </a:cubicBezTo>
                  <a:cubicBezTo>
                    <a:pt x="7839" y="16658"/>
                    <a:pt x="6821" y="45129"/>
                    <a:pt x="3448" y="63859"/>
                  </a:cubicBezTo>
                  <a:cubicBezTo>
                    <a:pt x="0" y="82928"/>
                    <a:pt x="2770" y="103183"/>
                    <a:pt x="13435" y="119369"/>
                  </a:cubicBezTo>
                  <a:cubicBezTo>
                    <a:pt x="19144" y="128056"/>
                    <a:pt x="26700" y="135649"/>
                    <a:pt x="35933" y="140435"/>
                  </a:cubicBezTo>
                  <a:cubicBezTo>
                    <a:pt x="46673" y="145994"/>
                    <a:pt x="58997" y="147464"/>
                    <a:pt x="71056" y="148632"/>
                  </a:cubicBezTo>
                  <a:cubicBezTo>
                    <a:pt x="99074" y="151344"/>
                    <a:pt x="127239" y="152869"/>
                    <a:pt x="155390" y="152869"/>
                  </a:cubicBezTo>
                  <a:cubicBezTo>
                    <a:pt x="180440" y="152869"/>
                    <a:pt x="205477" y="151662"/>
                    <a:pt x="230390" y="149009"/>
                  </a:cubicBezTo>
                  <a:cubicBezTo>
                    <a:pt x="240301" y="147954"/>
                    <a:pt x="250401" y="146616"/>
                    <a:pt x="259408" y="142320"/>
                  </a:cubicBezTo>
                  <a:cubicBezTo>
                    <a:pt x="268415" y="138042"/>
                    <a:pt x="276291" y="130298"/>
                    <a:pt x="278326" y="120538"/>
                  </a:cubicBezTo>
                  <a:cubicBezTo>
                    <a:pt x="280813" y="108497"/>
                    <a:pt x="273898" y="96174"/>
                    <a:pt x="264439" y="88335"/>
                  </a:cubicBezTo>
                  <a:cubicBezTo>
                    <a:pt x="254980" y="80497"/>
                    <a:pt x="243260" y="76069"/>
                    <a:pt x="232124" y="70868"/>
                  </a:cubicBezTo>
                  <a:cubicBezTo>
                    <a:pt x="220988" y="65687"/>
                    <a:pt x="209814" y="59205"/>
                    <a:pt x="203238" y="48841"/>
                  </a:cubicBezTo>
                  <a:cubicBezTo>
                    <a:pt x="197170" y="39269"/>
                    <a:pt x="195606" y="27266"/>
                    <a:pt x="188880" y="18184"/>
                  </a:cubicBezTo>
                  <a:cubicBezTo>
                    <a:pt x="178158" y="3713"/>
                    <a:pt x="157959" y="755"/>
                    <a:pt x="139964" y="171"/>
                  </a:cubicBezTo>
                  <a:cubicBezTo>
                    <a:pt x="136356" y="56"/>
                    <a:pt x="132773" y="1"/>
                    <a:pt x="1292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32"/>
            <p:cNvSpPr/>
            <p:nvPr/>
          </p:nvSpPr>
          <p:spPr>
            <a:xfrm>
              <a:off x="236225" y="821275"/>
              <a:ext cx="7149425" cy="4059550"/>
            </a:xfrm>
            <a:custGeom>
              <a:avLst/>
              <a:gdLst/>
              <a:ahLst/>
              <a:cxnLst/>
              <a:rect l="l" t="t" r="r" b="b"/>
              <a:pathLst>
                <a:path w="285977" h="162382" extrusionOk="0">
                  <a:moveTo>
                    <a:pt x="267022" y="100245"/>
                  </a:moveTo>
                  <a:lnTo>
                    <a:pt x="267022" y="100245"/>
                  </a:lnTo>
                  <a:cubicBezTo>
                    <a:pt x="267531" y="100829"/>
                    <a:pt x="268209" y="101564"/>
                    <a:pt x="269018" y="102581"/>
                  </a:cubicBezTo>
                  <a:cubicBezTo>
                    <a:pt x="268190" y="101564"/>
                    <a:pt x="267531" y="100829"/>
                    <a:pt x="267022" y="100245"/>
                  </a:cubicBezTo>
                  <a:close/>
                  <a:moveTo>
                    <a:pt x="40004" y="149065"/>
                  </a:moveTo>
                  <a:lnTo>
                    <a:pt x="40004" y="149065"/>
                  </a:lnTo>
                  <a:cubicBezTo>
                    <a:pt x="46071" y="151722"/>
                    <a:pt x="52478" y="153267"/>
                    <a:pt x="58828" y="154304"/>
                  </a:cubicBezTo>
                  <a:cubicBezTo>
                    <a:pt x="61993" y="154831"/>
                    <a:pt x="65178" y="155227"/>
                    <a:pt x="68343" y="155566"/>
                  </a:cubicBezTo>
                  <a:cubicBezTo>
                    <a:pt x="71490" y="155924"/>
                    <a:pt x="74637" y="156226"/>
                    <a:pt x="77765" y="156508"/>
                  </a:cubicBezTo>
                  <a:cubicBezTo>
                    <a:pt x="90333" y="157714"/>
                    <a:pt x="102844" y="158675"/>
                    <a:pt x="115318" y="159372"/>
                  </a:cubicBezTo>
                  <a:cubicBezTo>
                    <a:pt x="127811" y="160088"/>
                    <a:pt x="140228" y="160541"/>
                    <a:pt x="152608" y="160710"/>
                  </a:cubicBezTo>
                  <a:cubicBezTo>
                    <a:pt x="156500" y="160764"/>
                    <a:pt x="160384" y="160791"/>
                    <a:pt x="164260" y="160791"/>
                  </a:cubicBezTo>
                  <a:cubicBezTo>
                    <a:pt x="172714" y="160791"/>
                    <a:pt x="181130" y="160661"/>
                    <a:pt x="189502" y="160390"/>
                  </a:cubicBezTo>
                  <a:lnTo>
                    <a:pt x="189502" y="160390"/>
                  </a:lnTo>
                  <a:cubicBezTo>
                    <a:pt x="180523" y="160701"/>
                    <a:pt x="171544" y="160857"/>
                    <a:pt x="162565" y="160857"/>
                  </a:cubicBezTo>
                  <a:cubicBezTo>
                    <a:pt x="159051" y="160857"/>
                    <a:pt x="155537" y="160833"/>
                    <a:pt x="152024" y="160786"/>
                  </a:cubicBezTo>
                  <a:cubicBezTo>
                    <a:pt x="139512" y="160616"/>
                    <a:pt x="127038" y="160164"/>
                    <a:pt x="114564" y="159448"/>
                  </a:cubicBezTo>
                  <a:cubicBezTo>
                    <a:pt x="102091" y="158713"/>
                    <a:pt x="89654" y="157752"/>
                    <a:pt x="77218" y="156546"/>
                  </a:cubicBezTo>
                  <a:lnTo>
                    <a:pt x="72564" y="156094"/>
                  </a:lnTo>
                  <a:cubicBezTo>
                    <a:pt x="71019" y="155924"/>
                    <a:pt x="69455" y="155773"/>
                    <a:pt x="67891" y="155585"/>
                  </a:cubicBezTo>
                  <a:cubicBezTo>
                    <a:pt x="64782" y="155246"/>
                    <a:pt x="61635" y="154831"/>
                    <a:pt x="58507" y="154304"/>
                  </a:cubicBezTo>
                  <a:cubicBezTo>
                    <a:pt x="52252" y="153249"/>
                    <a:pt x="45958" y="151703"/>
                    <a:pt x="40004" y="149065"/>
                  </a:cubicBezTo>
                  <a:close/>
                  <a:moveTo>
                    <a:pt x="131168" y="0"/>
                  </a:moveTo>
                  <a:cubicBezTo>
                    <a:pt x="122947" y="0"/>
                    <a:pt x="114853" y="300"/>
                    <a:pt x="106990" y="830"/>
                  </a:cubicBezTo>
                  <a:cubicBezTo>
                    <a:pt x="98887" y="1377"/>
                    <a:pt x="91030" y="2206"/>
                    <a:pt x="83417" y="3204"/>
                  </a:cubicBezTo>
                  <a:cubicBezTo>
                    <a:pt x="75805" y="4222"/>
                    <a:pt x="68494" y="5390"/>
                    <a:pt x="61522" y="6671"/>
                  </a:cubicBezTo>
                  <a:cubicBezTo>
                    <a:pt x="59958" y="6954"/>
                    <a:pt x="58488" y="7255"/>
                    <a:pt x="57056" y="7538"/>
                  </a:cubicBezTo>
                  <a:cubicBezTo>
                    <a:pt x="55643" y="7802"/>
                    <a:pt x="54305" y="8066"/>
                    <a:pt x="53024" y="8348"/>
                  </a:cubicBezTo>
                  <a:cubicBezTo>
                    <a:pt x="50461" y="8895"/>
                    <a:pt x="48163" y="9385"/>
                    <a:pt x="46109" y="9875"/>
                  </a:cubicBezTo>
                  <a:cubicBezTo>
                    <a:pt x="44036" y="10364"/>
                    <a:pt x="42246" y="10798"/>
                    <a:pt x="40682" y="11194"/>
                  </a:cubicBezTo>
                  <a:cubicBezTo>
                    <a:pt x="39118" y="11608"/>
                    <a:pt x="37818" y="11985"/>
                    <a:pt x="36725" y="12305"/>
                  </a:cubicBezTo>
                  <a:cubicBezTo>
                    <a:pt x="32372" y="13605"/>
                    <a:pt x="31713" y="14265"/>
                    <a:pt x="34125" y="14265"/>
                  </a:cubicBezTo>
                  <a:cubicBezTo>
                    <a:pt x="36066" y="14208"/>
                    <a:pt x="38025" y="14058"/>
                    <a:pt x="39966" y="13813"/>
                  </a:cubicBezTo>
                  <a:cubicBezTo>
                    <a:pt x="41285" y="13662"/>
                    <a:pt x="42792" y="13492"/>
                    <a:pt x="44469" y="13285"/>
                  </a:cubicBezTo>
                  <a:lnTo>
                    <a:pt x="49972" y="12569"/>
                  </a:lnTo>
                  <a:cubicBezTo>
                    <a:pt x="57961" y="11514"/>
                    <a:pt x="68437" y="10082"/>
                    <a:pt x="80892" y="8687"/>
                  </a:cubicBezTo>
                  <a:lnTo>
                    <a:pt x="80987" y="9535"/>
                  </a:lnTo>
                  <a:cubicBezTo>
                    <a:pt x="77896" y="9931"/>
                    <a:pt x="75089" y="10289"/>
                    <a:pt x="72545" y="10666"/>
                  </a:cubicBezTo>
                  <a:lnTo>
                    <a:pt x="68946" y="11212"/>
                  </a:lnTo>
                  <a:lnTo>
                    <a:pt x="65705" y="11740"/>
                  </a:lnTo>
                  <a:cubicBezTo>
                    <a:pt x="61654" y="12399"/>
                    <a:pt x="58564" y="13040"/>
                    <a:pt x="56208" y="13511"/>
                  </a:cubicBezTo>
                  <a:cubicBezTo>
                    <a:pt x="51535" y="14510"/>
                    <a:pt x="49858" y="15094"/>
                    <a:pt x="49519" y="15471"/>
                  </a:cubicBezTo>
                  <a:cubicBezTo>
                    <a:pt x="48879" y="16206"/>
                    <a:pt x="53627" y="16130"/>
                    <a:pt x="50669" y="17223"/>
                  </a:cubicBezTo>
                  <a:lnTo>
                    <a:pt x="55248" y="16375"/>
                  </a:lnTo>
                  <a:cubicBezTo>
                    <a:pt x="56793" y="16093"/>
                    <a:pt x="58319" y="15848"/>
                    <a:pt x="59845" y="15584"/>
                  </a:cubicBezTo>
                  <a:lnTo>
                    <a:pt x="62144" y="15169"/>
                  </a:lnTo>
                  <a:lnTo>
                    <a:pt x="64443" y="14793"/>
                  </a:lnTo>
                  <a:lnTo>
                    <a:pt x="69059" y="14076"/>
                  </a:lnTo>
                  <a:lnTo>
                    <a:pt x="73676" y="13398"/>
                  </a:lnTo>
                  <a:lnTo>
                    <a:pt x="75975" y="13078"/>
                  </a:lnTo>
                  <a:lnTo>
                    <a:pt x="78292" y="12776"/>
                  </a:lnTo>
                  <a:cubicBezTo>
                    <a:pt x="79818" y="12588"/>
                    <a:pt x="81364" y="12381"/>
                    <a:pt x="82909" y="12192"/>
                  </a:cubicBezTo>
                  <a:lnTo>
                    <a:pt x="87525" y="11683"/>
                  </a:lnTo>
                  <a:cubicBezTo>
                    <a:pt x="93706" y="11043"/>
                    <a:pt x="99886" y="10496"/>
                    <a:pt x="106066" y="10195"/>
                  </a:cubicBezTo>
                  <a:lnTo>
                    <a:pt x="108384" y="10082"/>
                  </a:lnTo>
                  <a:lnTo>
                    <a:pt x="110702" y="9988"/>
                  </a:lnTo>
                  <a:cubicBezTo>
                    <a:pt x="112247" y="9931"/>
                    <a:pt x="113792" y="9875"/>
                    <a:pt x="115337" y="9837"/>
                  </a:cubicBezTo>
                  <a:cubicBezTo>
                    <a:pt x="117634" y="9809"/>
                    <a:pt x="119931" y="9760"/>
                    <a:pt x="122229" y="9760"/>
                  </a:cubicBezTo>
                  <a:cubicBezTo>
                    <a:pt x="123022" y="9760"/>
                    <a:pt x="123815" y="9766"/>
                    <a:pt x="124608" y="9780"/>
                  </a:cubicBezTo>
                  <a:cubicBezTo>
                    <a:pt x="125937" y="9764"/>
                    <a:pt x="127559" y="9720"/>
                    <a:pt x="129330" y="9720"/>
                  </a:cubicBezTo>
                  <a:cubicBezTo>
                    <a:pt x="129618" y="9720"/>
                    <a:pt x="129909" y="9721"/>
                    <a:pt x="130204" y="9724"/>
                  </a:cubicBezTo>
                  <a:cubicBezTo>
                    <a:pt x="132333" y="9724"/>
                    <a:pt x="134651" y="9724"/>
                    <a:pt x="136968" y="9780"/>
                  </a:cubicBezTo>
                  <a:cubicBezTo>
                    <a:pt x="139267" y="9837"/>
                    <a:pt x="141604" y="9856"/>
                    <a:pt x="143695" y="9950"/>
                  </a:cubicBezTo>
                  <a:cubicBezTo>
                    <a:pt x="145787" y="10044"/>
                    <a:pt x="147671" y="10157"/>
                    <a:pt x="149179" y="10289"/>
                  </a:cubicBezTo>
                  <a:cubicBezTo>
                    <a:pt x="153531" y="10609"/>
                    <a:pt x="157884" y="11212"/>
                    <a:pt x="162161" y="12098"/>
                  </a:cubicBezTo>
                  <a:cubicBezTo>
                    <a:pt x="166363" y="12984"/>
                    <a:pt x="170414" y="14246"/>
                    <a:pt x="174145" y="15961"/>
                  </a:cubicBezTo>
                  <a:cubicBezTo>
                    <a:pt x="177876" y="17694"/>
                    <a:pt x="181230" y="19918"/>
                    <a:pt x="184000" y="22688"/>
                  </a:cubicBezTo>
                  <a:cubicBezTo>
                    <a:pt x="185375" y="24063"/>
                    <a:pt x="186600" y="25589"/>
                    <a:pt x="187674" y="27210"/>
                  </a:cubicBezTo>
                  <a:cubicBezTo>
                    <a:pt x="188786" y="28925"/>
                    <a:pt x="189747" y="30696"/>
                    <a:pt x="190595" y="32542"/>
                  </a:cubicBezTo>
                  <a:cubicBezTo>
                    <a:pt x="191480" y="34445"/>
                    <a:pt x="192310" y="36462"/>
                    <a:pt x="193101" y="38515"/>
                  </a:cubicBezTo>
                  <a:cubicBezTo>
                    <a:pt x="193873" y="40569"/>
                    <a:pt x="194646" y="42717"/>
                    <a:pt x="195494" y="44884"/>
                  </a:cubicBezTo>
                  <a:cubicBezTo>
                    <a:pt x="195909" y="45977"/>
                    <a:pt x="196361" y="47070"/>
                    <a:pt x="196832" y="48163"/>
                  </a:cubicBezTo>
                  <a:lnTo>
                    <a:pt x="197548" y="49821"/>
                  </a:lnTo>
                  <a:cubicBezTo>
                    <a:pt x="197793" y="50367"/>
                    <a:pt x="198075" y="50914"/>
                    <a:pt x="198339" y="51460"/>
                  </a:cubicBezTo>
                  <a:cubicBezTo>
                    <a:pt x="198471" y="51743"/>
                    <a:pt x="198603" y="52007"/>
                    <a:pt x="198735" y="52289"/>
                  </a:cubicBezTo>
                  <a:lnTo>
                    <a:pt x="199168" y="53100"/>
                  </a:lnTo>
                  <a:cubicBezTo>
                    <a:pt x="199470" y="53646"/>
                    <a:pt x="199752" y="54211"/>
                    <a:pt x="200073" y="54739"/>
                  </a:cubicBezTo>
                  <a:cubicBezTo>
                    <a:pt x="200412" y="55285"/>
                    <a:pt x="200713" y="55832"/>
                    <a:pt x="201053" y="56359"/>
                  </a:cubicBezTo>
                  <a:lnTo>
                    <a:pt x="202108" y="57942"/>
                  </a:lnTo>
                  <a:cubicBezTo>
                    <a:pt x="205010" y="62069"/>
                    <a:pt x="208590" y="65611"/>
                    <a:pt x="212396" y="68607"/>
                  </a:cubicBezTo>
                  <a:cubicBezTo>
                    <a:pt x="214280" y="70096"/>
                    <a:pt x="216259" y="71490"/>
                    <a:pt x="218294" y="72771"/>
                  </a:cubicBezTo>
                  <a:lnTo>
                    <a:pt x="219029" y="73243"/>
                  </a:lnTo>
                  <a:lnTo>
                    <a:pt x="219801" y="73714"/>
                  </a:lnTo>
                  <a:lnTo>
                    <a:pt x="221327" y="74618"/>
                  </a:lnTo>
                  <a:cubicBezTo>
                    <a:pt x="222345" y="75202"/>
                    <a:pt x="223362" y="75786"/>
                    <a:pt x="224399" y="76333"/>
                  </a:cubicBezTo>
                  <a:cubicBezTo>
                    <a:pt x="228506" y="78556"/>
                    <a:pt x="232690" y="80459"/>
                    <a:pt x="236797" y="82287"/>
                  </a:cubicBezTo>
                  <a:cubicBezTo>
                    <a:pt x="240886" y="84134"/>
                    <a:pt x="244918" y="85905"/>
                    <a:pt x="248781" y="87827"/>
                  </a:cubicBezTo>
                  <a:cubicBezTo>
                    <a:pt x="250722" y="88788"/>
                    <a:pt x="252625" y="89786"/>
                    <a:pt x="254434" y="90842"/>
                  </a:cubicBezTo>
                  <a:cubicBezTo>
                    <a:pt x="256262" y="91916"/>
                    <a:pt x="258033" y="93027"/>
                    <a:pt x="259729" y="94196"/>
                  </a:cubicBezTo>
                  <a:cubicBezTo>
                    <a:pt x="260162" y="94497"/>
                    <a:pt x="260558" y="94817"/>
                    <a:pt x="260972" y="95119"/>
                  </a:cubicBezTo>
                  <a:lnTo>
                    <a:pt x="261594" y="95571"/>
                  </a:lnTo>
                  <a:lnTo>
                    <a:pt x="262197" y="96042"/>
                  </a:lnTo>
                  <a:cubicBezTo>
                    <a:pt x="262593" y="96362"/>
                    <a:pt x="263007" y="96683"/>
                    <a:pt x="263384" y="97003"/>
                  </a:cubicBezTo>
                  <a:lnTo>
                    <a:pt x="263968" y="97474"/>
                  </a:lnTo>
                  <a:lnTo>
                    <a:pt x="264515" y="97983"/>
                  </a:lnTo>
                  <a:cubicBezTo>
                    <a:pt x="265250" y="98642"/>
                    <a:pt x="265966" y="99340"/>
                    <a:pt x="266663" y="100056"/>
                  </a:cubicBezTo>
                  <a:cubicBezTo>
                    <a:pt x="267360" y="100772"/>
                    <a:pt x="268020" y="101525"/>
                    <a:pt x="268641" y="102298"/>
                  </a:cubicBezTo>
                  <a:cubicBezTo>
                    <a:pt x="271166" y="105369"/>
                    <a:pt x="273201" y="108799"/>
                    <a:pt x="274502" y="112379"/>
                  </a:cubicBezTo>
                  <a:cubicBezTo>
                    <a:pt x="275783" y="115959"/>
                    <a:pt x="276235" y="119709"/>
                    <a:pt x="275745" y="123270"/>
                  </a:cubicBezTo>
                  <a:cubicBezTo>
                    <a:pt x="275274" y="126831"/>
                    <a:pt x="273729" y="130223"/>
                    <a:pt x="271487" y="133256"/>
                  </a:cubicBezTo>
                  <a:cubicBezTo>
                    <a:pt x="270337" y="134783"/>
                    <a:pt x="269037" y="136196"/>
                    <a:pt x="267605" y="137477"/>
                  </a:cubicBezTo>
                  <a:cubicBezTo>
                    <a:pt x="266154" y="138777"/>
                    <a:pt x="264590" y="139946"/>
                    <a:pt x="262951" y="140982"/>
                  </a:cubicBezTo>
                  <a:cubicBezTo>
                    <a:pt x="262518" y="141246"/>
                    <a:pt x="262122" y="141510"/>
                    <a:pt x="261688" y="141736"/>
                  </a:cubicBezTo>
                  <a:lnTo>
                    <a:pt x="261048" y="142113"/>
                  </a:lnTo>
                  <a:cubicBezTo>
                    <a:pt x="260822" y="142226"/>
                    <a:pt x="260614" y="142339"/>
                    <a:pt x="260388" y="142452"/>
                  </a:cubicBezTo>
                  <a:cubicBezTo>
                    <a:pt x="259955" y="142678"/>
                    <a:pt x="259522" y="142904"/>
                    <a:pt x="259069" y="143111"/>
                  </a:cubicBezTo>
                  <a:lnTo>
                    <a:pt x="257713" y="143733"/>
                  </a:lnTo>
                  <a:cubicBezTo>
                    <a:pt x="255828" y="144543"/>
                    <a:pt x="253925" y="145222"/>
                    <a:pt x="251984" y="145806"/>
                  </a:cubicBezTo>
                  <a:cubicBezTo>
                    <a:pt x="248046" y="146974"/>
                    <a:pt x="243901" y="147765"/>
                    <a:pt x="239661" y="148368"/>
                  </a:cubicBezTo>
                  <a:cubicBezTo>
                    <a:pt x="237551" y="148670"/>
                    <a:pt x="235403" y="148934"/>
                    <a:pt x="233236" y="149179"/>
                  </a:cubicBezTo>
                  <a:lnTo>
                    <a:pt x="231597" y="149348"/>
                  </a:lnTo>
                  <a:lnTo>
                    <a:pt x="229957" y="149518"/>
                  </a:lnTo>
                  <a:lnTo>
                    <a:pt x="226679" y="149838"/>
                  </a:lnTo>
                  <a:lnTo>
                    <a:pt x="223400" y="150158"/>
                  </a:lnTo>
                  <a:lnTo>
                    <a:pt x="221761" y="150328"/>
                  </a:lnTo>
                  <a:lnTo>
                    <a:pt x="220103" y="150460"/>
                  </a:lnTo>
                  <a:lnTo>
                    <a:pt x="213545" y="151006"/>
                  </a:lnTo>
                  <a:lnTo>
                    <a:pt x="211906" y="151138"/>
                  </a:lnTo>
                  <a:lnTo>
                    <a:pt x="210248" y="151251"/>
                  </a:lnTo>
                  <a:lnTo>
                    <a:pt x="206969" y="151496"/>
                  </a:lnTo>
                  <a:lnTo>
                    <a:pt x="203672" y="151722"/>
                  </a:lnTo>
                  <a:lnTo>
                    <a:pt x="202032" y="151835"/>
                  </a:lnTo>
                  <a:lnTo>
                    <a:pt x="200374" y="151930"/>
                  </a:lnTo>
                  <a:lnTo>
                    <a:pt x="193798" y="152288"/>
                  </a:lnTo>
                  <a:lnTo>
                    <a:pt x="192159" y="152382"/>
                  </a:lnTo>
                  <a:lnTo>
                    <a:pt x="190501" y="152438"/>
                  </a:lnTo>
                  <a:lnTo>
                    <a:pt x="187203" y="152570"/>
                  </a:lnTo>
                  <a:lnTo>
                    <a:pt x="183906" y="152702"/>
                  </a:lnTo>
                  <a:lnTo>
                    <a:pt x="182266" y="152777"/>
                  </a:lnTo>
                  <a:lnTo>
                    <a:pt x="180608" y="152815"/>
                  </a:lnTo>
                  <a:lnTo>
                    <a:pt x="174013" y="153004"/>
                  </a:lnTo>
                  <a:lnTo>
                    <a:pt x="172374" y="153041"/>
                  </a:lnTo>
                  <a:lnTo>
                    <a:pt x="170716" y="153060"/>
                  </a:lnTo>
                  <a:lnTo>
                    <a:pt x="167418" y="153098"/>
                  </a:lnTo>
                  <a:lnTo>
                    <a:pt x="164121" y="153154"/>
                  </a:lnTo>
                  <a:lnTo>
                    <a:pt x="162481" y="153173"/>
                  </a:lnTo>
                  <a:lnTo>
                    <a:pt x="152589" y="153173"/>
                  </a:lnTo>
                  <a:lnTo>
                    <a:pt x="150931" y="153154"/>
                  </a:lnTo>
                  <a:lnTo>
                    <a:pt x="147633" y="153117"/>
                  </a:lnTo>
                  <a:lnTo>
                    <a:pt x="144336" y="153060"/>
                  </a:lnTo>
                  <a:lnTo>
                    <a:pt x="142697" y="153041"/>
                  </a:lnTo>
                  <a:lnTo>
                    <a:pt x="141038" y="153004"/>
                  </a:lnTo>
                  <a:lnTo>
                    <a:pt x="134444" y="152834"/>
                  </a:lnTo>
                  <a:lnTo>
                    <a:pt x="132785" y="152796"/>
                  </a:lnTo>
                  <a:lnTo>
                    <a:pt x="131146" y="152740"/>
                  </a:lnTo>
                  <a:lnTo>
                    <a:pt x="127849" y="152608"/>
                  </a:lnTo>
                  <a:lnTo>
                    <a:pt x="124551" y="152495"/>
                  </a:lnTo>
                  <a:cubicBezTo>
                    <a:pt x="123458" y="152457"/>
                    <a:pt x="122346" y="152401"/>
                    <a:pt x="121254" y="152344"/>
                  </a:cubicBezTo>
                  <a:cubicBezTo>
                    <a:pt x="116844" y="152137"/>
                    <a:pt x="112416" y="151930"/>
                    <a:pt x="108007" y="151628"/>
                  </a:cubicBezTo>
                  <a:cubicBezTo>
                    <a:pt x="99170" y="151119"/>
                    <a:pt x="90352" y="150422"/>
                    <a:pt x="81514" y="149631"/>
                  </a:cubicBezTo>
                  <a:cubicBezTo>
                    <a:pt x="77105" y="149216"/>
                    <a:pt x="72639" y="148839"/>
                    <a:pt x="68287" y="148349"/>
                  </a:cubicBezTo>
                  <a:cubicBezTo>
                    <a:pt x="63915" y="147860"/>
                    <a:pt x="59638" y="147257"/>
                    <a:pt x="55455" y="146390"/>
                  </a:cubicBezTo>
                  <a:lnTo>
                    <a:pt x="55455" y="146390"/>
                  </a:lnTo>
                  <a:cubicBezTo>
                    <a:pt x="60825" y="147520"/>
                    <a:pt x="66365" y="148218"/>
                    <a:pt x="72018" y="148764"/>
                  </a:cubicBezTo>
                  <a:cubicBezTo>
                    <a:pt x="77670" y="149329"/>
                    <a:pt x="83342" y="149876"/>
                    <a:pt x="88976" y="150347"/>
                  </a:cubicBezTo>
                  <a:cubicBezTo>
                    <a:pt x="100263" y="151308"/>
                    <a:pt x="111493" y="152043"/>
                    <a:pt x="122686" y="152551"/>
                  </a:cubicBezTo>
                  <a:cubicBezTo>
                    <a:pt x="133878" y="153060"/>
                    <a:pt x="145033" y="153324"/>
                    <a:pt x="156169" y="153380"/>
                  </a:cubicBezTo>
                  <a:lnTo>
                    <a:pt x="162425" y="153380"/>
                  </a:lnTo>
                  <a:lnTo>
                    <a:pt x="164517" y="153343"/>
                  </a:lnTo>
                  <a:lnTo>
                    <a:pt x="172845" y="153249"/>
                  </a:lnTo>
                  <a:lnTo>
                    <a:pt x="181173" y="153041"/>
                  </a:lnTo>
                  <a:cubicBezTo>
                    <a:pt x="182568" y="153022"/>
                    <a:pt x="183962" y="152947"/>
                    <a:pt x="185338" y="152909"/>
                  </a:cubicBezTo>
                  <a:lnTo>
                    <a:pt x="189502" y="152740"/>
                  </a:lnTo>
                  <a:cubicBezTo>
                    <a:pt x="200600" y="152269"/>
                    <a:pt x="211680" y="151534"/>
                    <a:pt x="222759" y="150535"/>
                  </a:cubicBezTo>
                  <a:lnTo>
                    <a:pt x="231088" y="149687"/>
                  </a:lnTo>
                  <a:cubicBezTo>
                    <a:pt x="233858" y="149405"/>
                    <a:pt x="236609" y="149103"/>
                    <a:pt x="239303" y="148726"/>
                  </a:cubicBezTo>
                  <a:cubicBezTo>
                    <a:pt x="244692" y="147973"/>
                    <a:pt x="249968" y="146936"/>
                    <a:pt x="254867" y="145184"/>
                  </a:cubicBezTo>
                  <a:cubicBezTo>
                    <a:pt x="255489" y="144958"/>
                    <a:pt x="256111" y="144751"/>
                    <a:pt x="256695" y="144487"/>
                  </a:cubicBezTo>
                  <a:lnTo>
                    <a:pt x="257600" y="144129"/>
                  </a:lnTo>
                  <a:cubicBezTo>
                    <a:pt x="257901" y="143997"/>
                    <a:pt x="258184" y="143865"/>
                    <a:pt x="258485" y="143733"/>
                  </a:cubicBezTo>
                  <a:lnTo>
                    <a:pt x="259352" y="143337"/>
                  </a:lnTo>
                  <a:lnTo>
                    <a:pt x="260200" y="142904"/>
                  </a:lnTo>
                  <a:cubicBezTo>
                    <a:pt x="260765" y="142640"/>
                    <a:pt x="261330" y="142301"/>
                    <a:pt x="261877" y="141999"/>
                  </a:cubicBezTo>
                  <a:cubicBezTo>
                    <a:pt x="264063" y="140756"/>
                    <a:pt x="266117" y="139267"/>
                    <a:pt x="267982" y="137571"/>
                  </a:cubicBezTo>
                  <a:cubicBezTo>
                    <a:pt x="269810" y="135913"/>
                    <a:pt x="271411" y="134029"/>
                    <a:pt x="272768" y="131975"/>
                  </a:cubicBezTo>
                  <a:cubicBezTo>
                    <a:pt x="274068" y="129978"/>
                    <a:pt x="275048" y="127773"/>
                    <a:pt x="275632" y="125456"/>
                  </a:cubicBezTo>
                  <a:cubicBezTo>
                    <a:pt x="276838" y="120933"/>
                    <a:pt x="276292" y="115978"/>
                    <a:pt x="274445" y="111324"/>
                  </a:cubicBezTo>
                  <a:cubicBezTo>
                    <a:pt x="272598" y="106669"/>
                    <a:pt x="269527" y="102354"/>
                    <a:pt x="265777" y="98718"/>
                  </a:cubicBezTo>
                  <a:lnTo>
                    <a:pt x="265777" y="98718"/>
                  </a:lnTo>
                  <a:cubicBezTo>
                    <a:pt x="266079" y="98925"/>
                    <a:pt x="266380" y="99132"/>
                    <a:pt x="266701" y="99321"/>
                  </a:cubicBezTo>
                  <a:cubicBezTo>
                    <a:pt x="266713" y="99325"/>
                    <a:pt x="266723" y="99328"/>
                    <a:pt x="266730" y="99328"/>
                  </a:cubicBezTo>
                  <a:cubicBezTo>
                    <a:pt x="266822" y="99328"/>
                    <a:pt x="266616" y="99008"/>
                    <a:pt x="265627" y="98002"/>
                  </a:cubicBezTo>
                  <a:lnTo>
                    <a:pt x="265627" y="98002"/>
                  </a:lnTo>
                  <a:cubicBezTo>
                    <a:pt x="269584" y="101620"/>
                    <a:pt x="272825" y="106029"/>
                    <a:pt x="274841" y="110815"/>
                  </a:cubicBezTo>
                  <a:cubicBezTo>
                    <a:pt x="276838" y="115582"/>
                    <a:pt x="277516" y="120783"/>
                    <a:pt x="276292" y="125550"/>
                  </a:cubicBezTo>
                  <a:cubicBezTo>
                    <a:pt x="275689" y="127981"/>
                    <a:pt x="274690" y="130279"/>
                    <a:pt x="273314" y="132371"/>
                  </a:cubicBezTo>
                  <a:cubicBezTo>
                    <a:pt x="271901" y="134519"/>
                    <a:pt x="270243" y="136479"/>
                    <a:pt x="268321" y="138212"/>
                  </a:cubicBezTo>
                  <a:cubicBezTo>
                    <a:pt x="266380" y="139964"/>
                    <a:pt x="264251" y="141491"/>
                    <a:pt x="261971" y="142772"/>
                  </a:cubicBezTo>
                  <a:cubicBezTo>
                    <a:pt x="259653" y="144072"/>
                    <a:pt x="257223" y="145146"/>
                    <a:pt x="254717" y="146013"/>
                  </a:cubicBezTo>
                  <a:cubicBezTo>
                    <a:pt x="249648" y="147784"/>
                    <a:pt x="244240" y="148802"/>
                    <a:pt x="238700" y="149537"/>
                  </a:cubicBezTo>
                  <a:cubicBezTo>
                    <a:pt x="235949" y="149895"/>
                    <a:pt x="233142" y="150215"/>
                    <a:pt x="230315" y="150479"/>
                  </a:cubicBezTo>
                  <a:lnTo>
                    <a:pt x="221874" y="151289"/>
                  </a:lnTo>
                  <a:cubicBezTo>
                    <a:pt x="210606" y="152250"/>
                    <a:pt x="199319" y="152947"/>
                    <a:pt x="188032" y="153362"/>
                  </a:cubicBezTo>
                  <a:cubicBezTo>
                    <a:pt x="178952" y="153710"/>
                    <a:pt x="169866" y="153873"/>
                    <a:pt x="160766" y="153873"/>
                  </a:cubicBezTo>
                  <a:cubicBezTo>
                    <a:pt x="147244" y="153873"/>
                    <a:pt x="133691" y="153514"/>
                    <a:pt x="120085" y="152872"/>
                  </a:cubicBezTo>
                  <a:lnTo>
                    <a:pt x="115827" y="152664"/>
                  </a:lnTo>
                  <a:cubicBezTo>
                    <a:pt x="114395" y="152570"/>
                    <a:pt x="112963" y="152514"/>
                    <a:pt x="111550" y="152419"/>
                  </a:cubicBezTo>
                  <a:lnTo>
                    <a:pt x="102976" y="151911"/>
                  </a:lnTo>
                  <a:lnTo>
                    <a:pt x="94384" y="151289"/>
                  </a:lnTo>
                  <a:cubicBezTo>
                    <a:pt x="92952" y="151195"/>
                    <a:pt x="91520" y="151063"/>
                    <a:pt x="90088" y="150950"/>
                  </a:cubicBezTo>
                  <a:lnTo>
                    <a:pt x="85792" y="150611"/>
                  </a:lnTo>
                  <a:cubicBezTo>
                    <a:pt x="82909" y="150403"/>
                    <a:pt x="80045" y="150121"/>
                    <a:pt x="77162" y="149876"/>
                  </a:cubicBezTo>
                  <a:lnTo>
                    <a:pt x="72847" y="149480"/>
                  </a:lnTo>
                  <a:cubicBezTo>
                    <a:pt x="71396" y="149348"/>
                    <a:pt x="69964" y="149216"/>
                    <a:pt x="68532" y="149065"/>
                  </a:cubicBezTo>
                  <a:cubicBezTo>
                    <a:pt x="62822" y="148463"/>
                    <a:pt x="57188" y="147709"/>
                    <a:pt x="51780" y="146371"/>
                  </a:cubicBezTo>
                  <a:lnTo>
                    <a:pt x="51988" y="145561"/>
                  </a:lnTo>
                  <a:cubicBezTo>
                    <a:pt x="50103" y="145052"/>
                    <a:pt x="48257" y="144524"/>
                    <a:pt x="46467" y="143884"/>
                  </a:cubicBezTo>
                  <a:cubicBezTo>
                    <a:pt x="45544" y="143582"/>
                    <a:pt x="44677" y="143205"/>
                    <a:pt x="43791" y="142866"/>
                  </a:cubicBezTo>
                  <a:cubicBezTo>
                    <a:pt x="43358" y="142697"/>
                    <a:pt x="42924" y="142489"/>
                    <a:pt x="42491" y="142301"/>
                  </a:cubicBezTo>
                  <a:lnTo>
                    <a:pt x="41850" y="142018"/>
                  </a:lnTo>
                  <a:cubicBezTo>
                    <a:pt x="41624" y="141924"/>
                    <a:pt x="41436" y="141811"/>
                    <a:pt x="41210" y="141717"/>
                  </a:cubicBezTo>
                  <a:lnTo>
                    <a:pt x="39947" y="141076"/>
                  </a:lnTo>
                  <a:lnTo>
                    <a:pt x="38722" y="140417"/>
                  </a:lnTo>
                  <a:cubicBezTo>
                    <a:pt x="38308" y="140191"/>
                    <a:pt x="37912" y="139946"/>
                    <a:pt x="37498" y="139701"/>
                  </a:cubicBezTo>
                  <a:lnTo>
                    <a:pt x="36895" y="139324"/>
                  </a:lnTo>
                  <a:cubicBezTo>
                    <a:pt x="36687" y="139211"/>
                    <a:pt x="36499" y="139079"/>
                    <a:pt x="36292" y="138947"/>
                  </a:cubicBezTo>
                  <a:cubicBezTo>
                    <a:pt x="35915" y="138683"/>
                    <a:pt x="35500" y="138438"/>
                    <a:pt x="35123" y="138174"/>
                  </a:cubicBezTo>
                  <a:lnTo>
                    <a:pt x="33974" y="137345"/>
                  </a:lnTo>
                  <a:cubicBezTo>
                    <a:pt x="33220" y="136780"/>
                    <a:pt x="32448" y="136215"/>
                    <a:pt x="31713" y="135612"/>
                  </a:cubicBezTo>
                  <a:cubicBezTo>
                    <a:pt x="28755" y="133162"/>
                    <a:pt x="26041" y="130430"/>
                    <a:pt x="23611" y="127472"/>
                  </a:cubicBezTo>
                  <a:cubicBezTo>
                    <a:pt x="22405" y="125964"/>
                    <a:pt x="21236" y="124400"/>
                    <a:pt x="20144" y="122799"/>
                  </a:cubicBezTo>
                  <a:lnTo>
                    <a:pt x="19333" y="121593"/>
                  </a:lnTo>
                  <a:lnTo>
                    <a:pt x="18580" y="120349"/>
                  </a:lnTo>
                  <a:cubicBezTo>
                    <a:pt x="18071" y="119539"/>
                    <a:pt x="17543" y="118729"/>
                    <a:pt x="17110" y="117862"/>
                  </a:cubicBezTo>
                  <a:lnTo>
                    <a:pt x="16431" y="116600"/>
                  </a:lnTo>
                  <a:cubicBezTo>
                    <a:pt x="16205" y="116166"/>
                    <a:pt x="15960" y="115752"/>
                    <a:pt x="15753" y="115299"/>
                  </a:cubicBezTo>
                  <a:lnTo>
                    <a:pt x="14528" y="112680"/>
                  </a:lnTo>
                  <a:lnTo>
                    <a:pt x="13435" y="109986"/>
                  </a:lnTo>
                  <a:lnTo>
                    <a:pt x="13304" y="109647"/>
                  </a:lnTo>
                  <a:lnTo>
                    <a:pt x="13191" y="109307"/>
                  </a:lnTo>
                  <a:lnTo>
                    <a:pt x="12946" y="108629"/>
                  </a:lnTo>
                  <a:lnTo>
                    <a:pt x="12475" y="107254"/>
                  </a:lnTo>
                  <a:cubicBezTo>
                    <a:pt x="11269" y="103523"/>
                    <a:pt x="10364" y="99716"/>
                    <a:pt x="9780" y="95854"/>
                  </a:cubicBezTo>
                  <a:lnTo>
                    <a:pt x="9573" y="94403"/>
                  </a:lnTo>
                  <a:cubicBezTo>
                    <a:pt x="9516" y="93913"/>
                    <a:pt x="9422" y="93442"/>
                    <a:pt x="9403" y="92952"/>
                  </a:cubicBezTo>
                  <a:lnTo>
                    <a:pt x="9121" y="90013"/>
                  </a:lnTo>
                  <a:lnTo>
                    <a:pt x="8970" y="87073"/>
                  </a:lnTo>
                  <a:lnTo>
                    <a:pt x="8951" y="86696"/>
                  </a:lnTo>
                  <a:lnTo>
                    <a:pt x="8951" y="85584"/>
                  </a:lnTo>
                  <a:lnTo>
                    <a:pt x="8951" y="84096"/>
                  </a:lnTo>
                  <a:cubicBezTo>
                    <a:pt x="8989" y="80139"/>
                    <a:pt x="9309" y="76182"/>
                    <a:pt x="9912" y="72263"/>
                  </a:cubicBezTo>
                  <a:lnTo>
                    <a:pt x="10308" y="69832"/>
                  </a:lnTo>
                  <a:cubicBezTo>
                    <a:pt x="10440" y="68984"/>
                    <a:pt x="10609" y="68080"/>
                    <a:pt x="10722" y="67251"/>
                  </a:cubicBezTo>
                  <a:cubicBezTo>
                    <a:pt x="11005" y="65536"/>
                    <a:pt x="11231" y="63878"/>
                    <a:pt x="11476" y="62257"/>
                  </a:cubicBezTo>
                  <a:cubicBezTo>
                    <a:pt x="11928" y="59016"/>
                    <a:pt x="12343" y="55964"/>
                    <a:pt x="12795" y="53081"/>
                  </a:cubicBezTo>
                  <a:cubicBezTo>
                    <a:pt x="13699" y="47315"/>
                    <a:pt x="14792" y="42190"/>
                    <a:pt x="16300" y="37799"/>
                  </a:cubicBezTo>
                  <a:lnTo>
                    <a:pt x="16300" y="37799"/>
                  </a:lnTo>
                  <a:cubicBezTo>
                    <a:pt x="15169" y="40513"/>
                    <a:pt x="14227" y="43283"/>
                    <a:pt x="13492" y="46128"/>
                  </a:cubicBezTo>
                  <a:cubicBezTo>
                    <a:pt x="12719" y="49011"/>
                    <a:pt x="12079" y="52007"/>
                    <a:pt x="11514" y="55040"/>
                  </a:cubicBezTo>
                  <a:cubicBezTo>
                    <a:pt x="10948" y="58093"/>
                    <a:pt x="10440" y="61183"/>
                    <a:pt x="9912" y="64330"/>
                  </a:cubicBezTo>
                  <a:cubicBezTo>
                    <a:pt x="9648" y="65913"/>
                    <a:pt x="9365" y="67495"/>
                    <a:pt x="9064" y="69097"/>
                  </a:cubicBezTo>
                  <a:cubicBezTo>
                    <a:pt x="8989" y="69512"/>
                    <a:pt x="8932" y="69870"/>
                    <a:pt x="8876" y="70247"/>
                  </a:cubicBezTo>
                  <a:lnTo>
                    <a:pt x="8668" y="71377"/>
                  </a:lnTo>
                  <a:cubicBezTo>
                    <a:pt x="8555" y="72131"/>
                    <a:pt x="8404" y="72866"/>
                    <a:pt x="8329" y="73619"/>
                  </a:cubicBezTo>
                  <a:lnTo>
                    <a:pt x="8028" y="75899"/>
                  </a:lnTo>
                  <a:cubicBezTo>
                    <a:pt x="7971" y="76276"/>
                    <a:pt x="7952" y="76653"/>
                    <a:pt x="7915" y="77030"/>
                  </a:cubicBezTo>
                  <a:lnTo>
                    <a:pt x="7820" y="78179"/>
                  </a:lnTo>
                  <a:cubicBezTo>
                    <a:pt x="7651" y="79687"/>
                    <a:pt x="7613" y="81213"/>
                    <a:pt x="7538" y="82758"/>
                  </a:cubicBezTo>
                  <a:cubicBezTo>
                    <a:pt x="7538" y="82946"/>
                    <a:pt x="7519" y="83135"/>
                    <a:pt x="7519" y="83323"/>
                  </a:cubicBezTo>
                  <a:lnTo>
                    <a:pt x="7519" y="86772"/>
                  </a:lnTo>
                  <a:lnTo>
                    <a:pt x="7538" y="87337"/>
                  </a:lnTo>
                  <a:lnTo>
                    <a:pt x="7651" y="89636"/>
                  </a:lnTo>
                  <a:lnTo>
                    <a:pt x="7670" y="90220"/>
                  </a:lnTo>
                  <a:lnTo>
                    <a:pt x="7726" y="90785"/>
                  </a:lnTo>
                  <a:lnTo>
                    <a:pt x="7820" y="91934"/>
                  </a:lnTo>
                  <a:lnTo>
                    <a:pt x="7933" y="93065"/>
                  </a:lnTo>
                  <a:lnTo>
                    <a:pt x="7990" y="93649"/>
                  </a:lnTo>
                  <a:lnTo>
                    <a:pt x="8065" y="94214"/>
                  </a:lnTo>
                  <a:lnTo>
                    <a:pt x="8386" y="96494"/>
                  </a:lnTo>
                  <a:cubicBezTo>
                    <a:pt x="8404" y="96683"/>
                    <a:pt x="8423" y="96890"/>
                    <a:pt x="8461" y="97079"/>
                  </a:cubicBezTo>
                  <a:lnTo>
                    <a:pt x="8555" y="97644"/>
                  </a:lnTo>
                  <a:lnTo>
                    <a:pt x="8762" y="98774"/>
                  </a:lnTo>
                  <a:lnTo>
                    <a:pt x="8970" y="99886"/>
                  </a:lnTo>
                  <a:cubicBezTo>
                    <a:pt x="9007" y="100075"/>
                    <a:pt x="9045" y="100263"/>
                    <a:pt x="9083" y="100451"/>
                  </a:cubicBezTo>
                  <a:lnTo>
                    <a:pt x="9215" y="101017"/>
                  </a:lnTo>
                  <a:lnTo>
                    <a:pt x="9742" y="103259"/>
                  </a:lnTo>
                  <a:cubicBezTo>
                    <a:pt x="9818" y="103636"/>
                    <a:pt x="9931" y="103994"/>
                    <a:pt x="10044" y="104371"/>
                  </a:cubicBezTo>
                  <a:lnTo>
                    <a:pt x="10345" y="105501"/>
                  </a:lnTo>
                  <a:cubicBezTo>
                    <a:pt x="10722" y="106990"/>
                    <a:pt x="11269" y="108422"/>
                    <a:pt x="11758" y="109892"/>
                  </a:cubicBezTo>
                  <a:cubicBezTo>
                    <a:pt x="11872" y="110250"/>
                    <a:pt x="12041" y="110608"/>
                    <a:pt x="12173" y="110966"/>
                  </a:cubicBezTo>
                  <a:lnTo>
                    <a:pt x="12606" y="112021"/>
                  </a:lnTo>
                  <a:cubicBezTo>
                    <a:pt x="12889" y="112737"/>
                    <a:pt x="13172" y="113453"/>
                    <a:pt x="13511" y="114150"/>
                  </a:cubicBezTo>
                  <a:lnTo>
                    <a:pt x="14491" y="116242"/>
                  </a:lnTo>
                  <a:cubicBezTo>
                    <a:pt x="14566" y="116411"/>
                    <a:pt x="14641" y="116581"/>
                    <a:pt x="14736" y="116750"/>
                  </a:cubicBezTo>
                  <a:lnTo>
                    <a:pt x="15018" y="117259"/>
                  </a:lnTo>
                  <a:lnTo>
                    <a:pt x="15565" y="118277"/>
                  </a:lnTo>
                  <a:lnTo>
                    <a:pt x="16092" y="119313"/>
                  </a:lnTo>
                  <a:cubicBezTo>
                    <a:pt x="16281" y="119652"/>
                    <a:pt x="16507" y="119972"/>
                    <a:pt x="16695" y="120293"/>
                  </a:cubicBezTo>
                  <a:lnTo>
                    <a:pt x="17901" y="122271"/>
                  </a:lnTo>
                  <a:cubicBezTo>
                    <a:pt x="18730" y="123571"/>
                    <a:pt x="19597" y="124853"/>
                    <a:pt x="20539" y="126096"/>
                  </a:cubicBezTo>
                  <a:cubicBezTo>
                    <a:pt x="22386" y="128602"/>
                    <a:pt x="24421" y="130958"/>
                    <a:pt x="26625" y="133162"/>
                  </a:cubicBezTo>
                  <a:lnTo>
                    <a:pt x="27436" y="133972"/>
                  </a:lnTo>
                  <a:lnTo>
                    <a:pt x="28284" y="134764"/>
                  </a:lnTo>
                  <a:lnTo>
                    <a:pt x="28717" y="135160"/>
                  </a:lnTo>
                  <a:lnTo>
                    <a:pt x="29150" y="135555"/>
                  </a:lnTo>
                  <a:lnTo>
                    <a:pt x="30017" y="136309"/>
                  </a:lnTo>
                  <a:cubicBezTo>
                    <a:pt x="31204" y="137289"/>
                    <a:pt x="32429" y="138231"/>
                    <a:pt x="33673" y="139135"/>
                  </a:cubicBezTo>
                  <a:cubicBezTo>
                    <a:pt x="34916" y="140040"/>
                    <a:pt x="36235" y="140850"/>
                    <a:pt x="37554" y="141641"/>
                  </a:cubicBezTo>
                  <a:cubicBezTo>
                    <a:pt x="38892" y="142376"/>
                    <a:pt x="40249" y="143092"/>
                    <a:pt x="41662" y="143733"/>
                  </a:cubicBezTo>
                  <a:cubicBezTo>
                    <a:pt x="44507" y="144995"/>
                    <a:pt x="47447" y="146051"/>
                    <a:pt x="50461" y="146880"/>
                  </a:cubicBezTo>
                  <a:cubicBezTo>
                    <a:pt x="56548" y="148557"/>
                    <a:pt x="62935" y="149442"/>
                    <a:pt x="69436" y="150158"/>
                  </a:cubicBezTo>
                  <a:cubicBezTo>
                    <a:pt x="95571" y="152872"/>
                    <a:pt x="121970" y="154530"/>
                    <a:pt x="148293" y="154907"/>
                  </a:cubicBezTo>
                  <a:cubicBezTo>
                    <a:pt x="151836" y="154955"/>
                    <a:pt x="155377" y="154979"/>
                    <a:pt x="158916" y="154979"/>
                  </a:cubicBezTo>
                  <a:cubicBezTo>
                    <a:pt x="181654" y="154979"/>
                    <a:pt x="204295" y="153976"/>
                    <a:pt x="226584" y="151873"/>
                  </a:cubicBezTo>
                  <a:lnTo>
                    <a:pt x="226584" y="151873"/>
                  </a:lnTo>
                  <a:cubicBezTo>
                    <a:pt x="215731" y="152928"/>
                    <a:pt x="204444" y="153795"/>
                    <a:pt x="192950" y="154360"/>
                  </a:cubicBezTo>
                  <a:cubicBezTo>
                    <a:pt x="181456" y="154926"/>
                    <a:pt x="169755" y="155208"/>
                    <a:pt x="158053" y="155227"/>
                  </a:cubicBezTo>
                  <a:cubicBezTo>
                    <a:pt x="157637" y="155228"/>
                    <a:pt x="157220" y="155228"/>
                    <a:pt x="156803" y="155228"/>
                  </a:cubicBezTo>
                  <a:cubicBezTo>
                    <a:pt x="145519" y="155228"/>
                    <a:pt x="134241" y="154981"/>
                    <a:pt x="123157" y="154454"/>
                  </a:cubicBezTo>
                  <a:cubicBezTo>
                    <a:pt x="111644" y="153927"/>
                    <a:pt x="100357" y="153154"/>
                    <a:pt x="89466" y="152193"/>
                  </a:cubicBezTo>
                  <a:lnTo>
                    <a:pt x="83644" y="151666"/>
                  </a:lnTo>
                  <a:lnTo>
                    <a:pt x="77878" y="151119"/>
                  </a:lnTo>
                  <a:cubicBezTo>
                    <a:pt x="74034" y="150742"/>
                    <a:pt x="70227" y="150384"/>
                    <a:pt x="66478" y="149932"/>
                  </a:cubicBezTo>
                  <a:cubicBezTo>
                    <a:pt x="62728" y="149461"/>
                    <a:pt x="59054" y="148915"/>
                    <a:pt x="55455" y="148180"/>
                  </a:cubicBezTo>
                  <a:cubicBezTo>
                    <a:pt x="51931" y="147464"/>
                    <a:pt x="48445" y="146484"/>
                    <a:pt x="45035" y="145278"/>
                  </a:cubicBezTo>
                  <a:cubicBezTo>
                    <a:pt x="31694" y="140473"/>
                    <a:pt x="21387" y="129676"/>
                    <a:pt x="14886" y="117561"/>
                  </a:cubicBezTo>
                  <a:cubicBezTo>
                    <a:pt x="13285" y="114527"/>
                    <a:pt x="11928" y="111342"/>
                    <a:pt x="10835" y="108083"/>
                  </a:cubicBezTo>
                  <a:cubicBezTo>
                    <a:pt x="9723" y="104823"/>
                    <a:pt x="8876" y="101507"/>
                    <a:pt x="8273" y="98115"/>
                  </a:cubicBezTo>
                  <a:cubicBezTo>
                    <a:pt x="7670" y="94761"/>
                    <a:pt x="7293" y="91350"/>
                    <a:pt x="7161" y="87921"/>
                  </a:cubicBezTo>
                  <a:cubicBezTo>
                    <a:pt x="7142" y="87488"/>
                    <a:pt x="7123" y="87073"/>
                    <a:pt x="7104" y="86640"/>
                  </a:cubicBezTo>
                  <a:lnTo>
                    <a:pt x="7104" y="85358"/>
                  </a:lnTo>
                  <a:lnTo>
                    <a:pt x="7104" y="84077"/>
                  </a:lnTo>
                  <a:cubicBezTo>
                    <a:pt x="7104" y="83644"/>
                    <a:pt x="7104" y="83229"/>
                    <a:pt x="7123" y="82796"/>
                  </a:cubicBezTo>
                  <a:lnTo>
                    <a:pt x="7199" y="80233"/>
                  </a:lnTo>
                  <a:cubicBezTo>
                    <a:pt x="7217" y="79819"/>
                    <a:pt x="7255" y="79385"/>
                    <a:pt x="7293" y="78952"/>
                  </a:cubicBezTo>
                  <a:lnTo>
                    <a:pt x="7387" y="77689"/>
                  </a:lnTo>
                  <a:lnTo>
                    <a:pt x="7500" y="76408"/>
                  </a:lnTo>
                  <a:cubicBezTo>
                    <a:pt x="7538" y="75975"/>
                    <a:pt x="7594" y="75560"/>
                    <a:pt x="7651" y="75146"/>
                  </a:cubicBezTo>
                  <a:cubicBezTo>
                    <a:pt x="7764" y="74298"/>
                    <a:pt x="7839" y="73450"/>
                    <a:pt x="7971" y="72602"/>
                  </a:cubicBezTo>
                  <a:lnTo>
                    <a:pt x="8386" y="70077"/>
                  </a:lnTo>
                  <a:lnTo>
                    <a:pt x="8480" y="69455"/>
                  </a:lnTo>
                  <a:lnTo>
                    <a:pt x="8612" y="68796"/>
                  </a:lnTo>
                  <a:lnTo>
                    <a:pt x="8838" y="67458"/>
                  </a:lnTo>
                  <a:cubicBezTo>
                    <a:pt x="9460" y="63915"/>
                    <a:pt x="9987" y="60429"/>
                    <a:pt x="10590" y="56981"/>
                  </a:cubicBezTo>
                  <a:cubicBezTo>
                    <a:pt x="11174" y="53552"/>
                    <a:pt x="11834" y="50179"/>
                    <a:pt x="12663" y="46882"/>
                  </a:cubicBezTo>
                  <a:cubicBezTo>
                    <a:pt x="13435" y="43641"/>
                    <a:pt x="14491" y="40456"/>
                    <a:pt x="15753" y="37366"/>
                  </a:cubicBezTo>
                  <a:cubicBezTo>
                    <a:pt x="16827" y="34803"/>
                    <a:pt x="18203" y="32373"/>
                    <a:pt x="19842" y="30112"/>
                  </a:cubicBezTo>
                  <a:cubicBezTo>
                    <a:pt x="20294" y="29339"/>
                    <a:pt x="20803" y="28661"/>
                    <a:pt x="21274" y="27964"/>
                  </a:cubicBezTo>
                  <a:lnTo>
                    <a:pt x="22047" y="27003"/>
                  </a:lnTo>
                  <a:cubicBezTo>
                    <a:pt x="22179" y="26852"/>
                    <a:pt x="22292" y="26682"/>
                    <a:pt x="22423" y="26532"/>
                  </a:cubicBezTo>
                  <a:lnTo>
                    <a:pt x="22838" y="26098"/>
                  </a:lnTo>
                  <a:cubicBezTo>
                    <a:pt x="23102" y="25797"/>
                    <a:pt x="23366" y="25514"/>
                    <a:pt x="23629" y="25231"/>
                  </a:cubicBezTo>
                  <a:lnTo>
                    <a:pt x="24458" y="24459"/>
                  </a:lnTo>
                  <a:cubicBezTo>
                    <a:pt x="24590" y="24327"/>
                    <a:pt x="24722" y="24195"/>
                    <a:pt x="24873" y="24063"/>
                  </a:cubicBezTo>
                  <a:lnTo>
                    <a:pt x="25288" y="23724"/>
                  </a:lnTo>
                  <a:lnTo>
                    <a:pt x="26135" y="23046"/>
                  </a:lnTo>
                  <a:cubicBezTo>
                    <a:pt x="28001" y="21595"/>
                    <a:pt x="30036" y="20332"/>
                    <a:pt x="32184" y="19315"/>
                  </a:cubicBezTo>
                  <a:lnTo>
                    <a:pt x="32768" y="19013"/>
                  </a:lnTo>
                  <a:cubicBezTo>
                    <a:pt x="32957" y="18919"/>
                    <a:pt x="33145" y="18844"/>
                    <a:pt x="33296" y="18749"/>
                  </a:cubicBezTo>
                  <a:cubicBezTo>
                    <a:pt x="33635" y="18599"/>
                    <a:pt x="33918" y="18448"/>
                    <a:pt x="34144" y="18316"/>
                  </a:cubicBezTo>
                  <a:cubicBezTo>
                    <a:pt x="34615" y="18033"/>
                    <a:pt x="34860" y="17807"/>
                    <a:pt x="34822" y="17657"/>
                  </a:cubicBezTo>
                  <a:cubicBezTo>
                    <a:pt x="34784" y="17506"/>
                    <a:pt x="34483" y="17412"/>
                    <a:pt x="33842" y="17412"/>
                  </a:cubicBezTo>
                  <a:cubicBezTo>
                    <a:pt x="33522" y="17412"/>
                    <a:pt x="33107" y="17412"/>
                    <a:pt x="32617" y="17468"/>
                  </a:cubicBezTo>
                  <a:cubicBezTo>
                    <a:pt x="32127" y="17506"/>
                    <a:pt x="31562" y="17638"/>
                    <a:pt x="30903" y="17770"/>
                  </a:cubicBezTo>
                  <a:cubicBezTo>
                    <a:pt x="30130" y="17920"/>
                    <a:pt x="29376" y="18128"/>
                    <a:pt x="28623" y="18373"/>
                  </a:cubicBezTo>
                  <a:cubicBezTo>
                    <a:pt x="28189" y="18523"/>
                    <a:pt x="27737" y="18674"/>
                    <a:pt x="27304" y="18863"/>
                  </a:cubicBezTo>
                  <a:lnTo>
                    <a:pt x="26607" y="19164"/>
                  </a:lnTo>
                  <a:lnTo>
                    <a:pt x="26230" y="19315"/>
                  </a:lnTo>
                  <a:lnTo>
                    <a:pt x="25872" y="19503"/>
                  </a:lnTo>
                  <a:cubicBezTo>
                    <a:pt x="23422" y="20653"/>
                    <a:pt x="21199" y="22198"/>
                    <a:pt x="19258" y="24082"/>
                  </a:cubicBezTo>
                  <a:lnTo>
                    <a:pt x="18391" y="25024"/>
                  </a:lnTo>
                  <a:cubicBezTo>
                    <a:pt x="18240" y="25175"/>
                    <a:pt x="18108" y="25344"/>
                    <a:pt x="17958" y="25533"/>
                  </a:cubicBezTo>
                  <a:lnTo>
                    <a:pt x="17506" y="26079"/>
                  </a:lnTo>
                  <a:lnTo>
                    <a:pt x="17034" y="26645"/>
                  </a:lnTo>
                  <a:cubicBezTo>
                    <a:pt x="16884" y="26833"/>
                    <a:pt x="16752" y="27040"/>
                    <a:pt x="16601" y="27248"/>
                  </a:cubicBezTo>
                  <a:cubicBezTo>
                    <a:pt x="16318" y="27662"/>
                    <a:pt x="15998" y="28077"/>
                    <a:pt x="15715" y="28510"/>
                  </a:cubicBezTo>
                  <a:cubicBezTo>
                    <a:pt x="14566" y="30262"/>
                    <a:pt x="13567" y="32071"/>
                    <a:pt x="12701" y="33974"/>
                  </a:cubicBezTo>
                  <a:lnTo>
                    <a:pt x="12117" y="35293"/>
                  </a:lnTo>
                  <a:cubicBezTo>
                    <a:pt x="11928" y="35708"/>
                    <a:pt x="11777" y="36141"/>
                    <a:pt x="11608" y="36537"/>
                  </a:cubicBezTo>
                  <a:cubicBezTo>
                    <a:pt x="11287" y="37328"/>
                    <a:pt x="11042" y="38044"/>
                    <a:pt x="10816" y="38647"/>
                  </a:cubicBezTo>
                  <a:cubicBezTo>
                    <a:pt x="10609" y="39250"/>
                    <a:pt x="10458" y="39740"/>
                    <a:pt x="10345" y="40079"/>
                  </a:cubicBezTo>
                  <a:lnTo>
                    <a:pt x="10176" y="40607"/>
                  </a:lnTo>
                  <a:cubicBezTo>
                    <a:pt x="10006" y="40984"/>
                    <a:pt x="9780" y="41342"/>
                    <a:pt x="9535" y="41662"/>
                  </a:cubicBezTo>
                  <a:cubicBezTo>
                    <a:pt x="9456" y="41733"/>
                    <a:pt x="9393" y="41766"/>
                    <a:pt x="9340" y="41766"/>
                  </a:cubicBezTo>
                  <a:cubicBezTo>
                    <a:pt x="9281" y="41766"/>
                    <a:pt x="9236" y="41723"/>
                    <a:pt x="9196" y="41643"/>
                  </a:cubicBezTo>
                  <a:cubicBezTo>
                    <a:pt x="9102" y="41417"/>
                    <a:pt x="9064" y="41172"/>
                    <a:pt x="9064" y="40908"/>
                  </a:cubicBezTo>
                  <a:cubicBezTo>
                    <a:pt x="9045" y="40588"/>
                    <a:pt x="9064" y="40192"/>
                    <a:pt x="9064" y="39797"/>
                  </a:cubicBezTo>
                  <a:lnTo>
                    <a:pt x="9064" y="39797"/>
                  </a:lnTo>
                  <a:cubicBezTo>
                    <a:pt x="7462" y="44752"/>
                    <a:pt x="6407" y="49802"/>
                    <a:pt x="5522" y="54833"/>
                  </a:cubicBezTo>
                  <a:cubicBezTo>
                    <a:pt x="5088" y="57339"/>
                    <a:pt x="4692" y="59845"/>
                    <a:pt x="4278" y="62351"/>
                  </a:cubicBezTo>
                  <a:cubicBezTo>
                    <a:pt x="4090" y="63595"/>
                    <a:pt x="3882" y="64839"/>
                    <a:pt x="3675" y="66082"/>
                  </a:cubicBezTo>
                  <a:cubicBezTo>
                    <a:pt x="3562" y="66704"/>
                    <a:pt x="3449" y="67326"/>
                    <a:pt x="3336" y="67929"/>
                  </a:cubicBezTo>
                  <a:cubicBezTo>
                    <a:pt x="3223" y="68532"/>
                    <a:pt x="3129" y="69191"/>
                    <a:pt x="3015" y="69813"/>
                  </a:cubicBezTo>
                  <a:cubicBezTo>
                    <a:pt x="1301" y="80026"/>
                    <a:pt x="1301" y="90578"/>
                    <a:pt x="3355" y="100791"/>
                  </a:cubicBezTo>
                  <a:cubicBezTo>
                    <a:pt x="4372" y="105916"/>
                    <a:pt x="5936" y="110909"/>
                    <a:pt x="8009" y="115695"/>
                  </a:cubicBezTo>
                  <a:cubicBezTo>
                    <a:pt x="10119" y="120481"/>
                    <a:pt x="12776" y="125003"/>
                    <a:pt x="15904" y="129205"/>
                  </a:cubicBezTo>
                  <a:cubicBezTo>
                    <a:pt x="19013" y="133426"/>
                    <a:pt x="22593" y="137289"/>
                    <a:pt x="26588" y="140699"/>
                  </a:cubicBezTo>
                  <a:cubicBezTo>
                    <a:pt x="28604" y="142395"/>
                    <a:pt x="30752" y="143959"/>
                    <a:pt x="32975" y="145372"/>
                  </a:cubicBezTo>
                  <a:lnTo>
                    <a:pt x="34690" y="146390"/>
                  </a:lnTo>
                  <a:cubicBezTo>
                    <a:pt x="35255" y="146729"/>
                    <a:pt x="35840" y="147030"/>
                    <a:pt x="36424" y="147351"/>
                  </a:cubicBezTo>
                  <a:cubicBezTo>
                    <a:pt x="37611" y="147954"/>
                    <a:pt x="38798" y="148557"/>
                    <a:pt x="40004" y="149065"/>
                  </a:cubicBezTo>
                  <a:cubicBezTo>
                    <a:pt x="38779" y="148557"/>
                    <a:pt x="37592" y="147954"/>
                    <a:pt x="36405" y="147370"/>
                  </a:cubicBezTo>
                  <a:cubicBezTo>
                    <a:pt x="35840" y="147049"/>
                    <a:pt x="35218" y="146748"/>
                    <a:pt x="34652" y="146390"/>
                  </a:cubicBezTo>
                  <a:cubicBezTo>
                    <a:pt x="34087" y="146051"/>
                    <a:pt x="33503" y="145711"/>
                    <a:pt x="32938" y="145372"/>
                  </a:cubicBezTo>
                  <a:cubicBezTo>
                    <a:pt x="30695" y="143959"/>
                    <a:pt x="28547" y="142395"/>
                    <a:pt x="26512" y="140680"/>
                  </a:cubicBezTo>
                  <a:cubicBezTo>
                    <a:pt x="22480" y="137270"/>
                    <a:pt x="18862" y="133388"/>
                    <a:pt x="15734" y="129130"/>
                  </a:cubicBezTo>
                  <a:cubicBezTo>
                    <a:pt x="12569" y="124909"/>
                    <a:pt x="9893" y="120312"/>
                    <a:pt x="7783" y="115469"/>
                  </a:cubicBezTo>
                  <a:cubicBezTo>
                    <a:pt x="5691" y="110626"/>
                    <a:pt x="4108" y="105558"/>
                    <a:pt x="3091" y="100376"/>
                  </a:cubicBezTo>
                  <a:cubicBezTo>
                    <a:pt x="1037" y="90013"/>
                    <a:pt x="1056" y="79291"/>
                    <a:pt x="2865" y="68928"/>
                  </a:cubicBezTo>
                  <a:lnTo>
                    <a:pt x="3505" y="65159"/>
                  </a:lnTo>
                  <a:lnTo>
                    <a:pt x="4108" y="61372"/>
                  </a:lnTo>
                  <a:cubicBezTo>
                    <a:pt x="4504" y="58828"/>
                    <a:pt x="4919" y="56265"/>
                    <a:pt x="5371" y="53703"/>
                  </a:cubicBezTo>
                  <a:cubicBezTo>
                    <a:pt x="6275" y="48596"/>
                    <a:pt x="7368" y="43452"/>
                    <a:pt x="9102" y="38402"/>
                  </a:cubicBezTo>
                  <a:cubicBezTo>
                    <a:pt x="9102" y="37975"/>
                    <a:pt x="9047" y="37682"/>
                    <a:pt x="8904" y="37682"/>
                  </a:cubicBezTo>
                  <a:cubicBezTo>
                    <a:pt x="8795" y="37682"/>
                    <a:pt x="8633" y="37854"/>
                    <a:pt x="8404" y="38270"/>
                  </a:cubicBezTo>
                  <a:cubicBezTo>
                    <a:pt x="7858" y="39231"/>
                    <a:pt x="6841" y="41511"/>
                    <a:pt x="5635" y="46015"/>
                  </a:cubicBezTo>
                  <a:cubicBezTo>
                    <a:pt x="5408" y="46787"/>
                    <a:pt x="5164" y="47692"/>
                    <a:pt x="4937" y="48709"/>
                  </a:cubicBezTo>
                  <a:cubicBezTo>
                    <a:pt x="4711" y="49727"/>
                    <a:pt x="4448" y="50857"/>
                    <a:pt x="4203" y="52082"/>
                  </a:cubicBezTo>
                  <a:cubicBezTo>
                    <a:pt x="3713" y="54532"/>
                    <a:pt x="3223" y="57377"/>
                    <a:pt x="2733" y="60467"/>
                  </a:cubicBezTo>
                  <a:lnTo>
                    <a:pt x="1960" y="65272"/>
                  </a:lnTo>
                  <a:cubicBezTo>
                    <a:pt x="1828" y="66101"/>
                    <a:pt x="1678" y="66949"/>
                    <a:pt x="1527" y="67778"/>
                  </a:cubicBezTo>
                  <a:lnTo>
                    <a:pt x="1470" y="68098"/>
                  </a:lnTo>
                  <a:lnTo>
                    <a:pt x="1414" y="68438"/>
                  </a:lnTo>
                  <a:lnTo>
                    <a:pt x="1301" y="69135"/>
                  </a:lnTo>
                  <a:lnTo>
                    <a:pt x="1094" y="70529"/>
                  </a:lnTo>
                  <a:cubicBezTo>
                    <a:pt x="1018" y="71000"/>
                    <a:pt x="943" y="71471"/>
                    <a:pt x="867" y="71942"/>
                  </a:cubicBezTo>
                  <a:lnTo>
                    <a:pt x="698" y="73374"/>
                  </a:lnTo>
                  <a:lnTo>
                    <a:pt x="528" y="74825"/>
                  </a:lnTo>
                  <a:lnTo>
                    <a:pt x="453" y="75560"/>
                  </a:lnTo>
                  <a:lnTo>
                    <a:pt x="396" y="76295"/>
                  </a:lnTo>
                  <a:lnTo>
                    <a:pt x="170" y="79272"/>
                  </a:lnTo>
                  <a:cubicBezTo>
                    <a:pt x="133" y="80290"/>
                    <a:pt x="114" y="81307"/>
                    <a:pt x="76" y="82325"/>
                  </a:cubicBezTo>
                  <a:cubicBezTo>
                    <a:pt x="1" y="86489"/>
                    <a:pt x="227" y="90653"/>
                    <a:pt x="754" y="94780"/>
                  </a:cubicBezTo>
                  <a:cubicBezTo>
                    <a:pt x="1282" y="98925"/>
                    <a:pt x="2130" y="103014"/>
                    <a:pt x="3317" y="107027"/>
                  </a:cubicBezTo>
                  <a:lnTo>
                    <a:pt x="3750" y="108497"/>
                  </a:lnTo>
                  <a:lnTo>
                    <a:pt x="3976" y="109232"/>
                  </a:lnTo>
                  <a:lnTo>
                    <a:pt x="4221" y="109948"/>
                  </a:lnTo>
                  <a:lnTo>
                    <a:pt x="5239" y="112793"/>
                  </a:lnTo>
                  <a:lnTo>
                    <a:pt x="6369" y="115544"/>
                  </a:lnTo>
                  <a:lnTo>
                    <a:pt x="6652" y="116223"/>
                  </a:lnTo>
                  <a:lnTo>
                    <a:pt x="6972" y="116882"/>
                  </a:lnTo>
                  <a:lnTo>
                    <a:pt x="7594" y="118182"/>
                  </a:lnTo>
                  <a:lnTo>
                    <a:pt x="8197" y="119482"/>
                  </a:lnTo>
                  <a:cubicBezTo>
                    <a:pt x="8386" y="119897"/>
                    <a:pt x="8631" y="120312"/>
                    <a:pt x="8838" y="120726"/>
                  </a:cubicBezTo>
                  <a:cubicBezTo>
                    <a:pt x="9290" y="121536"/>
                    <a:pt x="9723" y="122347"/>
                    <a:pt x="10157" y="123119"/>
                  </a:cubicBezTo>
                  <a:lnTo>
                    <a:pt x="11532" y="125380"/>
                  </a:lnTo>
                  <a:cubicBezTo>
                    <a:pt x="11758" y="125757"/>
                    <a:pt x="11966" y="126134"/>
                    <a:pt x="12211" y="126473"/>
                  </a:cubicBezTo>
                  <a:lnTo>
                    <a:pt x="12908" y="127509"/>
                  </a:lnTo>
                  <a:cubicBezTo>
                    <a:pt x="14152" y="129394"/>
                    <a:pt x="15489" y="131221"/>
                    <a:pt x="16921" y="133012"/>
                  </a:cubicBezTo>
                  <a:cubicBezTo>
                    <a:pt x="18372" y="134783"/>
                    <a:pt x="19899" y="136497"/>
                    <a:pt x="21519" y="138137"/>
                  </a:cubicBezTo>
                  <a:cubicBezTo>
                    <a:pt x="24798" y="141472"/>
                    <a:pt x="28434" y="144430"/>
                    <a:pt x="32391" y="146917"/>
                  </a:cubicBezTo>
                  <a:cubicBezTo>
                    <a:pt x="36424" y="149405"/>
                    <a:pt x="40739" y="151402"/>
                    <a:pt x="45242" y="152853"/>
                  </a:cubicBezTo>
                  <a:lnTo>
                    <a:pt x="46919" y="153399"/>
                  </a:lnTo>
                  <a:lnTo>
                    <a:pt x="48615" y="153870"/>
                  </a:lnTo>
                  <a:cubicBezTo>
                    <a:pt x="49180" y="154021"/>
                    <a:pt x="49745" y="154172"/>
                    <a:pt x="50311" y="154304"/>
                  </a:cubicBezTo>
                  <a:cubicBezTo>
                    <a:pt x="50876" y="154454"/>
                    <a:pt x="51441" y="154605"/>
                    <a:pt x="52007" y="154718"/>
                  </a:cubicBezTo>
                  <a:cubicBezTo>
                    <a:pt x="54268" y="155246"/>
                    <a:pt x="56529" y="155679"/>
                    <a:pt x="58809" y="156056"/>
                  </a:cubicBezTo>
                  <a:cubicBezTo>
                    <a:pt x="61070" y="156433"/>
                    <a:pt x="63350" y="156753"/>
                    <a:pt x="65592" y="157017"/>
                  </a:cubicBezTo>
                  <a:cubicBezTo>
                    <a:pt x="67853" y="157300"/>
                    <a:pt x="70096" y="157526"/>
                    <a:pt x="72338" y="157771"/>
                  </a:cubicBezTo>
                  <a:lnTo>
                    <a:pt x="79065" y="158411"/>
                  </a:lnTo>
                  <a:lnTo>
                    <a:pt x="82419" y="158732"/>
                  </a:lnTo>
                  <a:lnTo>
                    <a:pt x="85792" y="159033"/>
                  </a:lnTo>
                  <a:lnTo>
                    <a:pt x="92556" y="159617"/>
                  </a:lnTo>
                  <a:lnTo>
                    <a:pt x="99302" y="160126"/>
                  </a:lnTo>
                  <a:lnTo>
                    <a:pt x="102694" y="160371"/>
                  </a:lnTo>
                  <a:lnTo>
                    <a:pt x="106085" y="160578"/>
                  </a:lnTo>
                  <a:lnTo>
                    <a:pt x="112850" y="161012"/>
                  </a:lnTo>
                  <a:cubicBezTo>
                    <a:pt x="128604" y="161883"/>
                    <a:pt x="144416" y="162382"/>
                    <a:pt x="160097" y="162382"/>
                  </a:cubicBezTo>
                  <a:cubicBezTo>
                    <a:pt x="162383" y="162382"/>
                    <a:pt x="164667" y="162371"/>
                    <a:pt x="166947" y="162350"/>
                  </a:cubicBezTo>
                  <a:cubicBezTo>
                    <a:pt x="175898" y="162293"/>
                    <a:pt x="184810" y="162029"/>
                    <a:pt x="193647" y="161690"/>
                  </a:cubicBezTo>
                  <a:cubicBezTo>
                    <a:pt x="198057" y="161464"/>
                    <a:pt x="202466" y="161294"/>
                    <a:pt x="206837" y="160993"/>
                  </a:cubicBezTo>
                  <a:cubicBezTo>
                    <a:pt x="209023" y="160861"/>
                    <a:pt x="211209" y="160748"/>
                    <a:pt x="213376" y="160578"/>
                  </a:cubicBezTo>
                  <a:lnTo>
                    <a:pt x="219895" y="160107"/>
                  </a:lnTo>
                  <a:lnTo>
                    <a:pt x="222251" y="159919"/>
                  </a:lnTo>
                  <a:cubicBezTo>
                    <a:pt x="223023" y="159862"/>
                    <a:pt x="223815" y="159787"/>
                    <a:pt x="224606" y="159712"/>
                  </a:cubicBezTo>
                  <a:lnTo>
                    <a:pt x="229317" y="159278"/>
                  </a:lnTo>
                  <a:cubicBezTo>
                    <a:pt x="232445" y="159014"/>
                    <a:pt x="235591" y="158694"/>
                    <a:pt x="238795" y="158298"/>
                  </a:cubicBezTo>
                  <a:cubicBezTo>
                    <a:pt x="241979" y="157903"/>
                    <a:pt x="245220" y="157432"/>
                    <a:pt x="248461" y="156753"/>
                  </a:cubicBezTo>
                  <a:cubicBezTo>
                    <a:pt x="249271" y="156584"/>
                    <a:pt x="250081" y="156414"/>
                    <a:pt x="250892" y="156207"/>
                  </a:cubicBezTo>
                  <a:cubicBezTo>
                    <a:pt x="251306" y="156113"/>
                    <a:pt x="251721" y="156018"/>
                    <a:pt x="252116" y="155924"/>
                  </a:cubicBezTo>
                  <a:lnTo>
                    <a:pt x="253341" y="155585"/>
                  </a:lnTo>
                  <a:cubicBezTo>
                    <a:pt x="254151" y="155378"/>
                    <a:pt x="254962" y="155114"/>
                    <a:pt x="255772" y="154888"/>
                  </a:cubicBezTo>
                  <a:lnTo>
                    <a:pt x="256997" y="154492"/>
                  </a:lnTo>
                  <a:cubicBezTo>
                    <a:pt x="257392" y="154360"/>
                    <a:pt x="257807" y="154228"/>
                    <a:pt x="258203" y="154078"/>
                  </a:cubicBezTo>
                  <a:lnTo>
                    <a:pt x="259371" y="153644"/>
                  </a:lnTo>
                  <a:cubicBezTo>
                    <a:pt x="259785" y="153494"/>
                    <a:pt x="260181" y="153324"/>
                    <a:pt x="260577" y="153173"/>
                  </a:cubicBezTo>
                  <a:cubicBezTo>
                    <a:pt x="261368" y="152853"/>
                    <a:pt x="262160" y="152495"/>
                    <a:pt x="262951" y="152137"/>
                  </a:cubicBezTo>
                  <a:cubicBezTo>
                    <a:pt x="263347" y="151967"/>
                    <a:pt x="263742" y="151760"/>
                    <a:pt x="264138" y="151572"/>
                  </a:cubicBezTo>
                  <a:cubicBezTo>
                    <a:pt x="264515" y="151364"/>
                    <a:pt x="264911" y="151176"/>
                    <a:pt x="265306" y="150969"/>
                  </a:cubicBezTo>
                  <a:lnTo>
                    <a:pt x="266456" y="150328"/>
                  </a:lnTo>
                  <a:lnTo>
                    <a:pt x="267040" y="149989"/>
                  </a:lnTo>
                  <a:cubicBezTo>
                    <a:pt x="267228" y="149895"/>
                    <a:pt x="267417" y="149763"/>
                    <a:pt x="267605" y="149650"/>
                  </a:cubicBezTo>
                  <a:lnTo>
                    <a:pt x="268736" y="148952"/>
                  </a:lnTo>
                  <a:cubicBezTo>
                    <a:pt x="269094" y="148707"/>
                    <a:pt x="269471" y="148463"/>
                    <a:pt x="269829" y="148199"/>
                  </a:cubicBezTo>
                  <a:cubicBezTo>
                    <a:pt x="270187" y="147935"/>
                    <a:pt x="270563" y="147709"/>
                    <a:pt x="270903" y="147426"/>
                  </a:cubicBezTo>
                  <a:lnTo>
                    <a:pt x="271977" y="146635"/>
                  </a:lnTo>
                  <a:cubicBezTo>
                    <a:pt x="272335" y="146371"/>
                    <a:pt x="272674" y="146069"/>
                    <a:pt x="273013" y="145787"/>
                  </a:cubicBezTo>
                  <a:lnTo>
                    <a:pt x="274030" y="144920"/>
                  </a:lnTo>
                  <a:lnTo>
                    <a:pt x="275010" y="143997"/>
                  </a:lnTo>
                  <a:lnTo>
                    <a:pt x="275500" y="143526"/>
                  </a:lnTo>
                  <a:cubicBezTo>
                    <a:pt x="275651" y="143394"/>
                    <a:pt x="275802" y="143224"/>
                    <a:pt x="275971" y="143055"/>
                  </a:cubicBezTo>
                  <a:lnTo>
                    <a:pt x="276913" y="142094"/>
                  </a:lnTo>
                  <a:cubicBezTo>
                    <a:pt x="277215" y="141773"/>
                    <a:pt x="277498" y="141397"/>
                    <a:pt x="277799" y="141057"/>
                  </a:cubicBezTo>
                  <a:lnTo>
                    <a:pt x="278251" y="140549"/>
                  </a:lnTo>
                  <a:lnTo>
                    <a:pt x="278477" y="140285"/>
                  </a:lnTo>
                  <a:lnTo>
                    <a:pt x="278685" y="140021"/>
                  </a:lnTo>
                  <a:lnTo>
                    <a:pt x="279514" y="138928"/>
                  </a:lnTo>
                  <a:cubicBezTo>
                    <a:pt x="279796" y="138570"/>
                    <a:pt x="280041" y="138174"/>
                    <a:pt x="280305" y="137798"/>
                  </a:cubicBezTo>
                  <a:cubicBezTo>
                    <a:pt x="280550" y="137421"/>
                    <a:pt x="280833" y="137044"/>
                    <a:pt x="281059" y="136648"/>
                  </a:cubicBezTo>
                  <a:lnTo>
                    <a:pt x="281775" y="135442"/>
                  </a:lnTo>
                  <a:lnTo>
                    <a:pt x="282114" y="134839"/>
                  </a:lnTo>
                  <a:lnTo>
                    <a:pt x="282434" y="134217"/>
                  </a:lnTo>
                  <a:lnTo>
                    <a:pt x="283056" y="132955"/>
                  </a:lnTo>
                  <a:cubicBezTo>
                    <a:pt x="283245" y="132540"/>
                    <a:pt x="283414" y="132088"/>
                    <a:pt x="283584" y="131655"/>
                  </a:cubicBezTo>
                  <a:cubicBezTo>
                    <a:pt x="283979" y="130807"/>
                    <a:pt x="284243" y="129884"/>
                    <a:pt x="284526" y="128998"/>
                  </a:cubicBezTo>
                  <a:cubicBezTo>
                    <a:pt x="284620" y="128791"/>
                    <a:pt x="284677" y="128546"/>
                    <a:pt x="284733" y="128320"/>
                  </a:cubicBezTo>
                  <a:lnTo>
                    <a:pt x="284903" y="127623"/>
                  </a:lnTo>
                  <a:lnTo>
                    <a:pt x="285072" y="126925"/>
                  </a:lnTo>
                  <a:cubicBezTo>
                    <a:pt x="285129" y="126699"/>
                    <a:pt x="285185" y="126454"/>
                    <a:pt x="285223" y="126228"/>
                  </a:cubicBezTo>
                  <a:cubicBezTo>
                    <a:pt x="285393" y="125286"/>
                    <a:pt x="285543" y="124344"/>
                    <a:pt x="285638" y="123402"/>
                  </a:cubicBezTo>
                  <a:cubicBezTo>
                    <a:pt x="285977" y="119671"/>
                    <a:pt x="285656" y="115902"/>
                    <a:pt x="284714" y="112285"/>
                  </a:cubicBezTo>
                  <a:cubicBezTo>
                    <a:pt x="283791" y="108799"/>
                    <a:pt x="282397" y="105445"/>
                    <a:pt x="280569" y="102336"/>
                  </a:cubicBezTo>
                  <a:cubicBezTo>
                    <a:pt x="278817" y="99283"/>
                    <a:pt x="276706" y="96457"/>
                    <a:pt x="274313" y="93894"/>
                  </a:cubicBezTo>
                  <a:cubicBezTo>
                    <a:pt x="273126" y="92613"/>
                    <a:pt x="271882" y="91388"/>
                    <a:pt x="270563" y="90239"/>
                  </a:cubicBezTo>
                  <a:cubicBezTo>
                    <a:pt x="270243" y="89956"/>
                    <a:pt x="269904" y="89673"/>
                    <a:pt x="269565" y="89391"/>
                  </a:cubicBezTo>
                  <a:cubicBezTo>
                    <a:pt x="269226" y="89127"/>
                    <a:pt x="268905" y="88863"/>
                    <a:pt x="268566" y="88599"/>
                  </a:cubicBezTo>
                  <a:lnTo>
                    <a:pt x="267549" y="87808"/>
                  </a:lnTo>
                  <a:lnTo>
                    <a:pt x="266531" y="87054"/>
                  </a:lnTo>
                  <a:cubicBezTo>
                    <a:pt x="261048" y="83041"/>
                    <a:pt x="255150" y="80007"/>
                    <a:pt x="249346" y="77294"/>
                  </a:cubicBezTo>
                  <a:cubicBezTo>
                    <a:pt x="246445" y="75956"/>
                    <a:pt x="243543" y="74675"/>
                    <a:pt x="240698" y="73412"/>
                  </a:cubicBezTo>
                  <a:cubicBezTo>
                    <a:pt x="239266" y="72771"/>
                    <a:pt x="237852" y="72131"/>
                    <a:pt x="236458" y="71509"/>
                  </a:cubicBezTo>
                  <a:cubicBezTo>
                    <a:pt x="235064" y="70868"/>
                    <a:pt x="233707" y="70209"/>
                    <a:pt x="232350" y="69549"/>
                  </a:cubicBezTo>
                  <a:cubicBezTo>
                    <a:pt x="230485" y="68626"/>
                    <a:pt x="228638" y="67684"/>
                    <a:pt x="226848" y="66666"/>
                  </a:cubicBezTo>
                  <a:cubicBezTo>
                    <a:pt x="225944" y="66177"/>
                    <a:pt x="225077" y="65649"/>
                    <a:pt x="224210" y="65121"/>
                  </a:cubicBezTo>
                  <a:lnTo>
                    <a:pt x="222910" y="64311"/>
                  </a:lnTo>
                  <a:lnTo>
                    <a:pt x="222269" y="63897"/>
                  </a:lnTo>
                  <a:lnTo>
                    <a:pt x="221648" y="63482"/>
                  </a:lnTo>
                  <a:cubicBezTo>
                    <a:pt x="218331" y="61277"/>
                    <a:pt x="215298" y="58696"/>
                    <a:pt x="212603" y="55775"/>
                  </a:cubicBezTo>
                  <a:lnTo>
                    <a:pt x="211661" y="54682"/>
                  </a:lnTo>
                  <a:lnTo>
                    <a:pt x="211416" y="54400"/>
                  </a:lnTo>
                  <a:lnTo>
                    <a:pt x="211209" y="54117"/>
                  </a:lnTo>
                  <a:lnTo>
                    <a:pt x="210757" y="53533"/>
                  </a:lnTo>
                  <a:cubicBezTo>
                    <a:pt x="210154" y="52779"/>
                    <a:pt x="209664" y="51969"/>
                    <a:pt x="209098" y="51178"/>
                  </a:cubicBezTo>
                  <a:cubicBezTo>
                    <a:pt x="208062" y="49501"/>
                    <a:pt x="207139" y="47767"/>
                    <a:pt x="206310" y="45958"/>
                  </a:cubicBezTo>
                  <a:cubicBezTo>
                    <a:pt x="205481" y="44112"/>
                    <a:pt x="204689" y="42152"/>
                    <a:pt x="203936" y="40155"/>
                  </a:cubicBezTo>
                  <a:cubicBezTo>
                    <a:pt x="203182" y="38139"/>
                    <a:pt x="202409" y="36047"/>
                    <a:pt x="201599" y="33937"/>
                  </a:cubicBezTo>
                  <a:cubicBezTo>
                    <a:pt x="200789" y="31826"/>
                    <a:pt x="199884" y="29659"/>
                    <a:pt x="198848" y="27511"/>
                  </a:cubicBezTo>
                  <a:lnTo>
                    <a:pt x="198452" y="26701"/>
                  </a:lnTo>
                  <a:lnTo>
                    <a:pt x="198264" y="26287"/>
                  </a:lnTo>
                  <a:lnTo>
                    <a:pt x="198038" y="25891"/>
                  </a:lnTo>
                  <a:lnTo>
                    <a:pt x="197171" y="24289"/>
                  </a:lnTo>
                  <a:cubicBezTo>
                    <a:pt x="196530" y="23234"/>
                    <a:pt x="195909" y="22160"/>
                    <a:pt x="195174" y="21142"/>
                  </a:cubicBezTo>
                  <a:cubicBezTo>
                    <a:pt x="193742" y="19070"/>
                    <a:pt x="192102" y="17148"/>
                    <a:pt x="190293" y="15395"/>
                  </a:cubicBezTo>
                  <a:cubicBezTo>
                    <a:pt x="188503" y="13662"/>
                    <a:pt x="186563" y="12098"/>
                    <a:pt x="184490" y="10722"/>
                  </a:cubicBezTo>
                  <a:cubicBezTo>
                    <a:pt x="180401" y="7990"/>
                    <a:pt x="175954" y="6031"/>
                    <a:pt x="171488" y="4561"/>
                  </a:cubicBezTo>
                  <a:cubicBezTo>
                    <a:pt x="167098" y="3167"/>
                    <a:pt x="162613" y="2149"/>
                    <a:pt x="158053" y="1508"/>
                  </a:cubicBezTo>
                  <a:cubicBezTo>
                    <a:pt x="153569" y="849"/>
                    <a:pt x="149141" y="491"/>
                    <a:pt x="144788" y="284"/>
                  </a:cubicBezTo>
                  <a:cubicBezTo>
                    <a:pt x="143695" y="227"/>
                    <a:pt x="142602" y="171"/>
                    <a:pt x="141528" y="152"/>
                  </a:cubicBezTo>
                  <a:lnTo>
                    <a:pt x="138306" y="76"/>
                  </a:lnTo>
                  <a:lnTo>
                    <a:pt x="135103" y="1"/>
                  </a:lnTo>
                  <a:lnTo>
                    <a:pt x="131919" y="1"/>
                  </a:lnTo>
                  <a:cubicBezTo>
                    <a:pt x="131668" y="0"/>
                    <a:pt x="131418" y="0"/>
                    <a:pt x="131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5" name="Google Shape;565;p32"/>
          <p:cNvSpPr/>
          <p:nvPr/>
        </p:nvSpPr>
        <p:spPr>
          <a:xfrm>
            <a:off x="28192" y="1451568"/>
            <a:ext cx="3248100" cy="2171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8" name="Google Shape;568;p32"/>
          <p:cNvSpPr txBox="1">
            <a:spLocks noGrp="1"/>
          </p:cNvSpPr>
          <p:nvPr>
            <p:ph type="subTitle" idx="1"/>
          </p:nvPr>
        </p:nvSpPr>
        <p:spPr>
          <a:xfrm flipH="1">
            <a:off x="5270525" y="1042737"/>
            <a:ext cx="2648372" cy="670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smtClean="0">
                <a:solidFill>
                  <a:schemeClr val="tx1"/>
                </a:solidFill>
              </a:rPr>
              <a:t>Encourage the patient to assist as much as possible</a:t>
            </a:r>
            <a:r>
              <a:rPr lang="en-US" sz="1600" dirty="0" smtClean="0">
                <a:solidFill>
                  <a:schemeClr val="tx1"/>
                </a:solidFill>
              </a:rPr>
              <a:t>.</a:t>
            </a:r>
            <a:endParaRPr sz="1600" dirty="0">
              <a:solidFill>
                <a:schemeClr val="tx1"/>
              </a:solidFill>
            </a:endParaRPr>
          </a:p>
        </p:txBody>
      </p:sp>
      <p:sp>
        <p:nvSpPr>
          <p:cNvPr id="570" name="Google Shape;570;p32"/>
          <p:cNvSpPr txBox="1">
            <a:spLocks noGrp="1"/>
          </p:cNvSpPr>
          <p:nvPr>
            <p:ph type="subTitle" idx="2"/>
          </p:nvPr>
        </p:nvSpPr>
        <p:spPr>
          <a:xfrm flipH="1">
            <a:off x="5411276" y="2562625"/>
            <a:ext cx="2229000" cy="670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Use mechanical aids.</a:t>
            </a:r>
            <a:endParaRPr sz="2000" dirty="0">
              <a:solidFill>
                <a:schemeClr val="tx1"/>
              </a:solidFill>
            </a:endParaRPr>
          </a:p>
        </p:txBody>
      </p:sp>
      <p:sp>
        <p:nvSpPr>
          <p:cNvPr id="572" name="Google Shape;572;p32"/>
          <p:cNvSpPr txBox="1">
            <a:spLocks noGrp="1"/>
          </p:cNvSpPr>
          <p:nvPr>
            <p:ph type="subTitle" idx="3"/>
          </p:nvPr>
        </p:nvSpPr>
        <p:spPr>
          <a:xfrm flipH="1">
            <a:off x="3221443" y="3758379"/>
            <a:ext cx="2229000" cy="670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smtClean="0">
                <a:solidFill>
                  <a:schemeClr val="tx1"/>
                </a:solidFill>
              </a:rPr>
              <a:t>Frequent position changes.</a:t>
            </a:r>
            <a:endParaRPr sz="1800" dirty="0">
              <a:solidFill>
                <a:schemeClr val="tx1"/>
              </a:solidFill>
            </a:endParaRPr>
          </a:p>
        </p:txBody>
      </p:sp>
      <p:sp>
        <p:nvSpPr>
          <p:cNvPr id="574" name="Google Shape;574;p32"/>
          <p:cNvSpPr txBox="1">
            <a:spLocks noGrp="1"/>
          </p:cNvSpPr>
          <p:nvPr>
            <p:ph type="subTitle" idx="4"/>
          </p:nvPr>
        </p:nvSpPr>
        <p:spPr>
          <a:xfrm flipH="1">
            <a:off x="3221443" y="2315366"/>
            <a:ext cx="2229000" cy="670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Get adequate help</a:t>
            </a:r>
            <a:r>
              <a:rPr lang="en-US" sz="1600" dirty="0" smtClean="0">
                <a:solidFill>
                  <a:schemeClr val="tx1"/>
                </a:solidFill>
              </a:rPr>
              <a:t>.</a:t>
            </a:r>
            <a:endParaRPr sz="1600" dirty="0">
              <a:solidFill>
                <a:schemeClr val="tx1"/>
              </a:solidFill>
            </a:endParaRPr>
          </a:p>
        </p:txBody>
      </p:sp>
      <p:sp>
        <p:nvSpPr>
          <p:cNvPr id="567" name="Google Shape;567;p32"/>
          <p:cNvSpPr txBox="1">
            <a:spLocks noGrp="1"/>
          </p:cNvSpPr>
          <p:nvPr>
            <p:ph type="ctrTitle"/>
          </p:nvPr>
        </p:nvSpPr>
        <p:spPr>
          <a:xfrm flipH="1">
            <a:off x="129007" y="1403676"/>
            <a:ext cx="2013900" cy="188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 dirty="0" err="1" smtClean="0">
                <a:solidFill>
                  <a:schemeClr val="tx1"/>
                </a:solidFill>
              </a:rPr>
              <a:t>Guiedlines</a:t>
            </a:r>
            <a:r>
              <a:rPr lang="en-US" sz="2800" dirty="0" smtClean="0">
                <a:solidFill>
                  <a:schemeClr val="tx1"/>
                </a:solidFill>
              </a:rPr>
              <a:t> for patient positioning:</a:t>
            </a:r>
            <a:endParaRPr sz="2800" dirty="0">
              <a:solidFill>
                <a:schemeClr val="tx1"/>
              </a:solidFill>
            </a:endParaRPr>
          </a:p>
        </p:txBody>
      </p:sp>
      <p:sp>
        <p:nvSpPr>
          <p:cNvPr id="569" name="Google Shape;569;p32"/>
          <p:cNvSpPr txBox="1">
            <a:spLocks noGrp="1"/>
          </p:cNvSpPr>
          <p:nvPr>
            <p:ph type="title" idx="5"/>
          </p:nvPr>
        </p:nvSpPr>
        <p:spPr>
          <a:xfrm flipH="1">
            <a:off x="5279237" y="530518"/>
            <a:ext cx="2248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chemeClr val="bg1"/>
                </a:solidFill>
              </a:rPr>
              <a:t>02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571" name="Google Shape;571;p32"/>
          <p:cNvSpPr txBox="1">
            <a:spLocks noGrp="1"/>
          </p:cNvSpPr>
          <p:nvPr>
            <p:ph type="title" idx="6"/>
          </p:nvPr>
        </p:nvSpPr>
        <p:spPr>
          <a:xfrm flipH="1">
            <a:off x="5401526" y="2123495"/>
            <a:ext cx="2248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chemeClr val="bg1"/>
                </a:solidFill>
              </a:rPr>
              <a:t>04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573" name="Google Shape;573;p32"/>
          <p:cNvSpPr txBox="1">
            <a:spLocks noGrp="1"/>
          </p:cNvSpPr>
          <p:nvPr>
            <p:ph type="title" idx="7"/>
          </p:nvPr>
        </p:nvSpPr>
        <p:spPr>
          <a:xfrm flipH="1">
            <a:off x="3099384" y="582601"/>
            <a:ext cx="2248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chemeClr val="bg1"/>
                </a:solidFill>
              </a:rPr>
              <a:t>01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575" name="Google Shape;575;p32"/>
          <p:cNvSpPr txBox="1">
            <a:spLocks noGrp="1"/>
          </p:cNvSpPr>
          <p:nvPr>
            <p:ph type="title" idx="8"/>
          </p:nvPr>
        </p:nvSpPr>
        <p:spPr>
          <a:xfrm flipH="1">
            <a:off x="3126978" y="2055709"/>
            <a:ext cx="2248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chemeClr val="bg1"/>
                </a:solidFill>
              </a:rPr>
              <a:t>03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9"/>
          </p:nvPr>
        </p:nvSpPr>
        <p:spPr>
          <a:xfrm flipH="1">
            <a:off x="2727002" y="1066250"/>
            <a:ext cx="2517197" cy="577800"/>
          </a:xfrm>
        </p:spPr>
        <p:txBody>
          <a:bodyPr/>
          <a:lstStyle/>
          <a:p>
            <a:r>
              <a:rPr lang="en-US" sz="1800" dirty="0"/>
              <a:t>Explain the </a:t>
            </a:r>
            <a:r>
              <a:rPr lang="en-US" sz="2000" dirty="0" smtClean="0"/>
              <a:t>procedure</a:t>
            </a:r>
            <a:r>
              <a:rPr lang="en-US" sz="1400" dirty="0" smtClean="0"/>
              <a:t>.</a:t>
            </a:r>
            <a:endParaRPr lang="fa-IR" sz="1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3"/>
          </p:nvPr>
        </p:nvSpPr>
        <p:spPr>
          <a:xfrm flipH="1">
            <a:off x="493407" y="4644814"/>
            <a:ext cx="1841400" cy="577800"/>
          </a:xfrm>
        </p:spPr>
        <p:txBody>
          <a:bodyPr/>
          <a:lstStyle/>
          <a:p>
            <a:endParaRPr lang="fa-IR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4"/>
          </p:nvPr>
        </p:nvSpPr>
        <p:spPr>
          <a:xfrm flipH="1">
            <a:off x="589050" y="3938991"/>
            <a:ext cx="1841400" cy="577800"/>
          </a:xfrm>
        </p:spPr>
        <p:txBody>
          <a:bodyPr/>
          <a:lstStyle/>
          <a:p>
            <a:endParaRPr lang="fa-I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5"/>
          </p:nvPr>
        </p:nvSpPr>
        <p:spPr>
          <a:xfrm flipH="1">
            <a:off x="2063098" y="4414042"/>
            <a:ext cx="1841400" cy="577800"/>
          </a:xfrm>
        </p:spPr>
        <p:txBody>
          <a:bodyPr/>
          <a:lstStyle/>
          <a:p>
            <a:endParaRPr lang="fa-IR" dirty="0"/>
          </a:p>
        </p:txBody>
      </p:sp>
      <p:sp>
        <p:nvSpPr>
          <p:cNvPr id="580" name="Google Shape;580;p32"/>
          <p:cNvSpPr/>
          <p:nvPr/>
        </p:nvSpPr>
        <p:spPr>
          <a:xfrm>
            <a:off x="3920504" y="1903712"/>
            <a:ext cx="537900" cy="107400"/>
          </a:xfrm>
          <a:prstGeom prst="rect">
            <a:avLst/>
          </a:prstGeom>
          <a:solidFill>
            <a:srgbClr val="FAE1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1" name="Google Shape;581;p32"/>
          <p:cNvSpPr/>
          <p:nvPr/>
        </p:nvSpPr>
        <p:spPr>
          <a:xfrm>
            <a:off x="6203849" y="1951958"/>
            <a:ext cx="537900" cy="107400"/>
          </a:xfrm>
          <a:prstGeom prst="rect">
            <a:avLst/>
          </a:prstGeom>
          <a:solidFill>
            <a:srgbClr val="FAE1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8" name="Google Shape;575;p32"/>
          <p:cNvSpPr txBox="1">
            <a:spLocks/>
          </p:cNvSpPr>
          <p:nvPr/>
        </p:nvSpPr>
        <p:spPr>
          <a:xfrm flipH="1">
            <a:off x="3168025" y="3258810"/>
            <a:ext cx="2248500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Arvo"/>
              <a:buNone/>
              <a:defRPr sz="3600" b="0" i="0" u="none" strike="noStrike" cap="none">
                <a:solidFill>
                  <a:srgbClr val="E87E45"/>
                </a:solidFill>
                <a:latin typeface="Arvo"/>
                <a:ea typeface="Arvo"/>
                <a:cs typeface="Arvo"/>
                <a:sym typeface="Arv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s" dirty="0" smtClean="0">
                <a:solidFill>
                  <a:schemeClr val="bg1"/>
                </a:solidFill>
              </a:rPr>
              <a:t>05</a:t>
            </a:r>
            <a:endParaRPr lang="es" dirty="0">
              <a:solidFill>
                <a:schemeClr val="bg1"/>
              </a:solidFill>
            </a:endParaRPr>
          </a:p>
        </p:txBody>
      </p:sp>
      <p:sp>
        <p:nvSpPr>
          <p:cNvPr id="769" name="Google Shape;575;p32"/>
          <p:cNvSpPr txBox="1">
            <a:spLocks/>
          </p:cNvSpPr>
          <p:nvPr/>
        </p:nvSpPr>
        <p:spPr>
          <a:xfrm flipH="1">
            <a:off x="5512855" y="3302996"/>
            <a:ext cx="2248500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Arvo"/>
              <a:buNone/>
              <a:defRPr sz="3600" b="0" i="0" u="none" strike="noStrike" cap="none">
                <a:solidFill>
                  <a:srgbClr val="E87E45"/>
                </a:solidFill>
                <a:latin typeface="Arvo"/>
                <a:ea typeface="Arvo"/>
                <a:cs typeface="Arvo"/>
                <a:sym typeface="Arv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E87E4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s" dirty="0" smtClean="0">
                <a:solidFill>
                  <a:schemeClr val="bg1"/>
                </a:solidFill>
              </a:rPr>
              <a:t>06</a:t>
            </a:r>
            <a:endParaRPr lang="es" dirty="0">
              <a:solidFill>
                <a:schemeClr val="bg1"/>
              </a:solidFill>
            </a:endParaRPr>
          </a:p>
        </p:txBody>
      </p:sp>
      <p:sp>
        <p:nvSpPr>
          <p:cNvPr id="770" name="Google Shape;580;p32"/>
          <p:cNvSpPr/>
          <p:nvPr/>
        </p:nvSpPr>
        <p:spPr>
          <a:xfrm>
            <a:off x="4009492" y="3178780"/>
            <a:ext cx="537900" cy="107400"/>
          </a:xfrm>
          <a:prstGeom prst="rect">
            <a:avLst/>
          </a:prstGeom>
          <a:solidFill>
            <a:srgbClr val="FAE1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1" name="Google Shape;580;p32"/>
          <p:cNvSpPr/>
          <p:nvPr/>
        </p:nvSpPr>
        <p:spPr>
          <a:xfrm>
            <a:off x="6403487" y="3226052"/>
            <a:ext cx="537900" cy="107400"/>
          </a:xfrm>
          <a:prstGeom prst="rect">
            <a:avLst/>
          </a:prstGeom>
          <a:solidFill>
            <a:srgbClr val="FAE1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2" name="Google Shape;572;p32"/>
          <p:cNvSpPr txBox="1">
            <a:spLocks/>
          </p:cNvSpPr>
          <p:nvPr/>
        </p:nvSpPr>
        <p:spPr>
          <a:xfrm flipH="1">
            <a:off x="5410435" y="3824279"/>
            <a:ext cx="2229000" cy="6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Roboto"/>
              <a:buNone/>
              <a:defRPr sz="1400" b="0" i="0" u="none" strike="noStrike" cap="none">
                <a:solidFill>
                  <a:srgbClr val="E87E4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Roboto"/>
              <a:buNone/>
              <a:defRPr sz="1400" b="0" i="0" u="none" strike="noStrike" cap="none">
                <a:solidFill>
                  <a:srgbClr val="E87E45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Roboto"/>
              <a:buNone/>
              <a:defRPr sz="1400" b="0" i="0" u="none" strike="noStrike" cap="none">
                <a:solidFill>
                  <a:srgbClr val="E87E45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Roboto"/>
              <a:buNone/>
              <a:defRPr sz="1400" b="0" i="0" u="none" strike="noStrike" cap="none">
                <a:solidFill>
                  <a:srgbClr val="E87E45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Roboto"/>
              <a:buNone/>
              <a:defRPr sz="1400" b="0" i="0" u="none" strike="noStrike" cap="none">
                <a:solidFill>
                  <a:srgbClr val="E87E45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Roboto"/>
              <a:buNone/>
              <a:defRPr sz="1400" b="0" i="0" u="none" strike="noStrike" cap="none">
                <a:solidFill>
                  <a:srgbClr val="E87E45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Roboto"/>
              <a:buNone/>
              <a:defRPr sz="1400" b="0" i="0" u="none" strike="noStrike" cap="none">
                <a:solidFill>
                  <a:srgbClr val="E87E45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Roboto"/>
              <a:buNone/>
              <a:defRPr sz="1400" b="0" i="0" u="none" strike="noStrike" cap="none">
                <a:solidFill>
                  <a:srgbClr val="E87E45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7E45"/>
              </a:buClr>
              <a:buSzPts val="1400"/>
              <a:buFont typeface="Roboto"/>
              <a:buNone/>
              <a:defRPr sz="1400" b="0" i="0" u="none" strike="noStrike" cap="none">
                <a:solidFill>
                  <a:srgbClr val="E87E45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indent="0"/>
            <a:r>
              <a:rPr lang="en-US" sz="1800" dirty="0" smtClean="0">
                <a:solidFill>
                  <a:schemeClr val="tx1"/>
                </a:solidFill>
              </a:rPr>
              <a:t>Avoid friction and shearing</a:t>
            </a:r>
            <a:r>
              <a:rPr lang="en-US" sz="1600" dirty="0" smtClean="0">
                <a:solidFill>
                  <a:schemeClr val="tx1"/>
                </a:solidFill>
              </a:rPr>
              <a:t>.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33"/>
          <p:cNvSpPr/>
          <p:nvPr/>
        </p:nvSpPr>
        <p:spPr>
          <a:xfrm rot="10800000">
            <a:off x="-308617" y="1003325"/>
            <a:ext cx="6171950" cy="3489684"/>
          </a:xfrm>
          <a:custGeom>
            <a:avLst/>
            <a:gdLst/>
            <a:ahLst/>
            <a:cxnLst/>
            <a:rect l="l" t="t" r="r" b="b"/>
            <a:pathLst>
              <a:path w="283176" h="153061" extrusionOk="0">
                <a:moveTo>
                  <a:pt x="168404" y="0"/>
                </a:moveTo>
                <a:cubicBezTo>
                  <a:pt x="157709" y="0"/>
                  <a:pt x="146666" y="1269"/>
                  <a:pt x="137470" y="1958"/>
                </a:cubicBezTo>
                <a:cubicBezTo>
                  <a:pt x="99769" y="4776"/>
                  <a:pt x="61970" y="14736"/>
                  <a:pt x="30657" y="36550"/>
                </a:cubicBezTo>
                <a:cubicBezTo>
                  <a:pt x="16422" y="46461"/>
                  <a:pt x="2915" y="60284"/>
                  <a:pt x="1336" y="77580"/>
                </a:cubicBezTo>
                <a:cubicBezTo>
                  <a:pt x="0" y="92204"/>
                  <a:pt x="7774" y="106560"/>
                  <a:pt x="18778" y="116301"/>
                </a:cubicBezTo>
                <a:cubicBezTo>
                  <a:pt x="29807" y="126043"/>
                  <a:pt x="43726" y="131800"/>
                  <a:pt x="57670" y="136415"/>
                </a:cubicBezTo>
                <a:cubicBezTo>
                  <a:pt x="91058" y="147472"/>
                  <a:pt x="125903" y="153060"/>
                  <a:pt x="160873" y="153060"/>
                </a:cubicBezTo>
                <a:cubicBezTo>
                  <a:pt x="176382" y="153060"/>
                  <a:pt x="191917" y="151961"/>
                  <a:pt x="207359" y="149752"/>
                </a:cubicBezTo>
                <a:cubicBezTo>
                  <a:pt x="222226" y="147614"/>
                  <a:pt x="237360" y="144286"/>
                  <a:pt x="249871" y="135929"/>
                </a:cubicBezTo>
                <a:cubicBezTo>
                  <a:pt x="275062" y="119095"/>
                  <a:pt x="283175" y="80398"/>
                  <a:pt x="265102" y="56057"/>
                </a:cubicBezTo>
                <a:cubicBezTo>
                  <a:pt x="255968" y="43789"/>
                  <a:pt x="242097" y="36137"/>
                  <a:pt x="229125" y="28024"/>
                </a:cubicBezTo>
                <a:cubicBezTo>
                  <a:pt x="217003" y="20420"/>
                  <a:pt x="204881" y="7643"/>
                  <a:pt x="191278" y="3027"/>
                </a:cubicBezTo>
                <a:cubicBezTo>
                  <a:pt x="184502" y="737"/>
                  <a:pt x="176554" y="0"/>
                  <a:pt x="16840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flipH="1">
            <a:off x="-77720" y="1639343"/>
            <a:ext cx="3035100" cy="677700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 smtClean="0">
                <a:solidFill>
                  <a:schemeClr val="tx1"/>
                </a:solidFill>
                <a:latin typeface="+mn-lt"/>
              </a:rPr>
              <a:t>Place yourself near the patient.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</a:br>
            <a:endParaRPr lang="fa-IR" dirty="0">
              <a:solidFill>
                <a:schemeClr val="accent3"/>
              </a:solidFill>
            </a:endParaRPr>
          </a:p>
        </p:txBody>
      </p:sp>
      <p:sp>
        <p:nvSpPr>
          <p:cNvPr id="879" name="Google Shape;879;p33"/>
          <p:cNvSpPr txBox="1">
            <a:spLocks noGrp="1"/>
          </p:cNvSpPr>
          <p:nvPr>
            <p:ph type="subTitle" idx="1"/>
          </p:nvPr>
        </p:nvSpPr>
        <p:spPr>
          <a:xfrm flipH="1">
            <a:off x="328729" y="222232"/>
            <a:ext cx="4543200" cy="126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Proper body mechanics for your safety and your patients safety</a:t>
            </a:r>
            <a:r>
              <a:rPr lang="en-US" dirty="0" smtClean="0">
                <a:solidFill>
                  <a:schemeClr val="bg1"/>
                </a:solidFill>
              </a:rPr>
              <a:t>: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418" y="2152569"/>
            <a:ext cx="37007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n-US" sz="1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Avoid twisting your back , neck and pelvis by keeping them aligned.</a:t>
            </a:r>
          </a:p>
        </p:txBody>
      </p:sp>
      <p:sp>
        <p:nvSpPr>
          <p:cNvPr id="6" name="Rectangle 5"/>
          <p:cNvSpPr/>
          <p:nvPr/>
        </p:nvSpPr>
        <p:spPr>
          <a:xfrm>
            <a:off x="693301" y="2988960"/>
            <a:ext cx="31519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n-US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Bend your knees and keep your feet apart</a:t>
            </a:r>
            <a:r>
              <a:rPr lang="en-US" sz="1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endParaRPr lang="en-US" sz="1800" dirty="0" smtClean="0">
              <a:ln w="0"/>
              <a:solidFill>
                <a:schemeClr val="accent3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 algn="ctr">
              <a:buFont typeface="Wingdings" panose="05000000000000000000" pitchFamily="2" charset="2"/>
              <a:buChar char="ü"/>
            </a:pPr>
            <a:endParaRPr lang="en-US" sz="1800" dirty="0">
              <a:ln w="0"/>
              <a:solidFill>
                <a:schemeClr val="accent3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7149" y="3679439"/>
            <a:ext cx="502618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n-US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Use your arms and legs and not your </a:t>
            </a:r>
            <a:r>
              <a:rPr lang="en-US" sz="1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back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n-US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en-US" sz="16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 algn="ctr">
              <a:buFont typeface="Wingdings" panose="05000000000000000000" pitchFamily="2" charset="2"/>
              <a:buChar char="ü"/>
            </a:pPr>
            <a:endParaRPr lang="en-US" sz="16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 algn="ctr">
              <a:buFont typeface="Wingdings" panose="05000000000000000000" pitchFamily="2" charset="2"/>
              <a:buChar char="ü"/>
            </a:pPr>
            <a:endParaRPr lang="en-US" sz="16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 algn="ctr">
              <a:buFont typeface="Wingdings" panose="05000000000000000000" pitchFamily="2" charset="2"/>
              <a:buChar char="ü"/>
            </a:pPr>
            <a:endParaRPr lang="en-US" sz="16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1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 algn="ctr">
              <a:buFont typeface="Wingdings" panose="05000000000000000000" pitchFamily="2" charset="2"/>
              <a:buChar char="ü"/>
            </a:pPr>
            <a:endParaRPr lang="en-US" sz="16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 algn="ctr">
              <a:buFont typeface="Wingdings" panose="05000000000000000000" pitchFamily="2" charset="2"/>
              <a:buChar char="ü"/>
            </a:pPr>
            <a:endParaRPr 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255116" y="3953686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Tighten your abs and gluteal </a:t>
            </a:r>
            <a:r>
              <a:rPr lang="en-US" sz="1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muscels</a:t>
            </a:r>
            <a:r>
              <a:rPr lang="en-US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to prepare for the move . The person with the nurses efforts and begins counting to </a:t>
            </a:r>
            <a:r>
              <a:rPr lang="en-US" sz="1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3.</a:t>
            </a:r>
            <a:endParaRPr lang="fa-IR" sz="1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p34"/>
          <p:cNvSpPr/>
          <p:nvPr/>
        </p:nvSpPr>
        <p:spPr>
          <a:xfrm rot="13914885">
            <a:off x="1775614" y="737629"/>
            <a:ext cx="6799840" cy="5532151"/>
          </a:xfrm>
          <a:custGeom>
            <a:avLst/>
            <a:gdLst/>
            <a:ahLst/>
            <a:cxnLst/>
            <a:rect l="l" t="t" r="r" b="b"/>
            <a:pathLst>
              <a:path w="259995" h="198239" extrusionOk="0">
                <a:moveTo>
                  <a:pt x="147129" y="1"/>
                </a:moveTo>
                <a:cubicBezTo>
                  <a:pt x="143947" y="1"/>
                  <a:pt x="140625" y="286"/>
                  <a:pt x="137109" y="907"/>
                </a:cubicBezTo>
                <a:cubicBezTo>
                  <a:pt x="125000" y="3047"/>
                  <a:pt x="113100" y="10928"/>
                  <a:pt x="109969" y="22802"/>
                </a:cubicBezTo>
                <a:cubicBezTo>
                  <a:pt x="106368" y="36450"/>
                  <a:pt x="114927" y="50307"/>
                  <a:pt x="115292" y="64425"/>
                </a:cubicBezTo>
                <a:cubicBezTo>
                  <a:pt x="115658" y="78308"/>
                  <a:pt x="107229" y="92034"/>
                  <a:pt x="94651" y="97984"/>
                </a:cubicBezTo>
                <a:cubicBezTo>
                  <a:pt x="86724" y="101745"/>
                  <a:pt x="78002" y="102424"/>
                  <a:pt x="69128" y="102424"/>
                </a:cubicBezTo>
                <a:cubicBezTo>
                  <a:pt x="64116" y="102424"/>
                  <a:pt x="59057" y="102208"/>
                  <a:pt x="54065" y="102208"/>
                </a:cubicBezTo>
                <a:cubicBezTo>
                  <a:pt x="53055" y="102208"/>
                  <a:pt x="52048" y="102216"/>
                  <a:pt x="51044" y="102238"/>
                </a:cubicBezTo>
                <a:cubicBezTo>
                  <a:pt x="38858" y="102499"/>
                  <a:pt x="26253" y="104899"/>
                  <a:pt x="16363" y="112050"/>
                </a:cubicBezTo>
                <a:cubicBezTo>
                  <a:pt x="6473" y="119226"/>
                  <a:pt x="1" y="132013"/>
                  <a:pt x="2950" y="143861"/>
                </a:cubicBezTo>
                <a:cubicBezTo>
                  <a:pt x="5559" y="154456"/>
                  <a:pt x="14719" y="162076"/>
                  <a:pt x="23852" y="168078"/>
                </a:cubicBezTo>
                <a:cubicBezTo>
                  <a:pt x="54080" y="187899"/>
                  <a:pt x="90249" y="198239"/>
                  <a:pt x="126362" y="198239"/>
                </a:cubicBezTo>
                <a:cubicBezTo>
                  <a:pt x="144404" y="198239"/>
                  <a:pt x="162431" y="195658"/>
                  <a:pt x="179697" y="190390"/>
                </a:cubicBezTo>
                <a:cubicBezTo>
                  <a:pt x="199399" y="184388"/>
                  <a:pt x="218319" y="174863"/>
                  <a:pt x="233115" y="160510"/>
                </a:cubicBezTo>
                <a:cubicBezTo>
                  <a:pt x="247912" y="146157"/>
                  <a:pt x="258193" y="126637"/>
                  <a:pt x="259055" y="106074"/>
                </a:cubicBezTo>
                <a:cubicBezTo>
                  <a:pt x="259994" y="82901"/>
                  <a:pt x="248929" y="60354"/>
                  <a:pt x="232750" y="43731"/>
                </a:cubicBezTo>
                <a:cubicBezTo>
                  <a:pt x="218893" y="29508"/>
                  <a:pt x="202113" y="20479"/>
                  <a:pt x="184603" y="11659"/>
                </a:cubicBezTo>
                <a:cubicBezTo>
                  <a:pt x="171842" y="5246"/>
                  <a:pt x="160779" y="1"/>
                  <a:pt x="147129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1" name="Google Shape;951;p34"/>
          <p:cNvSpPr/>
          <p:nvPr/>
        </p:nvSpPr>
        <p:spPr>
          <a:xfrm>
            <a:off x="3015900" y="1015650"/>
            <a:ext cx="3112200" cy="3112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3" name="Google Shape;953;p34"/>
          <p:cNvSpPr txBox="1">
            <a:spLocks noGrp="1"/>
          </p:cNvSpPr>
          <p:nvPr>
            <p:ph type="subTitle" idx="1"/>
          </p:nvPr>
        </p:nvSpPr>
        <p:spPr>
          <a:xfrm>
            <a:off x="3605475" y="3039400"/>
            <a:ext cx="19572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accent2"/>
              </a:solidFill>
            </a:endParaRPr>
          </a:p>
        </p:txBody>
      </p:sp>
      <p:sp>
        <p:nvSpPr>
          <p:cNvPr id="954" name="Google Shape;954;p34"/>
          <p:cNvSpPr txBox="1">
            <a:spLocks noGrp="1"/>
          </p:cNvSpPr>
          <p:nvPr>
            <p:ph type="title" idx="2"/>
          </p:nvPr>
        </p:nvSpPr>
        <p:spPr>
          <a:xfrm>
            <a:off x="3323988" y="1873913"/>
            <a:ext cx="2718796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 smtClean="0">
                <a:solidFill>
                  <a:schemeClr val="bg1"/>
                </a:solidFill>
              </a:rPr>
              <a:t>common patient positions :</a:t>
            </a:r>
            <a:endParaRPr sz="44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5224" y="895612"/>
            <a:ext cx="1475360" cy="14204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487758">
            <a:off x="6209630" y="819406"/>
            <a:ext cx="1475360" cy="14204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 txBox="1">
            <a:spLocks/>
          </p:cNvSpPr>
          <p:nvPr/>
        </p:nvSpPr>
        <p:spPr>
          <a:xfrm>
            <a:off x="525709" y="392555"/>
            <a:ext cx="8229600" cy="85725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91440" tIns="45720" rIns="91440" bIns="45720" rtlCol="0" anchor="ctr" anchorCtr="0">
            <a:normAutofit fontScale="85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quada One"/>
              <a:buNone/>
              <a:defRPr sz="20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quada One"/>
              <a:buNone/>
              <a:defRPr sz="20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quada One"/>
              <a:buNone/>
              <a:defRPr sz="20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quada One"/>
              <a:buNone/>
              <a:defRPr sz="20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quada One"/>
              <a:buNone/>
              <a:defRPr sz="20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quada One"/>
              <a:buNone/>
              <a:defRPr sz="20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quada One"/>
              <a:buNone/>
              <a:defRPr sz="20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quada One"/>
              <a:buNone/>
              <a:defRPr sz="20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quada One"/>
              <a:buNone/>
              <a:defRPr sz="2000" b="0" i="0" u="none" strike="noStrike" cap="none">
                <a:solidFill>
                  <a:schemeClr val="dk1"/>
                </a:solidFill>
                <a:latin typeface="Squada One"/>
                <a:ea typeface="Squada One"/>
                <a:cs typeface="Squada One"/>
                <a:sym typeface="Squada One"/>
              </a:defRPr>
            </a:lvl9pPr>
          </a:lstStyle>
          <a:p>
            <a:pPr rtl="1"/>
            <a:r>
              <a:rPr lang="fa-IR" sz="3600" dirty="0" smtClean="0"/>
              <a:t> </a:t>
            </a:r>
            <a:r>
              <a:rPr lang="en-US" sz="4400" dirty="0" smtClean="0">
                <a:solidFill>
                  <a:schemeClr val="bg1"/>
                </a:solidFill>
              </a:rPr>
              <a:t>Spine or dorsal recumbent position: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6" name="Text Placeholder 2"/>
          <p:cNvSpPr txBox="1">
            <a:spLocks/>
          </p:cNvSpPr>
          <p:nvPr/>
        </p:nvSpPr>
        <p:spPr>
          <a:xfrm>
            <a:off x="3027714" y="1590792"/>
            <a:ext cx="8229600" cy="33940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ind Siliguri"/>
              <a:buChar char="●"/>
              <a:defRPr sz="1200" b="0" i="0" u="none" strike="noStrike" cap="none">
                <a:solidFill>
                  <a:srgbClr val="000000"/>
                </a:solidFill>
                <a:latin typeface="Hind Siliguri"/>
                <a:ea typeface="Hind Siliguri"/>
                <a:cs typeface="Hind Siliguri"/>
                <a:sym typeface="Hind Siliguri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ind Siliguri"/>
              <a:buChar char="○"/>
              <a:defRPr sz="1200" b="0" i="0" u="none" strike="noStrike" cap="none">
                <a:solidFill>
                  <a:srgbClr val="000000"/>
                </a:solidFill>
                <a:latin typeface="Hind Siliguri"/>
                <a:ea typeface="Hind Siliguri"/>
                <a:cs typeface="Hind Siliguri"/>
                <a:sym typeface="Hind Siliguri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ind Siliguri"/>
              <a:buChar char="■"/>
              <a:defRPr sz="1200" b="0" i="0" u="none" strike="noStrike" cap="none">
                <a:solidFill>
                  <a:srgbClr val="000000"/>
                </a:solidFill>
                <a:latin typeface="Hind Siliguri"/>
                <a:ea typeface="Hind Siliguri"/>
                <a:cs typeface="Hind Siliguri"/>
                <a:sym typeface="Hind Siliguri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ind Siliguri"/>
              <a:buChar char="●"/>
              <a:defRPr sz="1200" b="0" i="0" u="none" strike="noStrike" cap="none">
                <a:solidFill>
                  <a:srgbClr val="000000"/>
                </a:solidFill>
                <a:latin typeface="Hind Siliguri"/>
                <a:ea typeface="Hind Siliguri"/>
                <a:cs typeface="Hind Siliguri"/>
                <a:sym typeface="Hind Siliguri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ind Siliguri"/>
              <a:buChar char="○"/>
              <a:defRPr sz="1200" b="0" i="0" u="none" strike="noStrike" cap="none">
                <a:solidFill>
                  <a:srgbClr val="000000"/>
                </a:solidFill>
                <a:latin typeface="Hind Siliguri"/>
                <a:ea typeface="Hind Siliguri"/>
                <a:cs typeface="Hind Siliguri"/>
                <a:sym typeface="Hind Siliguri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ind Siliguri"/>
              <a:buChar char="■"/>
              <a:defRPr sz="1200" b="0" i="0" u="none" strike="noStrike" cap="none">
                <a:solidFill>
                  <a:srgbClr val="000000"/>
                </a:solidFill>
                <a:latin typeface="Hind Siliguri"/>
                <a:ea typeface="Hind Siliguri"/>
                <a:cs typeface="Hind Siliguri"/>
                <a:sym typeface="Hind Siliguri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ind Siliguri"/>
              <a:buChar char="●"/>
              <a:defRPr sz="1200" b="0" i="0" u="none" strike="noStrike" cap="none">
                <a:solidFill>
                  <a:srgbClr val="000000"/>
                </a:solidFill>
                <a:latin typeface="Hind Siliguri"/>
                <a:ea typeface="Hind Siliguri"/>
                <a:cs typeface="Hind Siliguri"/>
                <a:sym typeface="Hind Siliguri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ind Siliguri"/>
              <a:buChar char="○"/>
              <a:defRPr sz="1200" b="0" i="0" u="none" strike="noStrike" cap="none">
                <a:solidFill>
                  <a:srgbClr val="000000"/>
                </a:solidFill>
                <a:latin typeface="Hind Siliguri"/>
                <a:ea typeface="Hind Siliguri"/>
                <a:cs typeface="Hind Siliguri"/>
                <a:sym typeface="Hind Siliguri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200"/>
              <a:buFont typeface="Hind Siliguri"/>
              <a:buChar char="■"/>
              <a:defRPr sz="1200" b="0" i="0" u="none" strike="noStrike" cap="none">
                <a:solidFill>
                  <a:srgbClr val="000000"/>
                </a:solidFill>
                <a:latin typeface="Hind Siliguri"/>
                <a:ea typeface="Hind Siliguri"/>
                <a:cs typeface="Hind Siliguri"/>
                <a:sym typeface="Hind Siliguri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chemeClr val="tx1"/>
                </a:solidFill>
              </a:rPr>
              <a:t>Variation in position.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chemeClr val="tx1"/>
                </a:solidFill>
              </a:rPr>
              <a:t>Most commonly used position.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chemeClr val="tx1"/>
                </a:solidFill>
              </a:rPr>
              <a:t>Watch out for skin breakdown.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chemeClr val="tx1"/>
                </a:solidFill>
              </a:rPr>
              <a:t>Support for supine position.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90792"/>
            <a:ext cx="2975072" cy="1877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475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12" name="Google Shape;3412;p52"/>
          <p:cNvGrpSpPr/>
          <p:nvPr/>
        </p:nvGrpSpPr>
        <p:grpSpPr>
          <a:xfrm rot="19935995">
            <a:off x="3969018" y="2146155"/>
            <a:ext cx="4827936" cy="2683339"/>
            <a:chOff x="235075" y="777725"/>
            <a:chExt cx="7435799" cy="4132775"/>
          </a:xfrm>
        </p:grpSpPr>
        <p:sp>
          <p:nvSpPr>
            <p:cNvPr id="3413" name="Google Shape;3413;p52"/>
            <p:cNvSpPr/>
            <p:nvPr/>
          </p:nvSpPr>
          <p:spPr>
            <a:xfrm>
              <a:off x="591475" y="985829"/>
              <a:ext cx="7079399" cy="3826525"/>
            </a:xfrm>
            <a:custGeom>
              <a:avLst/>
              <a:gdLst/>
              <a:ahLst/>
              <a:cxnLst/>
              <a:rect l="l" t="t" r="r" b="b"/>
              <a:pathLst>
                <a:path w="283176" h="153061" extrusionOk="0">
                  <a:moveTo>
                    <a:pt x="168404" y="0"/>
                  </a:moveTo>
                  <a:cubicBezTo>
                    <a:pt x="157709" y="0"/>
                    <a:pt x="146666" y="1269"/>
                    <a:pt x="137470" y="1958"/>
                  </a:cubicBezTo>
                  <a:cubicBezTo>
                    <a:pt x="99769" y="4776"/>
                    <a:pt x="61970" y="14736"/>
                    <a:pt x="30657" y="36550"/>
                  </a:cubicBezTo>
                  <a:cubicBezTo>
                    <a:pt x="16422" y="46461"/>
                    <a:pt x="2915" y="60284"/>
                    <a:pt x="1336" y="77580"/>
                  </a:cubicBezTo>
                  <a:cubicBezTo>
                    <a:pt x="0" y="92204"/>
                    <a:pt x="7774" y="106560"/>
                    <a:pt x="18778" y="116301"/>
                  </a:cubicBezTo>
                  <a:cubicBezTo>
                    <a:pt x="29807" y="126043"/>
                    <a:pt x="43726" y="131800"/>
                    <a:pt x="57670" y="136415"/>
                  </a:cubicBezTo>
                  <a:cubicBezTo>
                    <a:pt x="91058" y="147472"/>
                    <a:pt x="125903" y="153060"/>
                    <a:pt x="160873" y="153060"/>
                  </a:cubicBezTo>
                  <a:cubicBezTo>
                    <a:pt x="176382" y="153060"/>
                    <a:pt x="191917" y="151961"/>
                    <a:pt x="207359" y="149752"/>
                  </a:cubicBezTo>
                  <a:cubicBezTo>
                    <a:pt x="222226" y="147614"/>
                    <a:pt x="237360" y="144286"/>
                    <a:pt x="249871" y="135929"/>
                  </a:cubicBezTo>
                  <a:cubicBezTo>
                    <a:pt x="275062" y="119095"/>
                    <a:pt x="283175" y="80398"/>
                    <a:pt x="265102" y="56057"/>
                  </a:cubicBezTo>
                  <a:cubicBezTo>
                    <a:pt x="255968" y="43789"/>
                    <a:pt x="242097" y="36137"/>
                    <a:pt x="229125" y="28024"/>
                  </a:cubicBezTo>
                  <a:cubicBezTo>
                    <a:pt x="217003" y="20420"/>
                    <a:pt x="204881" y="7643"/>
                    <a:pt x="191278" y="3027"/>
                  </a:cubicBezTo>
                  <a:cubicBezTo>
                    <a:pt x="184502" y="737"/>
                    <a:pt x="176554" y="0"/>
                    <a:pt x="168404" y="0"/>
                  </a:cubicBezTo>
                  <a:close/>
                </a:path>
              </a:pathLst>
            </a:custGeom>
            <a:solidFill>
              <a:srgbClr val="FA88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4" name="Google Shape;3414;p52"/>
            <p:cNvSpPr/>
            <p:nvPr/>
          </p:nvSpPr>
          <p:spPr>
            <a:xfrm>
              <a:off x="235075" y="777725"/>
              <a:ext cx="7126775" cy="4132775"/>
            </a:xfrm>
            <a:custGeom>
              <a:avLst/>
              <a:gdLst/>
              <a:ahLst/>
              <a:cxnLst/>
              <a:rect l="l" t="t" r="r" b="b"/>
              <a:pathLst>
                <a:path w="285071" h="165311" extrusionOk="0">
                  <a:moveTo>
                    <a:pt x="193683" y="2310"/>
                  </a:moveTo>
                  <a:lnTo>
                    <a:pt x="194120" y="2431"/>
                  </a:lnTo>
                  <a:lnTo>
                    <a:pt x="194557" y="2553"/>
                  </a:lnTo>
                  <a:lnTo>
                    <a:pt x="195456" y="2820"/>
                  </a:lnTo>
                  <a:lnTo>
                    <a:pt x="196198" y="3047"/>
                  </a:lnTo>
                  <a:lnTo>
                    <a:pt x="196198" y="3047"/>
                  </a:lnTo>
                  <a:cubicBezTo>
                    <a:pt x="196113" y="3020"/>
                    <a:pt x="196027" y="2993"/>
                    <a:pt x="195942" y="2966"/>
                  </a:cubicBezTo>
                  <a:lnTo>
                    <a:pt x="194825" y="2626"/>
                  </a:lnTo>
                  <a:cubicBezTo>
                    <a:pt x="194436" y="2504"/>
                    <a:pt x="194072" y="2383"/>
                    <a:pt x="193683" y="2310"/>
                  </a:cubicBezTo>
                  <a:close/>
                  <a:moveTo>
                    <a:pt x="196198" y="3047"/>
                  </a:moveTo>
                  <a:cubicBezTo>
                    <a:pt x="196309" y="3081"/>
                    <a:pt x="196421" y="3115"/>
                    <a:pt x="196532" y="3149"/>
                  </a:cubicBezTo>
                  <a:lnTo>
                    <a:pt x="196532" y="3149"/>
                  </a:lnTo>
                  <a:lnTo>
                    <a:pt x="196198" y="3047"/>
                  </a:lnTo>
                  <a:close/>
                  <a:moveTo>
                    <a:pt x="196532" y="3149"/>
                  </a:moveTo>
                  <a:lnTo>
                    <a:pt x="197205" y="3354"/>
                  </a:lnTo>
                  <a:cubicBezTo>
                    <a:pt x="197213" y="3356"/>
                    <a:pt x="197220" y="3358"/>
                    <a:pt x="197228" y="3360"/>
                  </a:cubicBezTo>
                  <a:lnTo>
                    <a:pt x="197228" y="3360"/>
                  </a:lnTo>
                  <a:cubicBezTo>
                    <a:pt x="196996" y="3288"/>
                    <a:pt x="196764" y="3219"/>
                    <a:pt x="196532" y="3149"/>
                  </a:cubicBezTo>
                  <a:close/>
                  <a:moveTo>
                    <a:pt x="197228" y="3360"/>
                  </a:moveTo>
                  <a:lnTo>
                    <a:pt x="197228" y="3360"/>
                  </a:lnTo>
                  <a:cubicBezTo>
                    <a:pt x="197350" y="3398"/>
                    <a:pt x="197472" y="3437"/>
                    <a:pt x="197593" y="3477"/>
                  </a:cubicBezTo>
                  <a:lnTo>
                    <a:pt x="197593" y="3477"/>
                  </a:lnTo>
                  <a:cubicBezTo>
                    <a:pt x="197473" y="3434"/>
                    <a:pt x="197353" y="3392"/>
                    <a:pt x="197228" y="3360"/>
                  </a:cubicBezTo>
                  <a:close/>
                  <a:moveTo>
                    <a:pt x="197593" y="3477"/>
                  </a:moveTo>
                  <a:lnTo>
                    <a:pt x="197593" y="3477"/>
                  </a:lnTo>
                  <a:cubicBezTo>
                    <a:pt x="197745" y="3533"/>
                    <a:pt x="197897" y="3593"/>
                    <a:pt x="198055" y="3646"/>
                  </a:cubicBezTo>
                  <a:lnTo>
                    <a:pt x="198930" y="3986"/>
                  </a:lnTo>
                  <a:cubicBezTo>
                    <a:pt x="199513" y="4205"/>
                    <a:pt x="200096" y="4423"/>
                    <a:pt x="200655" y="4666"/>
                  </a:cubicBezTo>
                  <a:cubicBezTo>
                    <a:pt x="200971" y="4803"/>
                    <a:pt x="201287" y="4943"/>
                    <a:pt x="201601" y="5085"/>
                  </a:cubicBezTo>
                  <a:lnTo>
                    <a:pt x="201601" y="5085"/>
                  </a:lnTo>
                  <a:lnTo>
                    <a:pt x="200412" y="4545"/>
                  </a:lnTo>
                  <a:lnTo>
                    <a:pt x="198201" y="3694"/>
                  </a:lnTo>
                  <a:cubicBezTo>
                    <a:pt x="197999" y="3616"/>
                    <a:pt x="197796" y="3545"/>
                    <a:pt x="197593" y="3477"/>
                  </a:cubicBezTo>
                  <a:close/>
                  <a:moveTo>
                    <a:pt x="201601" y="5085"/>
                  </a:moveTo>
                  <a:lnTo>
                    <a:pt x="201792" y="5172"/>
                  </a:lnTo>
                  <a:lnTo>
                    <a:pt x="201792" y="5172"/>
                  </a:lnTo>
                  <a:cubicBezTo>
                    <a:pt x="201728" y="5143"/>
                    <a:pt x="201665" y="5114"/>
                    <a:pt x="201601" y="5085"/>
                  </a:cubicBezTo>
                  <a:close/>
                  <a:moveTo>
                    <a:pt x="201792" y="5172"/>
                  </a:moveTo>
                  <a:cubicBezTo>
                    <a:pt x="202347" y="5425"/>
                    <a:pt x="202898" y="5687"/>
                    <a:pt x="203447" y="5957"/>
                  </a:cubicBezTo>
                  <a:lnTo>
                    <a:pt x="203447" y="5957"/>
                  </a:lnTo>
                  <a:cubicBezTo>
                    <a:pt x="203149" y="5808"/>
                    <a:pt x="202850" y="5661"/>
                    <a:pt x="202550" y="5516"/>
                  </a:cubicBezTo>
                  <a:lnTo>
                    <a:pt x="201792" y="5172"/>
                  </a:lnTo>
                  <a:close/>
                  <a:moveTo>
                    <a:pt x="203447" y="5957"/>
                  </a:moveTo>
                  <a:cubicBezTo>
                    <a:pt x="205025" y="6746"/>
                    <a:pt x="206570" y="7594"/>
                    <a:pt x="208082" y="8506"/>
                  </a:cubicBezTo>
                  <a:lnTo>
                    <a:pt x="208082" y="8506"/>
                  </a:lnTo>
                  <a:cubicBezTo>
                    <a:pt x="207745" y="8301"/>
                    <a:pt x="207407" y="8098"/>
                    <a:pt x="207068" y="7897"/>
                  </a:cubicBezTo>
                  <a:cubicBezTo>
                    <a:pt x="205877" y="7204"/>
                    <a:pt x="204670" y="6559"/>
                    <a:pt x="203447" y="5957"/>
                  </a:cubicBezTo>
                  <a:close/>
                  <a:moveTo>
                    <a:pt x="208082" y="8506"/>
                  </a:moveTo>
                  <a:cubicBezTo>
                    <a:pt x="208378" y="8686"/>
                    <a:pt x="208674" y="8868"/>
                    <a:pt x="208969" y="9051"/>
                  </a:cubicBezTo>
                  <a:lnTo>
                    <a:pt x="208969" y="9051"/>
                  </a:lnTo>
                  <a:cubicBezTo>
                    <a:pt x="208675" y="8867"/>
                    <a:pt x="208379" y="8685"/>
                    <a:pt x="208082" y="8506"/>
                  </a:cubicBezTo>
                  <a:close/>
                  <a:moveTo>
                    <a:pt x="274827" y="94613"/>
                  </a:moveTo>
                  <a:cubicBezTo>
                    <a:pt x="274825" y="94672"/>
                    <a:pt x="274822" y="94731"/>
                    <a:pt x="274819" y="94790"/>
                  </a:cubicBezTo>
                  <a:lnTo>
                    <a:pt x="274827" y="94613"/>
                  </a:lnTo>
                  <a:close/>
                  <a:moveTo>
                    <a:pt x="182036" y="164515"/>
                  </a:moveTo>
                  <a:cubicBezTo>
                    <a:pt x="182009" y="164557"/>
                    <a:pt x="182151" y="164591"/>
                    <a:pt x="182606" y="164606"/>
                  </a:cubicBezTo>
                  <a:cubicBezTo>
                    <a:pt x="182112" y="164589"/>
                    <a:pt x="181975" y="164562"/>
                    <a:pt x="182036" y="164515"/>
                  </a:cubicBezTo>
                  <a:close/>
                  <a:moveTo>
                    <a:pt x="171889" y="1"/>
                  </a:moveTo>
                  <a:cubicBezTo>
                    <a:pt x="169431" y="1"/>
                    <a:pt x="166985" y="62"/>
                    <a:pt x="164556" y="148"/>
                  </a:cubicBezTo>
                  <a:cubicBezTo>
                    <a:pt x="156370" y="512"/>
                    <a:pt x="148378" y="1314"/>
                    <a:pt x="140483" y="1872"/>
                  </a:cubicBezTo>
                  <a:cubicBezTo>
                    <a:pt x="132321" y="2456"/>
                    <a:pt x="124183" y="3379"/>
                    <a:pt x="116020" y="4666"/>
                  </a:cubicBezTo>
                  <a:lnTo>
                    <a:pt x="112960" y="5128"/>
                  </a:lnTo>
                  <a:cubicBezTo>
                    <a:pt x="111964" y="5298"/>
                    <a:pt x="110943" y="5516"/>
                    <a:pt x="109923" y="5686"/>
                  </a:cubicBezTo>
                  <a:lnTo>
                    <a:pt x="106887" y="6269"/>
                  </a:lnTo>
                  <a:lnTo>
                    <a:pt x="105380" y="6537"/>
                  </a:lnTo>
                  <a:lnTo>
                    <a:pt x="103850" y="6877"/>
                  </a:lnTo>
                  <a:cubicBezTo>
                    <a:pt x="101834" y="7314"/>
                    <a:pt x="99817" y="7727"/>
                    <a:pt x="97777" y="8188"/>
                  </a:cubicBezTo>
                  <a:lnTo>
                    <a:pt x="91704" y="9719"/>
                  </a:lnTo>
                  <a:cubicBezTo>
                    <a:pt x="90878" y="9913"/>
                    <a:pt x="90052" y="10180"/>
                    <a:pt x="89226" y="10423"/>
                  </a:cubicBezTo>
                  <a:lnTo>
                    <a:pt x="86797" y="11128"/>
                  </a:lnTo>
                  <a:lnTo>
                    <a:pt x="84416" y="11857"/>
                  </a:lnTo>
                  <a:cubicBezTo>
                    <a:pt x="83615" y="12099"/>
                    <a:pt x="82861" y="12391"/>
                    <a:pt x="82108" y="12634"/>
                  </a:cubicBezTo>
                  <a:lnTo>
                    <a:pt x="77614" y="14213"/>
                  </a:lnTo>
                  <a:cubicBezTo>
                    <a:pt x="76157" y="14747"/>
                    <a:pt x="74748" y="15355"/>
                    <a:pt x="73363" y="15889"/>
                  </a:cubicBezTo>
                  <a:lnTo>
                    <a:pt x="71323" y="16739"/>
                  </a:lnTo>
                  <a:lnTo>
                    <a:pt x="70327" y="17152"/>
                  </a:lnTo>
                  <a:lnTo>
                    <a:pt x="69331" y="17590"/>
                  </a:lnTo>
                  <a:lnTo>
                    <a:pt x="65517" y="19363"/>
                  </a:lnTo>
                  <a:lnTo>
                    <a:pt x="63671" y="20213"/>
                  </a:lnTo>
                  <a:lnTo>
                    <a:pt x="61922" y="21136"/>
                  </a:lnTo>
                  <a:lnTo>
                    <a:pt x="58521" y="22910"/>
                  </a:lnTo>
                  <a:lnTo>
                    <a:pt x="62772" y="21088"/>
                  </a:lnTo>
                  <a:lnTo>
                    <a:pt x="63841" y="20650"/>
                  </a:lnTo>
                  <a:lnTo>
                    <a:pt x="64909" y="20213"/>
                  </a:lnTo>
                  <a:lnTo>
                    <a:pt x="67072" y="19387"/>
                  </a:lnTo>
                  <a:lnTo>
                    <a:pt x="69234" y="18561"/>
                  </a:lnTo>
                  <a:cubicBezTo>
                    <a:pt x="69962" y="18270"/>
                    <a:pt x="70691" y="17978"/>
                    <a:pt x="71420" y="17735"/>
                  </a:cubicBezTo>
                  <a:lnTo>
                    <a:pt x="75817" y="16229"/>
                  </a:lnTo>
                  <a:cubicBezTo>
                    <a:pt x="76545" y="15962"/>
                    <a:pt x="77274" y="15695"/>
                    <a:pt x="78027" y="15476"/>
                  </a:cubicBezTo>
                  <a:lnTo>
                    <a:pt x="80238" y="14796"/>
                  </a:lnTo>
                  <a:cubicBezTo>
                    <a:pt x="81720" y="14334"/>
                    <a:pt x="83202" y="13873"/>
                    <a:pt x="84708" y="13411"/>
                  </a:cubicBezTo>
                  <a:lnTo>
                    <a:pt x="89202" y="12172"/>
                  </a:lnTo>
                  <a:lnTo>
                    <a:pt x="91461" y="11565"/>
                  </a:lnTo>
                  <a:lnTo>
                    <a:pt x="93744" y="11031"/>
                  </a:lnTo>
                  <a:lnTo>
                    <a:pt x="98287" y="9913"/>
                  </a:lnTo>
                  <a:cubicBezTo>
                    <a:pt x="99817" y="9597"/>
                    <a:pt x="101372" y="9282"/>
                    <a:pt x="102878" y="8942"/>
                  </a:cubicBezTo>
                  <a:lnTo>
                    <a:pt x="105186" y="8480"/>
                  </a:lnTo>
                  <a:cubicBezTo>
                    <a:pt x="105963" y="8310"/>
                    <a:pt x="106716" y="8188"/>
                    <a:pt x="107494" y="8043"/>
                  </a:cubicBezTo>
                  <a:lnTo>
                    <a:pt x="112134" y="7217"/>
                  </a:lnTo>
                  <a:cubicBezTo>
                    <a:pt x="118328" y="6197"/>
                    <a:pt x="124547" y="5322"/>
                    <a:pt x="130839" y="4715"/>
                  </a:cubicBezTo>
                  <a:lnTo>
                    <a:pt x="133195" y="4472"/>
                  </a:lnTo>
                  <a:lnTo>
                    <a:pt x="134361" y="4350"/>
                  </a:lnTo>
                  <a:lnTo>
                    <a:pt x="135551" y="4277"/>
                  </a:lnTo>
                  <a:lnTo>
                    <a:pt x="140264" y="3913"/>
                  </a:lnTo>
                  <a:lnTo>
                    <a:pt x="141454" y="3816"/>
                  </a:lnTo>
                  <a:lnTo>
                    <a:pt x="142596" y="3743"/>
                  </a:lnTo>
                  <a:lnTo>
                    <a:pt x="144928" y="3573"/>
                  </a:lnTo>
                  <a:lnTo>
                    <a:pt x="149568" y="3209"/>
                  </a:lnTo>
                  <a:cubicBezTo>
                    <a:pt x="155811" y="2747"/>
                    <a:pt x="162151" y="2261"/>
                    <a:pt x="168589" y="2140"/>
                  </a:cubicBezTo>
                  <a:lnTo>
                    <a:pt x="171018" y="2115"/>
                  </a:lnTo>
                  <a:cubicBezTo>
                    <a:pt x="171419" y="2103"/>
                    <a:pt x="171820" y="2097"/>
                    <a:pt x="172224" y="2097"/>
                  </a:cubicBezTo>
                  <a:cubicBezTo>
                    <a:pt x="172628" y="2097"/>
                    <a:pt x="173034" y="2103"/>
                    <a:pt x="173447" y="2115"/>
                  </a:cubicBezTo>
                  <a:lnTo>
                    <a:pt x="175877" y="2164"/>
                  </a:lnTo>
                  <a:cubicBezTo>
                    <a:pt x="176678" y="2188"/>
                    <a:pt x="177504" y="2237"/>
                    <a:pt x="178330" y="2261"/>
                  </a:cubicBezTo>
                  <a:lnTo>
                    <a:pt x="179545" y="2334"/>
                  </a:lnTo>
                  <a:cubicBezTo>
                    <a:pt x="179958" y="2358"/>
                    <a:pt x="180346" y="2407"/>
                    <a:pt x="180759" y="2431"/>
                  </a:cubicBezTo>
                  <a:lnTo>
                    <a:pt x="183237" y="2650"/>
                  </a:lnTo>
                  <a:lnTo>
                    <a:pt x="185691" y="2941"/>
                  </a:lnTo>
                  <a:cubicBezTo>
                    <a:pt x="186104" y="2990"/>
                    <a:pt x="186517" y="3039"/>
                    <a:pt x="186930" y="3111"/>
                  </a:cubicBezTo>
                  <a:lnTo>
                    <a:pt x="188168" y="3330"/>
                  </a:lnTo>
                  <a:lnTo>
                    <a:pt x="189407" y="3549"/>
                  </a:lnTo>
                  <a:cubicBezTo>
                    <a:pt x="189820" y="3622"/>
                    <a:pt x="190233" y="3694"/>
                    <a:pt x="190646" y="3792"/>
                  </a:cubicBezTo>
                  <a:lnTo>
                    <a:pt x="193124" y="4350"/>
                  </a:lnTo>
                  <a:cubicBezTo>
                    <a:pt x="193537" y="4447"/>
                    <a:pt x="193950" y="4569"/>
                    <a:pt x="194363" y="4690"/>
                  </a:cubicBezTo>
                  <a:lnTo>
                    <a:pt x="195602" y="5079"/>
                  </a:lnTo>
                  <a:lnTo>
                    <a:pt x="196841" y="5443"/>
                  </a:lnTo>
                  <a:lnTo>
                    <a:pt x="198055" y="5905"/>
                  </a:lnTo>
                  <a:cubicBezTo>
                    <a:pt x="201238" y="7144"/>
                    <a:pt x="204299" y="8650"/>
                    <a:pt x="207189" y="10448"/>
                  </a:cubicBezTo>
                  <a:cubicBezTo>
                    <a:pt x="212898" y="13921"/>
                    <a:pt x="217975" y="17954"/>
                    <a:pt x="222955" y="21865"/>
                  </a:cubicBezTo>
                  <a:cubicBezTo>
                    <a:pt x="225433" y="23808"/>
                    <a:pt x="227911" y="25752"/>
                    <a:pt x="230388" y="27574"/>
                  </a:cubicBezTo>
                  <a:cubicBezTo>
                    <a:pt x="231020" y="28035"/>
                    <a:pt x="231627" y="28472"/>
                    <a:pt x="232259" y="28910"/>
                  </a:cubicBezTo>
                  <a:lnTo>
                    <a:pt x="233206" y="29566"/>
                  </a:lnTo>
                  <a:lnTo>
                    <a:pt x="234154" y="30173"/>
                  </a:lnTo>
                  <a:cubicBezTo>
                    <a:pt x="235368" y="30999"/>
                    <a:pt x="236753" y="31849"/>
                    <a:pt x="238065" y="32675"/>
                  </a:cubicBezTo>
                  <a:cubicBezTo>
                    <a:pt x="240761" y="34351"/>
                    <a:pt x="243482" y="36027"/>
                    <a:pt x="246178" y="37752"/>
                  </a:cubicBezTo>
                  <a:cubicBezTo>
                    <a:pt x="248875" y="39477"/>
                    <a:pt x="251571" y="41250"/>
                    <a:pt x="254243" y="43145"/>
                  </a:cubicBezTo>
                  <a:cubicBezTo>
                    <a:pt x="256891" y="45040"/>
                    <a:pt x="259491" y="47032"/>
                    <a:pt x="262017" y="49194"/>
                  </a:cubicBezTo>
                  <a:cubicBezTo>
                    <a:pt x="264543" y="51356"/>
                    <a:pt x="266924" y="53712"/>
                    <a:pt x="269135" y="56214"/>
                  </a:cubicBezTo>
                  <a:lnTo>
                    <a:pt x="269961" y="57161"/>
                  </a:lnTo>
                  <a:cubicBezTo>
                    <a:pt x="270228" y="57477"/>
                    <a:pt x="270495" y="57817"/>
                    <a:pt x="270762" y="58133"/>
                  </a:cubicBezTo>
                  <a:lnTo>
                    <a:pt x="272317" y="60125"/>
                  </a:lnTo>
                  <a:lnTo>
                    <a:pt x="273774" y="62239"/>
                  </a:lnTo>
                  <a:cubicBezTo>
                    <a:pt x="274017" y="62579"/>
                    <a:pt x="274236" y="62943"/>
                    <a:pt x="274455" y="63307"/>
                  </a:cubicBezTo>
                  <a:lnTo>
                    <a:pt x="275111" y="64401"/>
                  </a:lnTo>
                  <a:cubicBezTo>
                    <a:pt x="276811" y="67340"/>
                    <a:pt x="278269" y="70401"/>
                    <a:pt x="279410" y="73607"/>
                  </a:cubicBezTo>
                  <a:cubicBezTo>
                    <a:pt x="280528" y="76790"/>
                    <a:pt x="281354" y="80069"/>
                    <a:pt x="281864" y="83397"/>
                  </a:cubicBezTo>
                  <a:lnTo>
                    <a:pt x="282082" y="84636"/>
                  </a:lnTo>
                  <a:cubicBezTo>
                    <a:pt x="282155" y="85049"/>
                    <a:pt x="282180" y="85462"/>
                    <a:pt x="282228" y="85875"/>
                  </a:cubicBezTo>
                  <a:lnTo>
                    <a:pt x="282350" y="87138"/>
                  </a:lnTo>
                  <a:cubicBezTo>
                    <a:pt x="282398" y="87551"/>
                    <a:pt x="282447" y="87964"/>
                    <a:pt x="282471" y="88377"/>
                  </a:cubicBezTo>
                  <a:lnTo>
                    <a:pt x="282617" y="90879"/>
                  </a:lnTo>
                  <a:lnTo>
                    <a:pt x="282641" y="93381"/>
                  </a:lnTo>
                  <a:cubicBezTo>
                    <a:pt x="282593" y="100037"/>
                    <a:pt x="281524" y="106620"/>
                    <a:pt x="279459" y="112961"/>
                  </a:cubicBezTo>
                  <a:lnTo>
                    <a:pt x="279094" y="114127"/>
                  </a:lnTo>
                  <a:cubicBezTo>
                    <a:pt x="278973" y="114515"/>
                    <a:pt x="278803" y="114904"/>
                    <a:pt x="278657" y="115293"/>
                  </a:cubicBezTo>
                  <a:lnTo>
                    <a:pt x="278220" y="116459"/>
                  </a:lnTo>
                  <a:cubicBezTo>
                    <a:pt x="278074" y="116847"/>
                    <a:pt x="277928" y="117236"/>
                    <a:pt x="277758" y="117600"/>
                  </a:cubicBezTo>
                  <a:lnTo>
                    <a:pt x="276787" y="119884"/>
                  </a:lnTo>
                  <a:lnTo>
                    <a:pt x="275718" y="122094"/>
                  </a:lnTo>
                  <a:cubicBezTo>
                    <a:pt x="274236" y="125058"/>
                    <a:pt x="272536" y="127876"/>
                    <a:pt x="270616" y="130572"/>
                  </a:cubicBezTo>
                  <a:cubicBezTo>
                    <a:pt x="277224" y="121171"/>
                    <a:pt x="281208" y="110191"/>
                    <a:pt x="282204" y="98774"/>
                  </a:cubicBezTo>
                  <a:cubicBezTo>
                    <a:pt x="282447" y="95835"/>
                    <a:pt x="282495" y="92895"/>
                    <a:pt x="282350" y="89980"/>
                  </a:cubicBezTo>
                  <a:cubicBezTo>
                    <a:pt x="282180" y="87017"/>
                    <a:pt x="281815" y="84077"/>
                    <a:pt x="281208" y="81162"/>
                  </a:cubicBezTo>
                  <a:cubicBezTo>
                    <a:pt x="280601" y="78247"/>
                    <a:pt x="279775" y="75381"/>
                    <a:pt x="278706" y="72587"/>
                  </a:cubicBezTo>
                  <a:cubicBezTo>
                    <a:pt x="277637" y="69769"/>
                    <a:pt x="276325" y="67073"/>
                    <a:pt x="274770" y="64498"/>
                  </a:cubicBezTo>
                  <a:cubicBezTo>
                    <a:pt x="274357" y="63842"/>
                    <a:pt x="273993" y="63186"/>
                    <a:pt x="273580" y="62579"/>
                  </a:cubicBezTo>
                  <a:lnTo>
                    <a:pt x="272293" y="60708"/>
                  </a:lnTo>
                  <a:cubicBezTo>
                    <a:pt x="272171" y="60562"/>
                    <a:pt x="272074" y="60417"/>
                    <a:pt x="271953" y="60271"/>
                  </a:cubicBezTo>
                  <a:lnTo>
                    <a:pt x="271612" y="59809"/>
                  </a:lnTo>
                  <a:lnTo>
                    <a:pt x="270932" y="58935"/>
                  </a:lnTo>
                  <a:lnTo>
                    <a:pt x="270228" y="58060"/>
                  </a:lnTo>
                  <a:cubicBezTo>
                    <a:pt x="270009" y="57769"/>
                    <a:pt x="269742" y="57502"/>
                    <a:pt x="269523" y="57210"/>
                  </a:cubicBezTo>
                  <a:cubicBezTo>
                    <a:pt x="267604" y="54951"/>
                    <a:pt x="265539" y="52837"/>
                    <a:pt x="263353" y="50845"/>
                  </a:cubicBezTo>
                  <a:cubicBezTo>
                    <a:pt x="259005" y="46910"/>
                    <a:pt x="254341" y="43534"/>
                    <a:pt x="249652" y="40424"/>
                  </a:cubicBezTo>
                  <a:cubicBezTo>
                    <a:pt x="244964" y="37339"/>
                    <a:pt x="240251" y="34448"/>
                    <a:pt x="235708" y="31558"/>
                  </a:cubicBezTo>
                  <a:cubicBezTo>
                    <a:pt x="231312" y="28764"/>
                    <a:pt x="227230" y="25533"/>
                    <a:pt x="223125" y="22254"/>
                  </a:cubicBezTo>
                  <a:cubicBezTo>
                    <a:pt x="220186" y="19922"/>
                    <a:pt x="217222" y="17565"/>
                    <a:pt x="214161" y="15330"/>
                  </a:cubicBezTo>
                  <a:cubicBezTo>
                    <a:pt x="211076" y="13023"/>
                    <a:pt x="207845" y="10933"/>
                    <a:pt x="204469" y="9039"/>
                  </a:cubicBezTo>
                  <a:lnTo>
                    <a:pt x="203181" y="8359"/>
                  </a:lnTo>
                  <a:cubicBezTo>
                    <a:pt x="202744" y="8140"/>
                    <a:pt x="202307" y="7897"/>
                    <a:pt x="201869" y="7703"/>
                  </a:cubicBezTo>
                  <a:lnTo>
                    <a:pt x="200509" y="7095"/>
                  </a:lnTo>
                  <a:cubicBezTo>
                    <a:pt x="200072" y="6901"/>
                    <a:pt x="199634" y="6658"/>
                    <a:pt x="199149" y="6488"/>
                  </a:cubicBezTo>
                  <a:lnTo>
                    <a:pt x="197764" y="5954"/>
                  </a:lnTo>
                  <a:cubicBezTo>
                    <a:pt x="197278" y="5784"/>
                    <a:pt x="196817" y="5589"/>
                    <a:pt x="196355" y="5468"/>
                  </a:cubicBezTo>
                  <a:lnTo>
                    <a:pt x="193513" y="4593"/>
                  </a:lnTo>
                  <a:cubicBezTo>
                    <a:pt x="189796" y="3670"/>
                    <a:pt x="186031" y="3014"/>
                    <a:pt x="182217" y="2698"/>
                  </a:cubicBezTo>
                  <a:cubicBezTo>
                    <a:pt x="178826" y="2386"/>
                    <a:pt x="175435" y="2258"/>
                    <a:pt x="172044" y="2258"/>
                  </a:cubicBezTo>
                  <a:cubicBezTo>
                    <a:pt x="171743" y="2258"/>
                    <a:pt x="171441" y="2259"/>
                    <a:pt x="171140" y="2261"/>
                  </a:cubicBezTo>
                  <a:cubicBezTo>
                    <a:pt x="167496" y="2285"/>
                    <a:pt x="163876" y="2480"/>
                    <a:pt x="160305" y="2674"/>
                  </a:cubicBezTo>
                  <a:cubicBezTo>
                    <a:pt x="156734" y="2868"/>
                    <a:pt x="153212" y="3184"/>
                    <a:pt x="149738" y="3476"/>
                  </a:cubicBezTo>
                  <a:lnTo>
                    <a:pt x="139341" y="4326"/>
                  </a:lnTo>
                  <a:lnTo>
                    <a:pt x="134094" y="4763"/>
                  </a:lnTo>
                  <a:lnTo>
                    <a:pt x="128847" y="5322"/>
                  </a:lnTo>
                  <a:cubicBezTo>
                    <a:pt x="127122" y="5492"/>
                    <a:pt x="125373" y="5735"/>
                    <a:pt x="123648" y="5954"/>
                  </a:cubicBezTo>
                  <a:cubicBezTo>
                    <a:pt x="121923" y="6197"/>
                    <a:pt x="120199" y="6391"/>
                    <a:pt x="118474" y="6682"/>
                  </a:cubicBezTo>
                  <a:lnTo>
                    <a:pt x="113300" y="7508"/>
                  </a:lnTo>
                  <a:cubicBezTo>
                    <a:pt x="111599" y="7824"/>
                    <a:pt x="109899" y="8164"/>
                    <a:pt x="108174" y="8456"/>
                  </a:cubicBezTo>
                  <a:lnTo>
                    <a:pt x="105623" y="8942"/>
                  </a:lnTo>
                  <a:lnTo>
                    <a:pt x="103073" y="9500"/>
                  </a:lnTo>
                  <a:lnTo>
                    <a:pt x="100546" y="10059"/>
                  </a:lnTo>
                  <a:cubicBezTo>
                    <a:pt x="99696" y="10253"/>
                    <a:pt x="98846" y="10399"/>
                    <a:pt x="97996" y="10618"/>
                  </a:cubicBezTo>
                  <a:lnTo>
                    <a:pt x="92967" y="11881"/>
                  </a:lnTo>
                  <a:lnTo>
                    <a:pt x="91704" y="12172"/>
                  </a:lnTo>
                  <a:lnTo>
                    <a:pt x="90441" y="12537"/>
                  </a:lnTo>
                  <a:lnTo>
                    <a:pt x="87963" y="13241"/>
                  </a:lnTo>
                  <a:cubicBezTo>
                    <a:pt x="84611" y="14116"/>
                    <a:pt x="81331" y="15233"/>
                    <a:pt x="78027" y="16253"/>
                  </a:cubicBezTo>
                  <a:cubicBezTo>
                    <a:pt x="76400" y="16812"/>
                    <a:pt x="74772" y="17395"/>
                    <a:pt x="73120" y="17978"/>
                  </a:cubicBezTo>
                  <a:cubicBezTo>
                    <a:pt x="72343" y="18270"/>
                    <a:pt x="71517" y="18537"/>
                    <a:pt x="70691" y="18828"/>
                  </a:cubicBezTo>
                  <a:lnTo>
                    <a:pt x="68262" y="19776"/>
                  </a:lnTo>
                  <a:lnTo>
                    <a:pt x="65833" y="20723"/>
                  </a:lnTo>
                  <a:cubicBezTo>
                    <a:pt x="65055" y="21063"/>
                    <a:pt x="64229" y="21355"/>
                    <a:pt x="63452" y="21719"/>
                  </a:cubicBezTo>
                  <a:lnTo>
                    <a:pt x="58666" y="23784"/>
                  </a:lnTo>
                  <a:lnTo>
                    <a:pt x="57646" y="24221"/>
                  </a:lnTo>
                  <a:cubicBezTo>
                    <a:pt x="57306" y="24367"/>
                    <a:pt x="56966" y="24537"/>
                    <a:pt x="56626" y="24707"/>
                  </a:cubicBezTo>
                  <a:lnTo>
                    <a:pt x="54585" y="25679"/>
                  </a:lnTo>
                  <a:lnTo>
                    <a:pt x="52520" y="26651"/>
                  </a:lnTo>
                  <a:lnTo>
                    <a:pt x="51500" y="27136"/>
                  </a:lnTo>
                  <a:cubicBezTo>
                    <a:pt x="51160" y="27282"/>
                    <a:pt x="50820" y="27452"/>
                    <a:pt x="50480" y="27622"/>
                  </a:cubicBezTo>
                  <a:lnTo>
                    <a:pt x="45791" y="30732"/>
                  </a:lnTo>
                  <a:cubicBezTo>
                    <a:pt x="45427" y="30975"/>
                    <a:pt x="45063" y="31217"/>
                    <a:pt x="44698" y="31460"/>
                  </a:cubicBezTo>
                  <a:lnTo>
                    <a:pt x="43678" y="32213"/>
                  </a:lnTo>
                  <a:lnTo>
                    <a:pt x="41710" y="33671"/>
                  </a:lnTo>
                  <a:lnTo>
                    <a:pt x="39961" y="35031"/>
                  </a:lnTo>
                  <a:lnTo>
                    <a:pt x="39160" y="35687"/>
                  </a:lnTo>
                  <a:cubicBezTo>
                    <a:pt x="38892" y="35882"/>
                    <a:pt x="38650" y="36124"/>
                    <a:pt x="38382" y="36343"/>
                  </a:cubicBezTo>
                  <a:cubicBezTo>
                    <a:pt x="37411" y="37218"/>
                    <a:pt x="36560" y="37995"/>
                    <a:pt x="35880" y="38699"/>
                  </a:cubicBezTo>
                  <a:cubicBezTo>
                    <a:pt x="34520" y="40084"/>
                    <a:pt x="33791" y="41056"/>
                    <a:pt x="34034" y="41396"/>
                  </a:cubicBezTo>
                  <a:cubicBezTo>
                    <a:pt x="34094" y="41474"/>
                    <a:pt x="34212" y="41515"/>
                    <a:pt x="34392" y="41515"/>
                  </a:cubicBezTo>
                  <a:cubicBezTo>
                    <a:pt x="34934" y="41515"/>
                    <a:pt x="36041" y="41142"/>
                    <a:pt x="37848" y="40303"/>
                  </a:cubicBezTo>
                  <a:cubicBezTo>
                    <a:pt x="38455" y="40011"/>
                    <a:pt x="39135" y="39671"/>
                    <a:pt x="39913" y="39282"/>
                  </a:cubicBezTo>
                  <a:cubicBezTo>
                    <a:pt x="40301" y="39112"/>
                    <a:pt x="40690" y="38894"/>
                    <a:pt x="41127" y="38675"/>
                  </a:cubicBezTo>
                  <a:lnTo>
                    <a:pt x="42488" y="38019"/>
                  </a:lnTo>
                  <a:cubicBezTo>
                    <a:pt x="43435" y="37558"/>
                    <a:pt x="44480" y="37023"/>
                    <a:pt x="45597" y="36440"/>
                  </a:cubicBezTo>
                  <a:lnTo>
                    <a:pt x="47370" y="35541"/>
                  </a:lnTo>
                  <a:lnTo>
                    <a:pt x="49338" y="34618"/>
                  </a:lnTo>
                  <a:lnTo>
                    <a:pt x="51500" y="33404"/>
                  </a:lnTo>
                  <a:lnTo>
                    <a:pt x="52715" y="32748"/>
                  </a:lnTo>
                  <a:cubicBezTo>
                    <a:pt x="53152" y="32529"/>
                    <a:pt x="53565" y="32286"/>
                    <a:pt x="54002" y="32068"/>
                  </a:cubicBezTo>
                  <a:lnTo>
                    <a:pt x="59274" y="29444"/>
                  </a:lnTo>
                  <a:lnTo>
                    <a:pt x="59881" y="29128"/>
                  </a:lnTo>
                  <a:lnTo>
                    <a:pt x="60488" y="28861"/>
                  </a:lnTo>
                  <a:lnTo>
                    <a:pt x="61654" y="28351"/>
                  </a:lnTo>
                  <a:lnTo>
                    <a:pt x="63598" y="27452"/>
                  </a:lnTo>
                  <a:lnTo>
                    <a:pt x="65395" y="26651"/>
                  </a:lnTo>
                  <a:cubicBezTo>
                    <a:pt x="65757" y="26575"/>
                    <a:pt x="66038" y="26542"/>
                    <a:pt x="66253" y="26542"/>
                  </a:cubicBezTo>
                  <a:cubicBezTo>
                    <a:pt x="66730" y="26542"/>
                    <a:pt x="66871" y="26707"/>
                    <a:pt x="66804" y="26942"/>
                  </a:cubicBezTo>
                  <a:cubicBezTo>
                    <a:pt x="66707" y="27258"/>
                    <a:pt x="66197" y="27817"/>
                    <a:pt x="65687" y="28375"/>
                  </a:cubicBezTo>
                  <a:cubicBezTo>
                    <a:pt x="83323" y="20820"/>
                    <a:pt x="102077" y="15986"/>
                    <a:pt x="121098" y="13241"/>
                  </a:cubicBezTo>
                  <a:lnTo>
                    <a:pt x="128239" y="12318"/>
                  </a:lnTo>
                  <a:cubicBezTo>
                    <a:pt x="130644" y="12075"/>
                    <a:pt x="133025" y="11808"/>
                    <a:pt x="135430" y="11565"/>
                  </a:cubicBezTo>
                  <a:lnTo>
                    <a:pt x="149908" y="10448"/>
                  </a:lnTo>
                  <a:cubicBezTo>
                    <a:pt x="154742" y="10059"/>
                    <a:pt x="159552" y="9695"/>
                    <a:pt x="164338" y="9476"/>
                  </a:cubicBezTo>
                  <a:cubicBezTo>
                    <a:pt x="166718" y="9354"/>
                    <a:pt x="169093" y="9294"/>
                    <a:pt x="171468" y="9294"/>
                  </a:cubicBezTo>
                  <a:cubicBezTo>
                    <a:pt x="173842" y="9294"/>
                    <a:pt x="176217" y="9354"/>
                    <a:pt x="178597" y="9476"/>
                  </a:cubicBezTo>
                  <a:cubicBezTo>
                    <a:pt x="179326" y="9500"/>
                    <a:pt x="180055" y="9573"/>
                    <a:pt x="180784" y="9646"/>
                  </a:cubicBezTo>
                  <a:lnTo>
                    <a:pt x="181877" y="9719"/>
                  </a:lnTo>
                  <a:cubicBezTo>
                    <a:pt x="182241" y="9743"/>
                    <a:pt x="182606" y="9767"/>
                    <a:pt x="182970" y="9840"/>
                  </a:cubicBezTo>
                  <a:lnTo>
                    <a:pt x="185132" y="10108"/>
                  </a:lnTo>
                  <a:lnTo>
                    <a:pt x="185666" y="10156"/>
                  </a:lnTo>
                  <a:cubicBezTo>
                    <a:pt x="185861" y="10180"/>
                    <a:pt x="186031" y="10229"/>
                    <a:pt x="186201" y="10253"/>
                  </a:cubicBezTo>
                  <a:lnTo>
                    <a:pt x="187270" y="10448"/>
                  </a:lnTo>
                  <a:lnTo>
                    <a:pt x="188339" y="10618"/>
                  </a:lnTo>
                  <a:cubicBezTo>
                    <a:pt x="188509" y="10666"/>
                    <a:pt x="188703" y="10691"/>
                    <a:pt x="188873" y="10715"/>
                  </a:cubicBezTo>
                  <a:lnTo>
                    <a:pt x="189407" y="10836"/>
                  </a:lnTo>
                  <a:lnTo>
                    <a:pt x="191472" y="11322"/>
                  </a:lnTo>
                  <a:cubicBezTo>
                    <a:pt x="191837" y="11419"/>
                    <a:pt x="192152" y="11541"/>
                    <a:pt x="192493" y="11638"/>
                  </a:cubicBezTo>
                  <a:lnTo>
                    <a:pt x="193513" y="11929"/>
                  </a:lnTo>
                  <a:lnTo>
                    <a:pt x="194533" y="12245"/>
                  </a:lnTo>
                  <a:cubicBezTo>
                    <a:pt x="194849" y="12367"/>
                    <a:pt x="195165" y="12488"/>
                    <a:pt x="195505" y="12610"/>
                  </a:cubicBezTo>
                  <a:cubicBezTo>
                    <a:pt x="196817" y="13071"/>
                    <a:pt x="198080" y="13678"/>
                    <a:pt x="199367" y="14286"/>
                  </a:cubicBezTo>
                  <a:lnTo>
                    <a:pt x="201262" y="15282"/>
                  </a:lnTo>
                  <a:cubicBezTo>
                    <a:pt x="201894" y="15622"/>
                    <a:pt x="202501" y="16011"/>
                    <a:pt x="203133" y="16351"/>
                  </a:cubicBezTo>
                  <a:cubicBezTo>
                    <a:pt x="205610" y="17832"/>
                    <a:pt x="208015" y="19460"/>
                    <a:pt x="210396" y="21209"/>
                  </a:cubicBezTo>
                  <a:cubicBezTo>
                    <a:pt x="215157" y="24707"/>
                    <a:pt x="219773" y="28545"/>
                    <a:pt x="224655" y="32238"/>
                  </a:cubicBezTo>
                  <a:cubicBezTo>
                    <a:pt x="225870" y="33137"/>
                    <a:pt x="227109" y="34060"/>
                    <a:pt x="228396" y="34934"/>
                  </a:cubicBezTo>
                  <a:lnTo>
                    <a:pt x="229344" y="35614"/>
                  </a:lnTo>
                  <a:lnTo>
                    <a:pt x="230316" y="36270"/>
                  </a:lnTo>
                  <a:cubicBezTo>
                    <a:pt x="230971" y="36683"/>
                    <a:pt x="231627" y="37145"/>
                    <a:pt x="232259" y="37533"/>
                  </a:cubicBezTo>
                  <a:lnTo>
                    <a:pt x="239838" y="42295"/>
                  </a:lnTo>
                  <a:cubicBezTo>
                    <a:pt x="242365" y="43898"/>
                    <a:pt x="244818" y="45477"/>
                    <a:pt x="247223" y="47129"/>
                  </a:cubicBezTo>
                  <a:cubicBezTo>
                    <a:pt x="248438" y="47955"/>
                    <a:pt x="249652" y="48781"/>
                    <a:pt x="250794" y="49631"/>
                  </a:cubicBezTo>
                  <a:cubicBezTo>
                    <a:pt x="251960" y="50505"/>
                    <a:pt x="253102" y="51356"/>
                    <a:pt x="254219" y="52254"/>
                  </a:cubicBezTo>
                  <a:cubicBezTo>
                    <a:pt x="258713" y="55825"/>
                    <a:pt x="262746" y="59761"/>
                    <a:pt x="266025" y="64158"/>
                  </a:cubicBezTo>
                  <a:cubicBezTo>
                    <a:pt x="267629" y="66344"/>
                    <a:pt x="269037" y="68676"/>
                    <a:pt x="270228" y="71105"/>
                  </a:cubicBezTo>
                  <a:cubicBezTo>
                    <a:pt x="271370" y="73559"/>
                    <a:pt x="272341" y="76109"/>
                    <a:pt x="273070" y="78709"/>
                  </a:cubicBezTo>
                  <a:cubicBezTo>
                    <a:pt x="274386" y="83525"/>
                    <a:pt x="274985" y="88486"/>
                    <a:pt x="274868" y="93457"/>
                  </a:cubicBezTo>
                  <a:lnTo>
                    <a:pt x="274868" y="93457"/>
                  </a:lnTo>
                  <a:lnTo>
                    <a:pt x="274868" y="91170"/>
                  </a:lnTo>
                  <a:lnTo>
                    <a:pt x="274843" y="90660"/>
                  </a:lnTo>
                  <a:lnTo>
                    <a:pt x="274746" y="88571"/>
                  </a:lnTo>
                  <a:lnTo>
                    <a:pt x="274528" y="86531"/>
                  </a:lnTo>
                  <a:cubicBezTo>
                    <a:pt x="274212" y="83786"/>
                    <a:pt x="273677" y="81089"/>
                    <a:pt x="272924" y="78417"/>
                  </a:cubicBezTo>
                  <a:cubicBezTo>
                    <a:pt x="272147" y="75794"/>
                    <a:pt x="271151" y="73243"/>
                    <a:pt x="269936" y="70789"/>
                  </a:cubicBezTo>
                  <a:lnTo>
                    <a:pt x="269013" y="68967"/>
                  </a:lnTo>
                  <a:lnTo>
                    <a:pt x="267944" y="67194"/>
                  </a:lnTo>
                  <a:lnTo>
                    <a:pt x="267701" y="66757"/>
                  </a:lnTo>
                  <a:lnTo>
                    <a:pt x="267386" y="66344"/>
                  </a:lnTo>
                  <a:lnTo>
                    <a:pt x="266778" y="65494"/>
                  </a:lnTo>
                  <a:lnTo>
                    <a:pt x="266195" y="64643"/>
                  </a:lnTo>
                  <a:lnTo>
                    <a:pt x="265564" y="63818"/>
                  </a:lnTo>
                  <a:lnTo>
                    <a:pt x="264932" y="62992"/>
                  </a:lnTo>
                  <a:cubicBezTo>
                    <a:pt x="264738" y="62724"/>
                    <a:pt x="264519" y="62457"/>
                    <a:pt x="264300" y="62190"/>
                  </a:cubicBezTo>
                  <a:lnTo>
                    <a:pt x="262940" y="60587"/>
                  </a:lnTo>
                  <a:cubicBezTo>
                    <a:pt x="261993" y="59566"/>
                    <a:pt x="261045" y="58522"/>
                    <a:pt x="260025" y="57550"/>
                  </a:cubicBezTo>
                  <a:cubicBezTo>
                    <a:pt x="257984" y="55582"/>
                    <a:pt x="255822" y="53712"/>
                    <a:pt x="253588" y="51963"/>
                  </a:cubicBezTo>
                  <a:cubicBezTo>
                    <a:pt x="249069" y="48416"/>
                    <a:pt x="244138" y="45210"/>
                    <a:pt x="239134" y="42027"/>
                  </a:cubicBezTo>
                  <a:lnTo>
                    <a:pt x="231554" y="37266"/>
                  </a:lnTo>
                  <a:cubicBezTo>
                    <a:pt x="228907" y="35566"/>
                    <a:pt x="226429" y="33768"/>
                    <a:pt x="224000" y="31922"/>
                  </a:cubicBezTo>
                  <a:cubicBezTo>
                    <a:pt x="219165" y="28229"/>
                    <a:pt x="214598" y="24440"/>
                    <a:pt x="209886" y="20990"/>
                  </a:cubicBezTo>
                  <a:cubicBezTo>
                    <a:pt x="207578" y="19290"/>
                    <a:pt x="205173" y="17687"/>
                    <a:pt x="202695" y="16205"/>
                  </a:cubicBezTo>
                  <a:cubicBezTo>
                    <a:pt x="201481" y="15476"/>
                    <a:pt x="200242" y="14845"/>
                    <a:pt x="199003" y="14189"/>
                  </a:cubicBezTo>
                  <a:lnTo>
                    <a:pt x="197108" y="13314"/>
                  </a:lnTo>
                  <a:cubicBezTo>
                    <a:pt x="196792" y="13168"/>
                    <a:pt x="196476" y="13071"/>
                    <a:pt x="196136" y="12925"/>
                  </a:cubicBezTo>
                  <a:lnTo>
                    <a:pt x="195189" y="12561"/>
                  </a:lnTo>
                  <a:cubicBezTo>
                    <a:pt x="194557" y="12318"/>
                    <a:pt x="193901" y="12099"/>
                    <a:pt x="193221" y="11905"/>
                  </a:cubicBezTo>
                  <a:lnTo>
                    <a:pt x="192225" y="11614"/>
                  </a:lnTo>
                  <a:lnTo>
                    <a:pt x="191739" y="11444"/>
                  </a:lnTo>
                  <a:lnTo>
                    <a:pt x="191229" y="11322"/>
                  </a:lnTo>
                  <a:lnTo>
                    <a:pt x="189189" y="10836"/>
                  </a:lnTo>
                  <a:cubicBezTo>
                    <a:pt x="188849" y="10763"/>
                    <a:pt x="188484" y="10691"/>
                    <a:pt x="188144" y="10642"/>
                  </a:cubicBezTo>
                  <a:lnTo>
                    <a:pt x="187100" y="10448"/>
                  </a:lnTo>
                  <a:cubicBezTo>
                    <a:pt x="185715" y="10180"/>
                    <a:pt x="184282" y="10035"/>
                    <a:pt x="182873" y="9840"/>
                  </a:cubicBezTo>
                  <a:cubicBezTo>
                    <a:pt x="182144" y="9767"/>
                    <a:pt x="181440" y="9719"/>
                    <a:pt x="180711" y="9646"/>
                  </a:cubicBezTo>
                  <a:cubicBezTo>
                    <a:pt x="180006" y="9597"/>
                    <a:pt x="179278" y="9500"/>
                    <a:pt x="178549" y="9500"/>
                  </a:cubicBezTo>
                  <a:cubicBezTo>
                    <a:pt x="176287" y="9385"/>
                    <a:pt x="174025" y="9330"/>
                    <a:pt x="171763" y="9330"/>
                  </a:cubicBezTo>
                  <a:cubicBezTo>
                    <a:pt x="169264" y="9330"/>
                    <a:pt x="166764" y="9397"/>
                    <a:pt x="164265" y="9525"/>
                  </a:cubicBezTo>
                  <a:cubicBezTo>
                    <a:pt x="159479" y="9767"/>
                    <a:pt x="154621" y="10156"/>
                    <a:pt x="149762" y="10569"/>
                  </a:cubicBezTo>
                  <a:cubicBezTo>
                    <a:pt x="147333" y="10788"/>
                    <a:pt x="144880" y="10982"/>
                    <a:pt x="142402" y="11176"/>
                  </a:cubicBezTo>
                  <a:lnTo>
                    <a:pt x="135163" y="11784"/>
                  </a:lnTo>
                  <a:lnTo>
                    <a:pt x="127924" y="12561"/>
                  </a:lnTo>
                  <a:lnTo>
                    <a:pt x="120709" y="13557"/>
                  </a:lnTo>
                  <a:cubicBezTo>
                    <a:pt x="101518" y="16424"/>
                    <a:pt x="82546" y="21476"/>
                    <a:pt x="64739" y="29347"/>
                  </a:cubicBezTo>
                  <a:cubicBezTo>
                    <a:pt x="64352" y="29816"/>
                    <a:pt x="64239" y="30165"/>
                    <a:pt x="64800" y="30165"/>
                  </a:cubicBezTo>
                  <a:cubicBezTo>
                    <a:pt x="64908" y="30165"/>
                    <a:pt x="65040" y="30152"/>
                    <a:pt x="65201" y="30124"/>
                  </a:cubicBezTo>
                  <a:cubicBezTo>
                    <a:pt x="66027" y="29979"/>
                    <a:pt x="66829" y="29760"/>
                    <a:pt x="67630" y="29468"/>
                  </a:cubicBezTo>
                  <a:cubicBezTo>
                    <a:pt x="68796" y="29128"/>
                    <a:pt x="70302" y="28618"/>
                    <a:pt x="72294" y="27914"/>
                  </a:cubicBezTo>
                  <a:lnTo>
                    <a:pt x="73436" y="27549"/>
                  </a:lnTo>
                  <a:cubicBezTo>
                    <a:pt x="73825" y="27404"/>
                    <a:pt x="74238" y="27258"/>
                    <a:pt x="74699" y="27112"/>
                  </a:cubicBezTo>
                  <a:cubicBezTo>
                    <a:pt x="75622" y="26821"/>
                    <a:pt x="76618" y="26480"/>
                    <a:pt x="77712" y="26116"/>
                  </a:cubicBezTo>
                  <a:cubicBezTo>
                    <a:pt x="78780" y="25752"/>
                    <a:pt x="79946" y="25339"/>
                    <a:pt x="81210" y="24926"/>
                  </a:cubicBezTo>
                  <a:lnTo>
                    <a:pt x="85194" y="23687"/>
                  </a:lnTo>
                  <a:lnTo>
                    <a:pt x="87356" y="22982"/>
                  </a:lnTo>
                  <a:lnTo>
                    <a:pt x="89590" y="22326"/>
                  </a:lnTo>
                  <a:cubicBezTo>
                    <a:pt x="91145" y="21889"/>
                    <a:pt x="92724" y="21428"/>
                    <a:pt x="94352" y="20966"/>
                  </a:cubicBezTo>
                  <a:lnTo>
                    <a:pt x="99405" y="19654"/>
                  </a:lnTo>
                  <a:lnTo>
                    <a:pt x="100716" y="19314"/>
                  </a:lnTo>
                  <a:lnTo>
                    <a:pt x="102028" y="19023"/>
                  </a:lnTo>
                  <a:lnTo>
                    <a:pt x="104700" y="18415"/>
                  </a:lnTo>
                  <a:lnTo>
                    <a:pt x="107421" y="17808"/>
                  </a:lnTo>
                  <a:lnTo>
                    <a:pt x="110166" y="17249"/>
                  </a:lnTo>
                  <a:lnTo>
                    <a:pt x="112935" y="16691"/>
                  </a:lnTo>
                  <a:lnTo>
                    <a:pt x="114320" y="16424"/>
                  </a:lnTo>
                  <a:lnTo>
                    <a:pt x="115705" y="16181"/>
                  </a:lnTo>
                  <a:lnTo>
                    <a:pt x="121292" y="15233"/>
                  </a:lnTo>
                  <a:lnTo>
                    <a:pt x="126831" y="14456"/>
                  </a:lnTo>
                  <a:lnTo>
                    <a:pt x="128191" y="14261"/>
                  </a:lnTo>
                  <a:lnTo>
                    <a:pt x="129551" y="14116"/>
                  </a:lnTo>
                  <a:lnTo>
                    <a:pt x="132248" y="13800"/>
                  </a:lnTo>
                  <a:lnTo>
                    <a:pt x="134871" y="13508"/>
                  </a:lnTo>
                  <a:cubicBezTo>
                    <a:pt x="135746" y="13411"/>
                    <a:pt x="136620" y="13338"/>
                    <a:pt x="137471" y="13266"/>
                  </a:cubicBezTo>
                  <a:lnTo>
                    <a:pt x="142426" y="12853"/>
                  </a:lnTo>
                  <a:lnTo>
                    <a:pt x="147163" y="12512"/>
                  </a:lnTo>
                  <a:cubicBezTo>
                    <a:pt x="151317" y="12245"/>
                    <a:pt x="155423" y="11929"/>
                    <a:pt x="159528" y="11711"/>
                  </a:cubicBezTo>
                  <a:cubicBezTo>
                    <a:pt x="163335" y="11486"/>
                    <a:pt x="167122" y="11344"/>
                    <a:pt x="170888" y="11344"/>
                  </a:cubicBezTo>
                  <a:cubicBezTo>
                    <a:pt x="171182" y="11344"/>
                    <a:pt x="171477" y="11345"/>
                    <a:pt x="171771" y="11346"/>
                  </a:cubicBezTo>
                  <a:cubicBezTo>
                    <a:pt x="175779" y="11346"/>
                    <a:pt x="179788" y="11589"/>
                    <a:pt x="183772" y="12075"/>
                  </a:cubicBezTo>
                  <a:cubicBezTo>
                    <a:pt x="187585" y="12512"/>
                    <a:pt x="191326" y="13411"/>
                    <a:pt x="194922" y="14747"/>
                  </a:cubicBezTo>
                  <a:cubicBezTo>
                    <a:pt x="198371" y="16083"/>
                    <a:pt x="201796" y="18002"/>
                    <a:pt x="205149" y="20262"/>
                  </a:cubicBezTo>
                  <a:cubicBezTo>
                    <a:pt x="208477" y="22497"/>
                    <a:pt x="211781" y="25047"/>
                    <a:pt x="215133" y="27671"/>
                  </a:cubicBezTo>
                  <a:cubicBezTo>
                    <a:pt x="218510" y="30319"/>
                    <a:pt x="221910" y="33064"/>
                    <a:pt x="225554" y="35711"/>
                  </a:cubicBezTo>
                  <a:cubicBezTo>
                    <a:pt x="226502" y="36343"/>
                    <a:pt x="227401" y="37023"/>
                    <a:pt x="228372" y="37655"/>
                  </a:cubicBezTo>
                  <a:lnTo>
                    <a:pt x="229805" y="38602"/>
                  </a:lnTo>
                  <a:lnTo>
                    <a:pt x="230534" y="39088"/>
                  </a:lnTo>
                  <a:lnTo>
                    <a:pt x="231214" y="39501"/>
                  </a:lnTo>
                  <a:lnTo>
                    <a:pt x="236729" y="42951"/>
                  </a:lnTo>
                  <a:cubicBezTo>
                    <a:pt x="240373" y="45234"/>
                    <a:pt x="243944" y="47493"/>
                    <a:pt x="247369" y="49850"/>
                  </a:cubicBezTo>
                  <a:cubicBezTo>
                    <a:pt x="250721" y="52157"/>
                    <a:pt x="253928" y="54659"/>
                    <a:pt x="256940" y="57356"/>
                  </a:cubicBezTo>
                  <a:cubicBezTo>
                    <a:pt x="259855" y="59955"/>
                    <a:pt x="262503" y="62846"/>
                    <a:pt x="264811" y="65980"/>
                  </a:cubicBezTo>
                  <a:cubicBezTo>
                    <a:pt x="266997" y="69040"/>
                    <a:pt x="268770" y="72368"/>
                    <a:pt x="270082" y="75891"/>
                  </a:cubicBezTo>
                  <a:lnTo>
                    <a:pt x="270349" y="76547"/>
                  </a:lnTo>
                  <a:cubicBezTo>
                    <a:pt x="270422" y="76765"/>
                    <a:pt x="270495" y="76984"/>
                    <a:pt x="270568" y="77202"/>
                  </a:cubicBezTo>
                  <a:lnTo>
                    <a:pt x="270981" y="78539"/>
                  </a:lnTo>
                  <a:cubicBezTo>
                    <a:pt x="271151" y="79000"/>
                    <a:pt x="271248" y="79462"/>
                    <a:pt x="271370" y="79899"/>
                  </a:cubicBezTo>
                  <a:lnTo>
                    <a:pt x="271734" y="81284"/>
                  </a:lnTo>
                  <a:lnTo>
                    <a:pt x="272050" y="82668"/>
                  </a:lnTo>
                  <a:cubicBezTo>
                    <a:pt x="272123" y="83130"/>
                    <a:pt x="272244" y="83591"/>
                    <a:pt x="272317" y="84053"/>
                  </a:cubicBezTo>
                  <a:lnTo>
                    <a:pt x="272536" y="85462"/>
                  </a:lnTo>
                  <a:lnTo>
                    <a:pt x="272633" y="86166"/>
                  </a:lnTo>
                  <a:cubicBezTo>
                    <a:pt x="272681" y="86385"/>
                    <a:pt x="272706" y="86628"/>
                    <a:pt x="272730" y="86871"/>
                  </a:cubicBezTo>
                  <a:cubicBezTo>
                    <a:pt x="273143" y="90636"/>
                    <a:pt x="273167" y="94426"/>
                    <a:pt x="272778" y="98215"/>
                  </a:cubicBezTo>
                  <a:cubicBezTo>
                    <a:pt x="272754" y="98677"/>
                    <a:pt x="272681" y="99138"/>
                    <a:pt x="272608" y="99624"/>
                  </a:cubicBezTo>
                  <a:lnTo>
                    <a:pt x="272414" y="101009"/>
                  </a:lnTo>
                  <a:cubicBezTo>
                    <a:pt x="272268" y="101956"/>
                    <a:pt x="272074" y="102879"/>
                    <a:pt x="271928" y="103802"/>
                  </a:cubicBezTo>
                  <a:cubicBezTo>
                    <a:pt x="271710" y="104750"/>
                    <a:pt x="271515" y="105649"/>
                    <a:pt x="271272" y="106572"/>
                  </a:cubicBezTo>
                  <a:lnTo>
                    <a:pt x="270884" y="107932"/>
                  </a:lnTo>
                  <a:cubicBezTo>
                    <a:pt x="270762" y="108369"/>
                    <a:pt x="270641" y="108831"/>
                    <a:pt x="270471" y="109268"/>
                  </a:cubicBezTo>
                  <a:cubicBezTo>
                    <a:pt x="269353" y="112815"/>
                    <a:pt x="267871" y="116264"/>
                    <a:pt x="266050" y="119519"/>
                  </a:cubicBezTo>
                  <a:lnTo>
                    <a:pt x="265564" y="120394"/>
                  </a:lnTo>
                  <a:lnTo>
                    <a:pt x="265029" y="121244"/>
                  </a:lnTo>
                  <a:lnTo>
                    <a:pt x="264495" y="122119"/>
                  </a:lnTo>
                  <a:lnTo>
                    <a:pt x="264252" y="122532"/>
                  </a:lnTo>
                  <a:lnTo>
                    <a:pt x="263960" y="122945"/>
                  </a:lnTo>
                  <a:lnTo>
                    <a:pt x="262843" y="124596"/>
                  </a:lnTo>
                  <a:lnTo>
                    <a:pt x="261628" y="126200"/>
                  </a:lnTo>
                  <a:cubicBezTo>
                    <a:pt x="260001" y="128289"/>
                    <a:pt x="258203" y="130257"/>
                    <a:pt x="256284" y="132054"/>
                  </a:cubicBezTo>
                  <a:cubicBezTo>
                    <a:pt x="254341" y="133828"/>
                    <a:pt x="252276" y="135431"/>
                    <a:pt x="250089" y="136864"/>
                  </a:cubicBezTo>
                  <a:lnTo>
                    <a:pt x="248389" y="137933"/>
                  </a:lnTo>
                  <a:lnTo>
                    <a:pt x="246616" y="138929"/>
                  </a:lnTo>
                  <a:lnTo>
                    <a:pt x="246178" y="139196"/>
                  </a:lnTo>
                  <a:lnTo>
                    <a:pt x="245741" y="139415"/>
                  </a:lnTo>
                  <a:lnTo>
                    <a:pt x="244818" y="139876"/>
                  </a:lnTo>
                  <a:lnTo>
                    <a:pt x="243919" y="140338"/>
                  </a:lnTo>
                  <a:lnTo>
                    <a:pt x="242996" y="140775"/>
                  </a:lnTo>
                  <a:lnTo>
                    <a:pt x="242049" y="141188"/>
                  </a:lnTo>
                  <a:lnTo>
                    <a:pt x="241587" y="141407"/>
                  </a:lnTo>
                  <a:lnTo>
                    <a:pt x="241126" y="141601"/>
                  </a:lnTo>
                  <a:lnTo>
                    <a:pt x="239231" y="142403"/>
                  </a:lnTo>
                  <a:lnTo>
                    <a:pt x="237287" y="143131"/>
                  </a:lnTo>
                  <a:cubicBezTo>
                    <a:pt x="236656" y="143399"/>
                    <a:pt x="235976" y="143593"/>
                    <a:pt x="235344" y="143836"/>
                  </a:cubicBezTo>
                  <a:cubicBezTo>
                    <a:pt x="232721" y="144735"/>
                    <a:pt x="230000" y="145512"/>
                    <a:pt x="227255" y="146192"/>
                  </a:cubicBezTo>
                  <a:cubicBezTo>
                    <a:pt x="224485" y="146872"/>
                    <a:pt x="221692" y="147455"/>
                    <a:pt x="218850" y="147990"/>
                  </a:cubicBezTo>
                  <a:cubicBezTo>
                    <a:pt x="216007" y="148500"/>
                    <a:pt x="213117" y="148986"/>
                    <a:pt x="210226" y="149374"/>
                  </a:cubicBezTo>
                  <a:cubicBezTo>
                    <a:pt x="194787" y="151592"/>
                    <a:pt x="179230" y="152704"/>
                    <a:pt x="163670" y="152704"/>
                  </a:cubicBezTo>
                  <a:cubicBezTo>
                    <a:pt x="155702" y="152704"/>
                    <a:pt x="147733" y="152412"/>
                    <a:pt x="139778" y="151828"/>
                  </a:cubicBezTo>
                  <a:lnTo>
                    <a:pt x="136742" y="151634"/>
                  </a:lnTo>
                  <a:lnTo>
                    <a:pt x="133705" y="151342"/>
                  </a:lnTo>
                  <a:lnTo>
                    <a:pt x="127608" y="150735"/>
                  </a:lnTo>
                  <a:cubicBezTo>
                    <a:pt x="125567" y="150492"/>
                    <a:pt x="123551" y="150225"/>
                    <a:pt x="121510" y="149958"/>
                  </a:cubicBezTo>
                  <a:lnTo>
                    <a:pt x="118450" y="149569"/>
                  </a:lnTo>
                  <a:cubicBezTo>
                    <a:pt x="117454" y="149423"/>
                    <a:pt x="116433" y="149253"/>
                    <a:pt x="115413" y="149107"/>
                  </a:cubicBezTo>
                  <a:lnTo>
                    <a:pt x="109316" y="148111"/>
                  </a:lnTo>
                  <a:cubicBezTo>
                    <a:pt x="107275" y="147747"/>
                    <a:pt x="105235" y="147358"/>
                    <a:pt x="103218" y="146970"/>
                  </a:cubicBezTo>
                  <a:lnTo>
                    <a:pt x="100182" y="146387"/>
                  </a:lnTo>
                  <a:cubicBezTo>
                    <a:pt x="99162" y="146192"/>
                    <a:pt x="98141" y="145949"/>
                    <a:pt x="97145" y="145731"/>
                  </a:cubicBezTo>
                  <a:lnTo>
                    <a:pt x="91072" y="144370"/>
                  </a:lnTo>
                  <a:cubicBezTo>
                    <a:pt x="89056" y="143884"/>
                    <a:pt x="87040" y="143374"/>
                    <a:pt x="85048" y="142864"/>
                  </a:cubicBezTo>
                  <a:lnTo>
                    <a:pt x="82036" y="142087"/>
                  </a:lnTo>
                  <a:cubicBezTo>
                    <a:pt x="81040" y="141820"/>
                    <a:pt x="80044" y="141528"/>
                    <a:pt x="79048" y="141237"/>
                  </a:cubicBezTo>
                  <a:lnTo>
                    <a:pt x="73096" y="139536"/>
                  </a:lnTo>
                  <a:cubicBezTo>
                    <a:pt x="71128" y="138929"/>
                    <a:pt x="69161" y="138273"/>
                    <a:pt x="67193" y="137666"/>
                  </a:cubicBezTo>
                  <a:cubicBezTo>
                    <a:pt x="63258" y="136451"/>
                    <a:pt x="59395" y="135115"/>
                    <a:pt x="55630" y="133682"/>
                  </a:cubicBezTo>
                  <a:cubicBezTo>
                    <a:pt x="51865" y="132249"/>
                    <a:pt x="48221" y="130694"/>
                    <a:pt x="44698" y="128993"/>
                  </a:cubicBezTo>
                  <a:cubicBezTo>
                    <a:pt x="41249" y="127342"/>
                    <a:pt x="37921" y="125471"/>
                    <a:pt x="34714" y="123358"/>
                  </a:cubicBezTo>
                  <a:cubicBezTo>
                    <a:pt x="33937" y="122847"/>
                    <a:pt x="33159" y="122337"/>
                    <a:pt x="32406" y="121779"/>
                  </a:cubicBezTo>
                  <a:lnTo>
                    <a:pt x="31289" y="120953"/>
                  </a:lnTo>
                  <a:cubicBezTo>
                    <a:pt x="30925" y="120685"/>
                    <a:pt x="30560" y="120394"/>
                    <a:pt x="30196" y="120127"/>
                  </a:cubicBezTo>
                  <a:cubicBezTo>
                    <a:pt x="29831" y="119835"/>
                    <a:pt x="29467" y="119568"/>
                    <a:pt x="29103" y="119252"/>
                  </a:cubicBezTo>
                  <a:lnTo>
                    <a:pt x="28058" y="118378"/>
                  </a:lnTo>
                  <a:cubicBezTo>
                    <a:pt x="27354" y="117795"/>
                    <a:pt x="26722" y="117187"/>
                    <a:pt x="26066" y="116580"/>
                  </a:cubicBezTo>
                  <a:cubicBezTo>
                    <a:pt x="23491" y="114151"/>
                    <a:pt x="21159" y="111479"/>
                    <a:pt x="19143" y="108588"/>
                  </a:cubicBezTo>
                  <a:cubicBezTo>
                    <a:pt x="17199" y="105770"/>
                    <a:pt x="15572" y="102782"/>
                    <a:pt x="14309" y="99624"/>
                  </a:cubicBezTo>
                  <a:cubicBezTo>
                    <a:pt x="13094" y="96612"/>
                    <a:pt x="12317" y="93478"/>
                    <a:pt x="11928" y="90247"/>
                  </a:cubicBezTo>
                  <a:lnTo>
                    <a:pt x="11807" y="89081"/>
                  </a:lnTo>
                  <a:cubicBezTo>
                    <a:pt x="11782" y="88887"/>
                    <a:pt x="11782" y="88693"/>
                    <a:pt x="11782" y="88523"/>
                  </a:cubicBezTo>
                  <a:lnTo>
                    <a:pt x="11758" y="87940"/>
                  </a:lnTo>
                  <a:lnTo>
                    <a:pt x="11734" y="86774"/>
                  </a:lnTo>
                  <a:cubicBezTo>
                    <a:pt x="11709" y="86385"/>
                    <a:pt x="11758" y="86021"/>
                    <a:pt x="11758" y="85632"/>
                  </a:cubicBezTo>
                  <a:cubicBezTo>
                    <a:pt x="11807" y="84101"/>
                    <a:pt x="11977" y="82571"/>
                    <a:pt x="12268" y="81065"/>
                  </a:cubicBezTo>
                  <a:cubicBezTo>
                    <a:pt x="13361" y="75065"/>
                    <a:pt x="16228" y="69478"/>
                    <a:pt x="19823" y="64571"/>
                  </a:cubicBezTo>
                  <a:cubicBezTo>
                    <a:pt x="21305" y="62530"/>
                    <a:pt x="22884" y="60562"/>
                    <a:pt x="24584" y="58692"/>
                  </a:cubicBezTo>
                  <a:cubicBezTo>
                    <a:pt x="26139" y="56967"/>
                    <a:pt x="27621" y="55485"/>
                    <a:pt x="28981" y="54149"/>
                  </a:cubicBezTo>
                  <a:cubicBezTo>
                    <a:pt x="31678" y="51501"/>
                    <a:pt x="33864" y="49534"/>
                    <a:pt x="35394" y="48100"/>
                  </a:cubicBezTo>
                  <a:cubicBezTo>
                    <a:pt x="36147" y="47372"/>
                    <a:pt x="36730" y="46789"/>
                    <a:pt x="37168" y="46327"/>
                  </a:cubicBezTo>
                  <a:cubicBezTo>
                    <a:pt x="37484" y="45987"/>
                    <a:pt x="37751" y="45623"/>
                    <a:pt x="37969" y="45210"/>
                  </a:cubicBezTo>
                  <a:cubicBezTo>
                    <a:pt x="38077" y="44940"/>
                    <a:pt x="37975" y="44805"/>
                    <a:pt x="37672" y="44805"/>
                  </a:cubicBezTo>
                  <a:cubicBezTo>
                    <a:pt x="37429" y="44805"/>
                    <a:pt x="37057" y="44891"/>
                    <a:pt x="36560" y="45064"/>
                  </a:cubicBezTo>
                  <a:cubicBezTo>
                    <a:pt x="34836" y="45720"/>
                    <a:pt x="33184" y="46546"/>
                    <a:pt x="31605" y="47517"/>
                  </a:cubicBezTo>
                  <a:cubicBezTo>
                    <a:pt x="28860" y="49145"/>
                    <a:pt x="26260" y="50967"/>
                    <a:pt x="23783" y="52983"/>
                  </a:cubicBezTo>
                  <a:cubicBezTo>
                    <a:pt x="20333" y="55753"/>
                    <a:pt x="17199" y="58886"/>
                    <a:pt x="14454" y="62311"/>
                  </a:cubicBezTo>
                  <a:cubicBezTo>
                    <a:pt x="12778" y="64352"/>
                    <a:pt x="11272" y="66538"/>
                    <a:pt x="9960" y="68822"/>
                  </a:cubicBezTo>
                  <a:cubicBezTo>
                    <a:pt x="9620" y="69429"/>
                    <a:pt x="9280" y="70061"/>
                    <a:pt x="8989" y="70692"/>
                  </a:cubicBezTo>
                  <a:cubicBezTo>
                    <a:pt x="8673" y="71324"/>
                    <a:pt x="8381" y="71980"/>
                    <a:pt x="8066" y="72636"/>
                  </a:cubicBezTo>
                  <a:cubicBezTo>
                    <a:pt x="7458" y="73996"/>
                    <a:pt x="6948" y="75381"/>
                    <a:pt x="6511" y="76814"/>
                  </a:cubicBezTo>
                  <a:lnTo>
                    <a:pt x="5466" y="76498"/>
                  </a:lnTo>
                  <a:cubicBezTo>
                    <a:pt x="5879" y="75065"/>
                    <a:pt x="6365" y="73680"/>
                    <a:pt x="6924" y="72295"/>
                  </a:cubicBezTo>
                  <a:cubicBezTo>
                    <a:pt x="7483" y="71008"/>
                    <a:pt x="8017" y="69769"/>
                    <a:pt x="8600" y="68652"/>
                  </a:cubicBezTo>
                  <a:cubicBezTo>
                    <a:pt x="9669" y="66611"/>
                    <a:pt x="10835" y="64643"/>
                    <a:pt x="12098" y="62749"/>
                  </a:cubicBezTo>
                  <a:cubicBezTo>
                    <a:pt x="13896" y="60149"/>
                    <a:pt x="15815" y="57623"/>
                    <a:pt x="17880" y="55218"/>
                  </a:cubicBezTo>
                  <a:cubicBezTo>
                    <a:pt x="19386" y="53420"/>
                    <a:pt x="20455" y="52206"/>
                    <a:pt x="21135" y="51356"/>
                  </a:cubicBezTo>
                  <a:cubicBezTo>
                    <a:pt x="21791" y="50505"/>
                    <a:pt x="22058" y="50020"/>
                    <a:pt x="22058" y="49728"/>
                  </a:cubicBezTo>
                  <a:cubicBezTo>
                    <a:pt x="22068" y="49503"/>
                    <a:pt x="21894" y="49429"/>
                    <a:pt x="21629" y="49429"/>
                  </a:cubicBezTo>
                  <a:cubicBezTo>
                    <a:pt x="21263" y="49429"/>
                    <a:pt x="20725" y="49571"/>
                    <a:pt x="20260" y="49655"/>
                  </a:cubicBezTo>
                  <a:cubicBezTo>
                    <a:pt x="20065" y="49697"/>
                    <a:pt x="19883" y="49725"/>
                    <a:pt x="19731" y="49725"/>
                  </a:cubicBezTo>
                  <a:cubicBezTo>
                    <a:pt x="19262" y="49725"/>
                    <a:pt x="19095" y="49451"/>
                    <a:pt x="19774" y="48441"/>
                  </a:cubicBezTo>
                  <a:lnTo>
                    <a:pt x="19774" y="48441"/>
                  </a:lnTo>
                  <a:cubicBezTo>
                    <a:pt x="15159" y="52789"/>
                    <a:pt x="10859" y="57672"/>
                    <a:pt x="7385" y="63283"/>
                  </a:cubicBezTo>
                  <a:cubicBezTo>
                    <a:pt x="6511" y="64692"/>
                    <a:pt x="5685" y="66125"/>
                    <a:pt x="4956" y="67631"/>
                  </a:cubicBezTo>
                  <a:cubicBezTo>
                    <a:pt x="4227" y="69162"/>
                    <a:pt x="3547" y="70668"/>
                    <a:pt x="2964" y="72271"/>
                  </a:cubicBezTo>
                  <a:cubicBezTo>
                    <a:pt x="2357" y="73850"/>
                    <a:pt x="1847" y="75478"/>
                    <a:pt x="1434" y="77130"/>
                  </a:cubicBezTo>
                  <a:cubicBezTo>
                    <a:pt x="1215" y="77956"/>
                    <a:pt x="997" y="78781"/>
                    <a:pt x="875" y="79632"/>
                  </a:cubicBezTo>
                  <a:cubicBezTo>
                    <a:pt x="729" y="80458"/>
                    <a:pt x="559" y="81308"/>
                    <a:pt x="462" y="82158"/>
                  </a:cubicBezTo>
                  <a:cubicBezTo>
                    <a:pt x="49" y="85583"/>
                    <a:pt x="1" y="89033"/>
                    <a:pt x="365" y="92458"/>
                  </a:cubicBezTo>
                  <a:cubicBezTo>
                    <a:pt x="754" y="95835"/>
                    <a:pt x="1507" y="99187"/>
                    <a:pt x="2576" y="102418"/>
                  </a:cubicBezTo>
                  <a:cubicBezTo>
                    <a:pt x="3620" y="105600"/>
                    <a:pt x="4980" y="108685"/>
                    <a:pt x="6608" y="111624"/>
                  </a:cubicBezTo>
                  <a:cubicBezTo>
                    <a:pt x="8211" y="114564"/>
                    <a:pt x="10033" y="117357"/>
                    <a:pt x="12098" y="120005"/>
                  </a:cubicBezTo>
                  <a:cubicBezTo>
                    <a:pt x="12608" y="120661"/>
                    <a:pt x="13264" y="121341"/>
                    <a:pt x="13920" y="122094"/>
                  </a:cubicBezTo>
                  <a:cubicBezTo>
                    <a:pt x="14576" y="122872"/>
                    <a:pt x="15353" y="123649"/>
                    <a:pt x="16155" y="124451"/>
                  </a:cubicBezTo>
                  <a:lnTo>
                    <a:pt x="16762" y="125058"/>
                  </a:lnTo>
                  <a:lnTo>
                    <a:pt x="17418" y="125665"/>
                  </a:lnTo>
                  <a:lnTo>
                    <a:pt x="18730" y="126880"/>
                  </a:lnTo>
                  <a:cubicBezTo>
                    <a:pt x="19191" y="127293"/>
                    <a:pt x="19653" y="127682"/>
                    <a:pt x="20115" y="128070"/>
                  </a:cubicBezTo>
                  <a:cubicBezTo>
                    <a:pt x="20576" y="128459"/>
                    <a:pt x="21038" y="128872"/>
                    <a:pt x="21523" y="129261"/>
                  </a:cubicBezTo>
                  <a:cubicBezTo>
                    <a:pt x="24900" y="131957"/>
                    <a:pt x="28471" y="134386"/>
                    <a:pt x="32212" y="136548"/>
                  </a:cubicBezTo>
                  <a:cubicBezTo>
                    <a:pt x="36245" y="138856"/>
                    <a:pt x="40399" y="140921"/>
                    <a:pt x="44674" y="142743"/>
                  </a:cubicBezTo>
                  <a:cubicBezTo>
                    <a:pt x="48901" y="144540"/>
                    <a:pt x="53152" y="146119"/>
                    <a:pt x="57379" y="147577"/>
                  </a:cubicBezTo>
                  <a:cubicBezTo>
                    <a:pt x="58423" y="147917"/>
                    <a:pt x="59492" y="148306"/>
                    <a:pt x="60561" y="148621"/>
                  </a:cubicBezTo>
                  <a:lnTo>
                    <a:pt x="63743" y="149642"/>
                  </a:lnTo>
                  <a:lnTo>
                    <a:pt x="66926" y="150638"/>
                  </a:lnTo>
                  <a:cubicBezTo>
                    <a:pt x="67970" y="150953"/>
                    <a:pt x="69039" y="151318"/>
                    <a:pt x="70108" y="151609"/>
                  </a:cubicBezTo>
                  <a:cubicBezTo>
                    <a:pt x="74383" y="152824"/>
                    <a:pt x="78635" y="154087"/>
                    <a:pt x="82934" y="155107"/>
                  </a:cubicBezTo>
                  <a:lnTo>
                    <a:pt x="86141" y="155909"/>
                  </a:lnTo>
                  <a:lnTo>
                    <a:pt x="87769" y="156346"/>
                  </a:lnTo>
                  <a:lnTo>
                    <a:pt x="89372" y="156711"/>
                  </a:lnTo>
                  <a:lnTo>
                    <a:pt x="95834" y="158144"/>
                  </a:lnTo>
                  <a:cubicBezTo>
                    <a:pt x="96392" y="158241"/>
                    <a:pt x="96927" y="158387"/>
                    <a:pt x="97461" y="158484"/>
                  </a:cubicBezTo>
                  <a:lnTo>
                    <a:pt x="99089" y="158800"/>
                  </a:lnTo>
                  <a:lnTo>
                    <a:pt x="102320" y="159407"/>
                  </a:lnTo>
                  <a:cubicBezTo>
                    <a:pt x="104506" y="159796"/>
                    <a:pt x="106644" y="160257"/>
                    <a:pt x="108830" y="160573"/>
                  </a:cubicBezTo>
                  <a:lnTo>
                    <a:pt x="115340" y="161618"/>
                  </a:lnTo>
                  <a:cubicBezTo>
                    <a:pt x="116409" y="161812"/>
                    <a:pt x="117502" y="161934"/>
                    <a:pt x="118595" y="162079"/>
                  </a:cubicBezTo>
                  <a:lnTo>
                    <a:pt x="121851" y="162492"/>
                  </a:lnTo>
                  <a:lnTo>
                    <a:pt x="125106" y="162930"/>
                  </a:lnTo>
                  <a:lnTo>
                    <a:pt x="125932" y="163027"/>
                  </a:lnTo>
                  <a:lnTo>
                    <a:pt x="126758" y="163124"/>
                  </a:lnTo>
                  <a:lnTo>
                    <a:pt x="128385" y="163270"/>
                  </a:lnTo>
                  <a:lnTo>
                    <a:pt x="134920" y="163950"/>
                  </a:lnTo>
                  <a:cubicBezTo>
                    <a:pt x="137082" y="164144"/>
                    <a:pt x="139268" y="164290"/>
                    <a:pt x="141454" y="164436"/>
                  </a:cubicBezTo>
                  <a:lnTo>
                    <a:pt x="144734" y="164679"/>
                  </a:lnTo>
                  <a:cubicBezTo>
                    <a:pt x="145827" y="164751"/>
                    <a:pt x="146920" y="164800"/>
                    <a:pt x="147989" y="164849"/>
                  </a:cubicBezTo>
                  <a:lnTo>
                    <a:pt x="154548" y="165140"/>
                  </a:lnTo>
                  <a:lnTo>
                    <a:pt x="161083" y="165262"/>
                  </a:lnTo>
                  <a:lnTo>
                    <a:pt x="164338" y="165310"/>
                  </a:lnTo>
                  <a:lnTo>
                    <a:pt x="167617" y="165262"/>
                  </a:lnTo>
                  <a:lnTo>
                    <a:pt x="174152" y="165189"/>
                  </a:lnTo>
                  <a:lnTo>
                    <a:pt x="180662" y="164897"/>
                  </a:lnTo>
                  <a:cubicBezTo>
                    <a:pt x="181755" y="164849"/>
                    <a:pt x="182824" y="164824"/>
                    <a:pt x="183917" y="164776"/>
                  </a:cubicBezTo>
                  <a:lnTo>
                    <a:pt x="187173" y="164533"/>
                  </a:lnTo>
                  <a:cubicBezTo>
                    <a:pt x="189335" y="164363"/>
                    <a:pt x="191497" y="164241"/>
                    <a:pt x="193659" y="164071"/>
                  </a:cubicBezTo>
                  <a:lnTo>
                    <a:pt x="200145" y="163415"/>
                  </a:lnTo>
                  <a:cubicBezTo>
                    <a:pt x="201213" y="163294"/>
                    <a:pt x="202307" y="163197"/>
                    <a:pt x="203375" y="163075"/>
                  </a:cubicBezTo>
                  <a:lnTo>
                    <a:pt x="206606" y="162662"/>
                  </a:lnTo>
                  <a:cubicBezTo>
                    <a:pt x="208744" y="162371"/>
                    <a:pt x="210882" y="162104"/>
                    <a:pt x="213044" y="161812"/>
                  </a:cubicBezTo>
                  <a:cubicBezTo>
                    <a:pt x="217344" y="161156"/>
                    <a:pt x="221668" y="160427"/>
                    <a:pt x="225992" y="159504"/>
                  </a:cubicBezTo>
                  <a:cubicBezTo>
                    <a:pt x="230364" y="158581"/>
                    <a:pt x="234688" y="157415"/>
                    <a:pt x="238915" y="155982"/>
                  </a:cubicBezTo>
                  <a:cubicBezTo>
                    <a:pt x="243263" y="154524"/>
                    <a:pt x="247466" y="152727"/>
                    <a:pt x="251523" y="150613"/>
                  </a:cubicBezTo>
                  <a:cubicBezTo>
                    <a:pt x="251766" y="150468"/>
                    <a:pt x="252033" y="150346"/>
                    <a:pt x="252276" y="150200"/>
                  </a:cubicBezTo>
                  <a:lnTo>
                    <a:pt x="253029" y="149763"/>
                  </a:lnTo>
                  <a:lnTo>
                    <a:pt x="254559" y="148913"/>
                  </a:lnTo>
                  <a:cubicBezTo>
                    <a:pt x="255555" y="148306"/>
                    <a:pt x="256527" y="147674"/>
                    <a:pt x="257499" y="147042"/>
                  </a:cubicBezTo>
                  <a:lnTo>
                    <a:pt x="258956" y="146022"/>
                  </a:lnTo>
                  <a:lnTo>
                    <a:pt x="259685" y="145488"/>
                  </a:lnTo>
                  <a:lnTo>
                    <a:pt x="260049" y="145245"/>
                  </a:lnTo>
                  <a:lnTo>
                    <a:pt x="260389" y="144953"/>
                  </a:lnTo>
                  <a:lnTo>
                    <a:pt x="261774" y="143860"/>
                  </a:lnTo>
                  <a:lnTo>
                    <a:pt x="262479" y="143301"/>
                  </a:lnTo>
                  <a:cubicBezTo>
                    <a:pt x="262697" y="143107"/>
                    <a:pt x="262916" y="142913"/>
                    <a:pt x="263134" y="142718"/>
                  </a:cubicBezTo>
                  <a:cubicBezTo>
                    <a:pt x="266657" y="139609"/>
                    <a:pt x="269839" y="136111"/>
                    <a:pt x="272560" y="132297"/>
                  </a:cubicBezTo>
                  <a:cubicBezTo>
                    <a:pt x="272924" y="131836"/>
                    <a:pt x="273240" y="131350"/>
                    <a:pt x="273556" y="130864"/>
                  </a:cubicBezTo>
                  <a:lnTo>
                    <a:pt x="274528" y="129406"/>
                  </a:lnTo>
                  <a:cubicBezTo>
                    <a:pt x="275159" y="128410"/>
                    <a:pt x="275718" y="127414"/>
                    <a:pt x="276325" y="126418"/>
                  </a:cubicBezTo>
                  <a:lnTo>
                    <a:pt x="277151" y="124864"/>
                  </a:lnTo>
                  <a:cubicBezTo>
                    <a:pt x="277418" y="124354"/>
                    <a:pt x="277710" y="123843"/>
                    <a:pt x="277953" y="123309"/>
                  </a:cubicBezTo>
                  <a:lnTo>
                    <a:pt x="278706" y="121754"/>
                  </a:lnTo>
                  <a:lnTo>
                    <a:pt x="279094" y="120953"/>
                  </a:lnTo>
                  <a:lnTo>
                    <a:pt x="279435" y="120151"/>
                  </a:lnTo>
                  <a:cubicBezTo>
                    <a:pt x="281256" y="115900"/>
                    <a:pt x="282665" y="111454"/>
                    <a:pt x="283637" y="106912"/>
                  </a:cubicBezTo>
                  <a:cubicBezTo>
                    <a:pt x="283686" y="106645"/>
                    <a:pt x="283759" y="106353"/>
                    <a:pt x="283807" y="106062"/>
                  </a:cubicBezTo>
                  <a:lnTo>
                    <a:pt x="283953" y="105211"/>
                  </a:lnTo>
                  <a:lnTo>
                    <a:pt x="284269" y="103487"/>
                  </a:lnTo>
                  <a:cubicBezTo>
                    <a:pt x="284439" y="102345"/>
                    <a:pt x="284560" y="101179"/>
                    <a:pt x="284730" y="100037"/>
                  </a:cubicBezTo>
                  <a:cubicBezTo>
                    <a:pt x="284803" y="98871"/>
                    <a:pt x="284925" y="97729"/>
                    <a:pt x="284973" y="96563"/>
                  </a:cubicBezTo>
                  <a:lnTo>
                    <a:pt x="285046" y="94814"/>
                  </a:lnTo>
                  <a:lnTo>
                    <a:pt x="285070" y="93940"/>
                  </a:lnTo>
                  <a:lnTo>
                    <a:pt x="285070" y="93065"/>
                  </a:lnTo>
                  <a:cubicBezTo>
                    <a:pt x="285070" y="88377"/>
                    <a:pt x="284536" y="83688"/>
                    <a:pt x="283491" y="79122"/>
                  </a:cubicBezTo>
                  <a:cubicBezTo>
                    <a:pt x="282423" y="74482"/>
                    <a:pt x="280771" y="70012"/>
                    <a:pt x="278560" y="65809"/>
                  </a:cubicBezTo>
                  <a:lnTo>
                    <a:pt x="277710" y="64230"/>
                  </a:lnTo>
                  <a:cubicBezTo>
                    <a:pt x="277443" y="63720"/>
                    <a:pt x="277127" y="63210"/>
                    <a:pt x="276811" y="62700"/>
                  </a:cubicBezTo>
                  <a:cubicBezTo>
                    <a:pt x="276495" y="62190"/>
                    <a:pt x="276179" y="61680"/>
                    <a:pt x="275864" y="61170"/>
                  </a:cubicBezTo>
                  <a:lnTo>
                    <a:pt x="274819" y="59712"/>
                  </a:lnTo>
                  <a:cubicBezTo>
                    <a:pt x="273459" y="57793"/>
                    <a:pt x="272001" y="55947"/>
                    <a:pt x="270422" y="54198"/>
                  </a:cubicBezTo>
                  <a:cubicBezTo>
                    <a:pt x="267313" y="50797"/>
                    <a:pt x="263936" y="47688"/>
                    <a:pt x="260292" y="44870"/>
                  </a:cubicBezTo>
                  <a:cubicBezTo>
                    <a:pt x="253199" y="39307"/>
                    <a:pt x="245668" y="34813"/>
                    <a:pt x="238502" y="30343"/>
                  </a:cubicBezTo>
                  <a:lnTo>
                    <a:pt x="237166" y="29517"/>
                  </a:lnTo>
                  <a:lnTo>
                    <a:pt x="236486" y="29104"/>
                  </a:lnTo>
                  <a:lnTo>
                    <a:pt x="235879" y="28691"/>
                  </a:lnTo>
                  <a:lnTo>
                    <a:pt x="234640" y="27889"/>
                  </a:lnTo>
                  <a:cubicBezTo>
                    <a:pt x="234227" y="27622"/>
                    <a:pt x="233838" y="27331"/>
                    <a:pt x="233425" y="27039"/>
                  </a:cubicBezTo>
                  <a:cubicBezTo>
                    <a:pt x="233012" y="26748"/>
                    <a:pt x="232599" y="26456"/>
                    <a:pt x="232186" y="26165"/>
                  </a:cubicBezTo>
                  <a:lnTo>
                    <a:pt x="230947" y="25242"/>
                  </a:lnTo>
                  <a:cubicBezTo>
                    <a:pt x="230121" y="24659"/>
                    <a:pt x="229295" y="24003"/>
                    <a:pt x="228469" y="23395"/>
                  </a:cubicBezTo>
                  <a:cubicBezTo>
                    <a:pt x="225166" y="20869"/>
                    <a:pt x="221813" y="18173"/>
                    <a:pt x="218315" y="15525"/>
                  </a:cubicBezTo>
                  <a:cubicBezTo>
                    <a:pt x="215309" y="13209"/>
                    <a:pt x="212185" y="11047"/>
                    <a:pt x="208969" y="9051"/>
                  </a:cubicBezTo>
                  <a:lnTo>
                    <a:pt x="208969" y="9051"/>
                  </a:lnTo>
                  <a:cubicBezTo>
                    <a:pt x="209456" y="9356"/>
                    <a:pt x="209940" y="9668"/>
                    <a:pt x="210420" y="9986"/>
                  </a:cubicBezTo>
                  <a:cubicBezTo>
                    <a:pt x="210736" y="10180"/>
                    <a:pt x="211028" y="10375"/>
                    <a:pt x="211343" y="10593"/>
                  </a:cubicBezTo>
                  <a:lnTo>
                    <a:pt x="212242" y="11201"/>
                  </a:lnTo>
                  <a:cubicBezTo>
                    <a:pt x="212849" y="11614"/>
                    <a:pt x="213457" y="12002"/>
                    <a:pt x="214040" y="12415"/>
                  </a:cubicBezTo>
                  <a:cubicBezTo>
                    <a:pt x="215206" y="13266"/>
                    <a:pt x="216372" y="14091"/>
                    <a:pt x="217489" y="14966"/>
                  </a:cubicBezTo>
                  <a:cubicBezTo>
                    <a:pt x="219748" y="16642"/>
                    <a:pt x="221910" y="18367"/>
                    <a:pt x="224072" y="20067"/>
                  </a:cubicBezTo>
                  <a:cubicBezTo>
                    <a:pt x="226210" y="21743"/>
                    <a:pt x="228299" y="23395"/>
                    <a:pt x="230413" y="24974"/>
                  </a:cubicBezTo>
                  <a:cubicBezTo>
                    <a:pt x="232526" y="26553"/>
                    <a:pt x="234591" y="27987"/>
                    <a:pt x="236729" y="29371"/>
                  </a:cubicBezTo>
                  <a:cubicBezTo>
                    <a:pt x="241271" y="32213"/>
                    <a:pt x="245911" y="35056"/>
                    <a:pt x="250551" y="38092"/>
                  </a:cubicBezTo>
                  <a:cubicBezTo>
                    <a:pt x="252883" y="39647"/>
                    <a:pt x="255191" y="41226"/>
                    <a:pt x="257450" y="42902"/>
                  </a:cubicBezTo>
                  <a:cubicBezTo>
                    <a:pt x="258592" y="43728"/>
                    <a:pt x="259709" y="44627"/>
                    <a:pt x="260827" y="45501"/>
                  </a:cubicBezTo>
                  <a:cubicBezTo>
                    <a:pt x="261385" y="45963"/>
                    <a:pt x="261944" y="46424"/>
                    <a:pt x="262503" y="46886"/>
                  </a:cubicBezTo>
                  <a:lnTo>
                    <a:pt x="263329" y="47566"/>
                  </a:lnTo>
                  <a:lnTo>
                    <a:pt x="264130" y="48295"/>
                  </a:lnTo>
                  <a:cubicBezTo>
                    <a:pt x="266317" y="50214"/>
                    <a:pt x="268382" y="52279"/>
                    <a:pt x="270325" y="54441"/>
                  </a:cubicBezTo>
                  <a:lnTo>
                    <a:pt x="271782" y="56117"/>
                  </a:lnTo>
                  <a:cubicBezTo>
                    <a:pt x="272244" y="56676"/>
                    <a:pt x="272706" y="57283"/>
                    <a:pt x="273167" y="57866"/>
                  </a:cubicBezTo>
                  <a:lnTo>
                    <a:pt x="273847" y="58740"/>
                  </a:lnTo>
                  <a:cubicBezTo>
                    <a:pt x="274066" y="59032"/>
                    <a:pt x="274260" y="59348"/>
                    <a:pt x="274503" y="59664"/>
                  </a:cubicBezTo>
                  <a:lnTo>
                    <a:pt x="275766" y="61510"/>
                  </a:lnTo>
                  <a:cubicBezTo>
                    <a:pt x="276544" y="62797"/>
                    <a:pt x="277370" y="64060"/>
                    <a:pt x="278050" y="65396"/>
                  </a:cubicBezTo>
                  <a:lnTo>
                    <a:pt x="278560" y="66392"/>
                  </a:lnTo>
                  <a:lnTo>
                    <a:pt x="278827" y="66903"/>
                  </a:lnTo>
                  <a:cubicBezTo>
                    <a:pt x="278900" y="67073"/>
                    <a:pt x="278997" y="67243"/>
                    <a:pt x="279070" y="67413"/>
                  </a:cubicBezTo>
                  <a:lnTo>
                    <a:pt x="279993" y="69453"/>
                  </a:lnTo>
                  <a:cubicBezTo>
                    <a:pt x="280309" y="70133"/>
                    <a:pt x="280552" y="70838"/>
                    <a:pt x="280844" y="71518"/>
                  </a:cubicBezTo>
                  <a:lnTo>
                    <a:pt x="281232" y="72563"/>
                  </a:lnTo>
                  <a:cubicBezTo>
                    <a:pt x="281378" y="72927"/>
                    <a:pt x="281475" y="73267"/>
                    <a:pt x="281597" y="73632"/>
                  </a:cubicBezTo>
                  <a:cubicBezTo>
                    <a:pt x="281815" y="74336"/>
                    <a:pt x="282058" y="75040"/>
                    <a:pt x="282277" y="75745"/>
                  </a:cubicBezTo>
                  <a:lnTo>
                    <a:pt x="282884" y="77907"/>
                  </a:lnTo>
                  <a:cubicBezTo>
                    <a:pt x="283589" y="80773"/>
                    <a:pt x="284099" y="83688"/>
                    <a:pt x="284390" y="86628"/>
                  </a:cubicBezTo>
                  <a:lnTo>
                    <a:pt x="284536" y="87721"/>
                  </a:lnTo>
                  <a:lnTo>
                    <a:pt x="284609" y="88838"/>
                  </a:lnTo>
                  <a:cubicBezTo>
                    <a:pt x="284657" y="89567"/>
                    <a:pt x="284706" y="90296"/>
                    <a:pt x="284730" y="91025"/>
                  </a:cubicBezTo>
                  <a:cubicBezTo>
                    <a:pt x="284755" y="92507"/>
                    <a:pt x="284779" y="93964"/>
                    <a:pt x="284706" y="95422"/>
                  </a:cubicBezTo>
                  <a:cubicBezTo>
                    <a:pt x="284682" y="96903"/>
                    <a:pt x="284512" y="98337"/>
                    <a:pt x="284414" y="99794"/>
                  </a:cubicBezTo>
                  <a:cubicBezTo>
                    <a:pt x="284317" y="100523"/>
                    <a:pt x="284220" y="101252"/>
                    <a:pt x="284123" y="101980"/>
                  </a:cubicBezTo>
                  <a:lnTo>
                    <a:pt x="284002" y="103074"/>
                  </a:lnTo>
                  <a:lnTo>
                    <a:pt x="283807" y="104142"/>
                  </a:lnTo>
                  <a:cubicBezTo>
                    <a:pt x="283321" y="107009"/>
                    <a:pt x="282641" y="109851"/>
                    <a:pt x="281791" y="112645"/>
                  </a:cubicBezTo>
                  <a:lnTo>
                    <a:pt x="281135" y="114734"/>
                  </a:lnTo>
                  <a:cubicBezTo>
                    <a:pt x="280892" y="115414"/>
                    <a:pt x="280625" y="116094"/>
                    <a:pt x="280382" y="116799"/>
                  </a:cubicBezTo>
                  <a:lnTo>
                    <a:pt x="279993" y="117819"/>
                  </a:lnTo>
                  <a:cubicBezTo>
                    <a:pt x="279872" y="118159"/>
                    <a:pt x="279726" y="118499"/>
                    <a:pt x="279580" y="118839"/>
                  </a:cubicBezTo>
                  <a:cubicBezTo>
                    <a:pt x="279289" y="119495"/>
                    <a:pt x="279022" y="120175"/>
                    <a:pt x="278706" y="120856"/>
                  </a:cubicBezTo>
                  <a:cubicBezTo>
                    <a:pt x="278074" y="122167"/>
                    <a:pt x="277491" y="123503"/>
                    <a:pt x="276762" y="124767"/>
                  </a:cubicBezTo>
                  <a:lnTo>
                    <a:pt x="276252" y="125738"/>
                  </a:lnTo>
                  <a:lnTo>
                    <a:pt x="275985" y="126224"/>
                  </a:lnTo>
                  <a:lnTo>
                    <a:pt x="275694" y="126710"/>
                  </a:lnTo>
                  <a:lnTo>
                    <a:pt x="274576" y="128580"/>
                  </a:lnTo>
                  <a:cubicBezTo>
                    <a:pt x="271442" y="133609"/>
                    <a:pt x="267604" y="138152"/>
                    <a:pt x="263159" y="142063"/>
                  </a:cubicBezTo>
                  <a:lnTo>
                    <a:pt x="262333" y="142816"/>
                  </a:lnTo>
                  <a:cubicBezTo>
                    <a:pt x="262041" y="143059"/>
                    <a:pt x="261750" y="143277"/>
                    <a:pt x="261458" y="143520"/>
                  </a:cubicBezTo>
                  <a:cubicBezTo>
                    <a:pt x="260875" y="144006"/>
                    <a:pt x="260292" y="144443"/>
                    <a:pt x="259709" y="144905"/>
                  </a:cubicBezTo>
                  <a:cubicBezTo>
                    <a:pt x="258495" y="145755"/>
                    <a:pt x="257280" y="146678"/>
                    <a:pt x="256017" y="147431"/>
                  </a:cubicBezTo>
                  <a:lnTo>
                    <a:pt x="255094" y="148014"/>
                  </a:lnTo>
                  <a:lnTo>
                    <a:pt x="254632" y="148330"/>
                  </a:lnTo>
                  <a:lnTo>
                    <a:pt x="254195" y="148621"/>
                  </a:lnTo>
                  <a:lnTo>
                    <a:pt x="252276" y="149715"/>
                  </a:lnTo>
                  <a:cubicBezTo>
                    <a:pt x="251644" y="150079"/>
                    <a:pt x="250988" y="150395"/>
                    <a:pt x="250357" y="150735"/>
                  </a:cubicBezTo>
                  <a:lnTo>
                    <a:pt x="249385" y="151245"/>
                  </a:lnTo>
                  <a:lnTo>
                    <a:pt x="248389" y="151707"/>
                  </a:lnTo>
                  <a:cubicBezTo>
                    <a:pt x="243166" y="154160"/>
                    <a:pt x="237749" y="156103"/>
                    <a:pt x="232162" y="157561"/>
                  </a:cubicBezTo>
                  <a:cubicBezTo>
                    <a:pt x="229417" y="158290"/>
                    <a:pt x="226672" y="158921"/>
                    <a:pt x="223902" y="159480"/>
                  </a:cubicBezTo>
                  <a:cubicBezTo>
                    <a:pt x="221133" y="160039"/>
                    <a:pt x="218364" y="160525"/>
                    <a:pt x="215619" y="160962"/>
                  </a:cubicBezTo>
                  <a:lnTo>
                    <a:pt x="213554" y="161278"/>
                  </a:lnTo>
                  <a:cubicBezTo>
                    <a:pt x="212849" y="161399"/>
                    <a:pt x="212169" y="161496"/>
                    <a:pt x="211465" y="161569"/>
                  </a:cubicBezTo>
                  <a:lnTo>
                    <a:pt x="207335" y="162128"/>
                  </a:lnTo>
                  <a:lnTo>
                    <a:pt x="203181" y="162662"/>
                  </a:lnTo>
                  <a:cubicBezTo>
                    <a:pt x="201796" y="162808"/>
                    <a:pt x="200412" y="162954"/>
                    <a:pt x="199027" y="163100"/>
                  </a:cubicBezTo>
                  <a:cubicBezTo>
                    <a:pt x="196234" y="163367"/>
                    <a:pt x="193464" y="163707"/>
                    <a:pt x="190646" y="163853"/>
                  </a:cubicBezTo>
                  <a:lnTo>
                    <a:pt x="186444" y="164168"/>
                  </a:lnTo>
                  <a:cubicBezTo>
                    <a:pt x="185059" y="164266"/>
                    <a:pt x="183650" y="164387"/>
                    <a:pt x="182241" y="164436"/>
                  </a:cubicBezTo>
                  <a:cubicBezTo>
                    <a:pt x="182897" y="164217"/>
                    <a:pt x="184816" y="163901"/>
                    <a:pt x="181561" y="163901"/>
                  </a:cubicBezTo>
                  <a:lnTo>
                    <a:pt x="183699" y="163804"/>
                  </a:lnTo>
                  <a:lnTo>
                    <a:pt x="185812" y="163610"/>
                  </a:lnTo>
                  <a:lnTo>
                    <a:pt x="190063" y="163270"/>
                  </a:lnTo>
                  <a:lnTo>
                    <a:pt x="192201" y="163075"/>
                  </a:lnTo>
                  <a:lnTo>
                    <a:pt x="193246" y="163002"/>
                  </a:lnTo>
                  <a:lnTo>
                    <a:pt x="194314" y="162881"/>
                  </a:lnTo>
                  <a:lnTo>
                    <a:pt x="198541" y="162419"/>
                  </a:lnTo>
                  <a:lnTo>
                    <a:pt x="202768" y="161958"/>
                  </a:lnTo>
                  <a:lnTo>
                    <a:pt x="206971" y="161375"/>
                  </a:lnTo>
                  <a:cubicBezTo>
                    <a:pt x="209764" y="160986"/>
                    <a:pt x="212558" y="160597"/>
                    <a:pt x="215352" y="160160"/>
                  </a:cubicBezTo>
                  <a:cubicBezTo>
                    <a:pt x="218145" y="159699"/>
                    <a:pt x="220939" y="159213"/>
                    <a:pt x="223732" y="158630"/>
                  </a:cubicBezTo>
                  <a:cubicBezTo>
                    <a:pt x="226526" y="158047"/>
                    <a:pt x="229320" y="157415"/>
                    <a:pt x="232089" y="156662"/>
                  </a:cubicBezTo>
                  <a:cubicBezTo>
                    <a:pt x="234858" y="155909"/>
                    <a:pt x="237603" y="155059"/>
                    <a:pt x="240324" y="154087"/>
                  </a:cubicBezTo>
                  <a:cubicBezTo>
                    <a:pt x="241028" y="153844"/>
                    <a:pt x="241684" y="153553"/>
                    <a:pt x="242365" y="153310"/>
                  </a:cubicBezTo>
                  <a:lnTo>
                    <a:pt x="243385" y="152921"/>
                  </a:lnTo>
                  <a:cubicBezTo>
                    <a:pt x="243725" y="152775"/>
                    <a:pt x="244065" y="152630"/>
                    <a:pt x="244381" y="152484"/>
                  </a:cubicBezTo>
                  <a:cubicBezTo>
                    <a:pt x="245061" y="152217"/>
                    <a:pt x="245717" y="151925"/>
                    <a:pt x="246397" y="151634"/>
                  </a:cubicBezTo>
                  <a:lnTo>
                    <a:pt x="248389" y="150711"/>
                  </a:lnTo>
                  <a:cubicBezTo>
                    <a:pt x="249045" y="150395"/>
                    <a:pt x="249677" y="150055"/>
                    <a:pt x="250332" y="149715"/>
                  </a:cubicBezTo>
                  <a:cubicBezTo>
                    <a:pt x="250988" y="149374"/>
                    <a:pt x="251644" y="149034"/>
                    <a:pt x="252276" y="148670"/>
                  </a:cubicBezTo>
                  <a:lnTo>
                    <a:pt x="254195" y="147553"/>
                  </a:lnTo>
                  <a:lnTo>
                    <a:pt x="256041" y="146387"/>
                  </a:lnTo>
                  <a:cubicBezTo>
                    <a:pt x="258543" y="144759"/>
                    <a:pt x="260924" y="142937"/>
                    <a:pt x="263134" y="140945"/>
                  </a:cubicBezTo>
                  <a:lnTo>
                    <a:pt x="263960" y="140192"/>
                  </a:lnTo>
                  <a:lnTo>
                    <a:pt x="264762" y="139415"/>
                  </a:lnTo>
                  <a:cubicBezTo>
                    <a:pt x="265272" y="138905"/>
                    <a:pt x="265831" y="138394"/>
                    <a:pt x="266341" y="137836"/>
                  </a:cubicBezTo>
                  <a:lnTo>
                    <a:pt x="267847" y="136208"/>
                  </a:lnTo>
                  <a:lnTo>
                    <a:pt x="268212" y="135795"/>
                  </a:lnTo>
                  <a:lnTo>
                    <a:pt x="268552" y="135358"/>
                  </a:lnTo>
                  <a:lnTo>
                    <a:pt x="269256" y="134508"/>
                  </a:lnTo>
                  <a:cubicBezTo>
                    <a:pt x="270228" y="133390"/>
                    <a:pt x="271078" y="132176"/>
                    <a:pt x="271953" y="130985"/>
                  </a:cubicBezTo>
                  <a:cubicBezTo>
                    <a:pt x="272778" y="129771"/>
                    <a:pt x="273629" y="128556"/>
                    <a:pt x="274382" y="127293"/>
                  </a:cubicBezTo>
                  <a:lnTo>
                    <a:pt x="274916" y="126346"/>
                  </a:lnTo>
                  <a:lnTo>
                    <a:pt x="275208" y="125860"/>
                  </a:lnTo>
                  <a:lnTo>
                    <a:pt x="275451" y="125374"/>
                  </a:lnTo>
                  <a:lnTo>
                    <a:pt x="276519" y="123455"/>
                  </a:lnTo>
                  <a:cubicBezTo>
                    <a:pt x="276860" y="122799"/>
                    <a:pt x="277151" y="122119"/>
                    <a:pt x="277491" y="121463"/>
                  </a:cubicBezTo>
                  <a:lnTo>
                    <a:pt x="277953" y="120467"/>
                  </a:lnTo>
                  <a:lnTo>
                    <a:pt x="278390" y="119471"/>
                  </a:lnTo>
                  <a:cubicBezTo>
                    <a:pt x="279556" y="116774"/>
                    <a:pt x="280552" y="114005"/>
                    <a:pt x="281378" y="111187"/>
                  </a:cubicBezTo>
                  <a:lnTo>
                    <a:pt x="281961" y="109074"/>
                  </a:lnTo>
                  <a:cubicBezTo>
                    <a:pt x="282131" y="108369"/>
                    <a:pt x="282277" y="107641"/>
                    <a:pt x="282447" y="106936"/>
                  </a:cubicBezTo>
                  <a:lnTo>
                    <a:pt x="282690" y="105867"/>
                  </a:lnTo>
                  <a:lnTo>
                    <a:pt x="282884" y="104774"/>
                  </a:lnTo>
                  <a:cubicBezTo>
                    <a:pt x="283006" y="104045"/>
                    <a:pt x="283151" y="103341"/>
                    <a:pt x="283248" y="102612"/>
                  </a:cubicBezTo>
                  <a:cubicBezTo>
                    <a:pt x="283686" y="99697"/>
                    <a:pt x="283929" y="96758"/>
                    <a:pt x="283977" y="93818"/>
                  </a:cubicBezTo>
                  <a:cubicBezTo>
                    <a:pt x="284026" y="90879"/>
                    <a:pt x="283856" y="87915"/>
                    <a:pt x="283491" y="85000"/>
                  </a:cubicBezTo>
                  <a:cubicBezTo>
                    <a:pt x="283394" y="84247"/>
                    <a:pt x="283273" y="83518"/>
                    <a:pt x="283151" y="82790"/>
                  </a:cubicBezTo>
                  <a:lnTo>
                    <a:pt x="282981" y="81697"/>
                  </a:lnTo>
                  <a:lnTo>
                    <a:pt x="282763" y="80603"/>
                  </a:lnTo>
                  <a:cubicBezTo>
                    <a:pt x="282593" y="79875"/>
                    <a:pt x="282471" y="79146"/>
                    <a:pt x="282277" y="78417"/>
                  </a:cubicBezTo>
                  <a:lnTo>
                    <a:pt x="281694" y="76255"/>
                  </a:lnTo>
                  <a:cubicBezTo>
                    <a:pt x="281621" y="75891"/>
                    <a:pt x="281499" y="75551"/>
                    <a:pt x="281378" y="75186"/>
                  </a:cubicBezTo>
                  <a:lnTo>
                    <a:pt x="281038" y="74117"/>
                  </a:lnTo>
                  <a:lnTo>
                    <a:pt x="280698" y="73049"/>
                  </a:lnTo>
                  <a:cubicBezTo>
                    <a:pt x="280576" y="72708"/>
                    <a:pt x="280431" y="72344"/>
                    <a:pt x="280285" y="72004"/>
                  </a:cubicBezTo>
                  <a:cubicBezTo>
                    <a:pt x="280018" y="71324"/>
                    <a:pt x="279750" y="70595"/>
                    <a:pt x="279483" y="69915"/>
                  </a:cubicBezTo>
                  <a:lnTo>
                    <a:pt x="278536" y="67874"/>
                  </a:lnTo>
                  <a:cubicBezTo>
                    <a:pt x="278244" y="67170"/>
                    <a:pt x="277880" y="66514"/>
                    <a:pt x="277515" y="65858"/>
                  </a:cubicBezTo>
                  <a:cubicBezTo>
                    <a:pt x="277175" y="65178"/>
                    <a:pt x="276835" y="64498"/>
                    <a:pt x="276447" y="63866"/>
                  </a:cubicBezTo>
                  <a:lnTo>
                    <a:pt x="275256" y="61923"/>
                  </a:lnTo>
                  <a:cubicBezTo>
                    <a:pt x="274843" y="61291"/>
                    <a:pt x="274406" y="60684"/>
                    <a:pt x="273993" y="60052"/>
                  </a:cubicBezTo>
                  <a:cubicBezTo>
                    <a:pt x="273774" y="59736"/>
                    <a:pt x="273556" y="59445"/>
                    <a:pt x="273337" y="59129"/>
                  </a:cubicBezTo>
                  <a:lnTo>
                    <a:pt x="272657" y="58255"/>
                  </a:lnTo>
                  <a:cubicBezTo>
                    <a:pt x="272171" y="57672"/>
                    <a:pt x="271758" y="57064"/>
                    <a:pt x="271272" y="56506"/>
                  </a:cubicBezTo>
                  <a:lnTo>
                    <a:pt x="269815" y="54805"/>
                  </a:lnTo>
                  <a:cubicBezTo>
                    <a:pt x="269572" y="54514"/>
                    <a:pt x="269329" y="54246"/>
                    <a:pt x="269062" y="53979"/>
                  </a:cubicBezTo>
                  <a:lnTo>
                    <a:pt x="268309" y="53178"/>
                  </a:lnTo>
                  <a:cubicBezTo>
                    <a:pt x="267313" y="52084"/>
                    <a:pt x="266244" y="51113"/>
                    <a:pt x="265199" y="50068"/>
                  </a:cubicBezTo>
                  <a:cubicBezTo>
                    <a:pt x="264106" y="49096"/>
                    <a:pt x="263037" y="48100"/>
                    <a:pt x="261920" y="47202"/>
                  </a:cubicBezTo>
                  <a:cubicBezTo>
                    <a:pt x="257474" y="43461"/>
                    <a:pt x="252762" y="40230"/>
                    <a:pt x="248049" y="37193"/>
                  </a:cubicBezTo>
                  <a:cubicBezTo>
                    <a:pt x="245693" y="35687"/>
                    <a:pt x="243361" y="34230"/>
                    <a:pt x="241004" y="32772"/>
                  </a:cubicBezTo>
                  <a:lnTo>
                    <a:pt x="237506" y="30610"/>
                  </a:lnTo>
                  <a:lnTo>
                    <a:pt x="236656" y="30076"/>
                  </a:lnTo>
                  <a:lnTo>
                    <a:pt x="236219" y="29784"/>
                  </a:lnTo>
                  <a:lnTo>
                    <a:pt x="235806" y="29541"/>
                  </a:lnTo>
                  <a:lnTo>
                    <a:pt x="234178" y="28472"/>
                  </a:lnTo>
                  <a:cubicBezTo>
                    <a:pt x="229878" y="25557"/>
                    <a:pt x="225627" y="22156"/>
                    <a:pt x="221206" y="18731"/>
                  </a:cubicBezTo>
                  <a:cubicBezTo>
                    <a:pt x="218971" y="17031"/>
                    <a:pt x="216712" y="15306"/>
                    <a:pt x="214331" y="13630"/>
                  </a:cubicBezTo>
                  <a:cubicBezTo>
                    <a:pt x="213190" y="12804"/>
                    <a:pt x="211951" y="12002"/>
                    <a:pt x="210736" y="11176"/>
                  </a:cubicBezTo>
                  <a:cubicBezTo>
                    <a:pt x="209473" y="10399"/>
                    <a:pt x="208210" y="9622"/>
                    <a:pt x="206898" y="8844"/>
                  </a:cubicBezTo>
                  <a:cubicBezTo>
                    <a:pt x="205610" y="8067"/>
                    <a:pt x="204226" y="7387"/>
                    <a:pt x="202865" y="6707"/>
                  </a:cubicBezTo>
                  <a:cubicBezTo>
                    <a:pt x="201456" y="6051"/>
                    <a:pt x="200072" y="5395"/>
                    <a:pt x="198541" y="4885"/>
                  </a:cubicBezTo>
                  <a:lnTo>
                    <a:pt x="197424" y="4472"/>
                  </a:lnTo>
                  <a:cubicBezTo>
                    <a:pt x="197059" y="4326"/>
                    <a:pt x="196695" y="4229"/>
                    <a:pt x="196306" y="4132"/>
                  </a:cubicBezTo>
                  <a:lnTo>
                    <a:pt x="194047" y="3476"/>
                  </a:lnTo>
                  <a:cubicBezTo>
                    <a:pt x="193318" y="3257"/>
                    <a:pt x="192541" y="3111"/>
                    <a:pt x="191812" y="2941"/>
                  </a:cubicBezTo>
                  <a:cubicBezTo>
                    <a:pt x="191059" y="2796"/>
                    <a:pt x="190306" y="2601"/>
                    <a:pt x="189553" y="2504"/>
                  </a:cubicBezTo>
                  <a:lnTo>
                    <a:pt x="189747" y="1435"/>
                  </a:lnTo>
                  <a:lnTo>
                    <a:pt x="188144" y="1168"/>
                  </a:lnTo>
                  <a:cubicBezTo>
                    <a:pt x="187610" y="1071"/>
                    <a:pt x="187051" y="949"/>
                    <a:pt x="186541" y="901"/>
                  </a:cubicBezTo>
                  <a:lnTo>
                    <a:pt x="183334" y="512"/>
                  </a:lnTo>
                  <a:lnTo>
                    <a:pt x="180152" y="245"/>
                  </a:lnTo>
                  <a:cubicBezTo>
                    <a:pt x="179107" y="172"/>
                    <a:pt x="178063" y="148"/>
                    <a:pt x="176994" y="99"/>
                  </a:cubicBezTo>
                  <a:cubicBezTo>
                    <a:pt x="175288" y="30"/>
                    <a:pt x="173586" y="1"/>
                    <a:pt x="171889" y="1"/>
                  </a:cubicBezTo>
                  <a:close/>
                </a:path>
              </a:pathLst>
            </a:custGeom>
            <a:solidFill>
              <a:srgbClr val="FA88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31" name="Google Shape;3631;p52"/>
          <p:cNvSpPr txBox="1">
            <a:spLocks noGrp="1"/>
          </p:cNvSpPr>
          <p:nvPr>
            <p:ph type="subTitle" idx="1"/>
          </p:nvPr>
        </p:nvSpPr>
        <p:spPr>
          <a:xfrm>
            <a:off x="977129" y="1995307"/>
            <a:ext cx="3127800" cy="67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smtClean="0"/>
              <a:t>In prone position , the patient lies on the abdomen with their head turned to one side and the hips are not flexed .</a:t>
            </a:r>
            <a:endParaRPr sz="2000" dirty="0"/>
          </a:p>
        </p:txBody>
      </p:sp>
      <p:sp>
        <p:nvSpPr>
          <p:cNvPr id="3632" name="Google Shape;3632;p52"/>
          <p:cNvSpPr txBox="1">
            <a:spLocks noGrp="1"/>
          </p:cNvSpPr>
          <p:nvPr>
            <p:ph type="title"/>
          </p:nvPr>
        </p:nvSpPr>
        <p:spPr>
          <a:xfrm>
            <a:off x="32294" y="555147"/>
            <a:ext cx="47580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633" name="Google Shape;3633;p52"/>
          <p:cNvSpPr txBox="1">
            <a:spLocks noGrp="1"/>
          </p:cNvSpPr>
          <p:nvPr>
            <p:ph type="subTitle" idx="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AE1C8"/>
              </a:solidFill>
            </a:endParaRPr>
          </a:p>
        </p:txBody>
      </p:sp>
      <p:sp>
        <p:nvSpPr>
          <p:cNvPr id="3634" name="Google Shape;3634;p52"/>
          <p:cNvSpPr txBox="1">
            <a:spLocks noGrp="1"/>
          </p:cNvSpPr>
          <p:nvPr>
            <p:ph type="title" idx="3"/>
          </p:nvPr>
        </p:nvSpPr>
        <p:spPr>
          <a:xfrm>
            <a:off x="-728082" y="5309585"/>
            <a:ext cx="47580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AE1C8"/>
              </a:solidFill>
            </a:endParaRPr>
          </a:p>
        </p:txBody>
      </p:sp>
      <p:sp>
        <p:nvSpPr>
          <p:cNvPr id="3635" name="Google Shape;3635;p52"/>
          <p:cNvSpPr txBox="1">
            <a:spLocks noGrp="1"/>
          </p:cNvSpPr>
          <p:nvPr>
            <p:ph type="subTitle" idx="4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AE1C8"/>
              </a:solidFill>
            </a:endParaRPr>
          </a:p>
        </p:txBody>
      </p:sp>
      <p:sp>
        <p:nvSpPr>
          <p:cNvPr id="3636" name="Google Shape;3636;p52"/>
          <p:cNvSpPr txBox="1">
            <a:spLocks noGrp="1"/>
          </p:cNvSpPr>
          <p:nvPr>
            <p:ph type="title" idx="5"/>
          </p:nvPr>
        </p:nvSpPr>
        <p:spPr>
          <a:xfrm>
            <a:off x="105644" y="3996027"/>
            <a:ext cx="47580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AE1C8"/>
              </a:solidFill>
            </a:endParaRPr>
          </a:p>
        </p:txBody>
      </p:sp>
      <p:grpSp>
        <p:nvGrpSpPr>
          <p:cNvPr id="3637" name="Google Shape;3637;p52"/>
          <p:cNvGrpSpPr/>
          <p:nvPr/>
        </p:nvGrpSpPr>
        <p:grpSpPr>
          <a:xfrm>
            <a:off x="4998813" y="4059225"/>
            <a:ext cx="993151" cy="929412"/>
            <a:chOff x="720001" y="115874"/>
            <a:chExt cx="1901495" cy="1779461"/>
          </a:xfrm>
        </p:grpSpPr>
        <p:sp>
          <p:nvSpPr>
            <p:cNvPr id="3638" name="Google Shape;3638;p52"/>
            <p:cNvSpPr/>
            <p:nvPr/>
          </p:nvSpPr>
          <p:spPr>
            <a:xfrm>
              <a:off x="2151238" y="1123161"/>
              <a:ext cx="470258" cy="445473"/>
            </a:xfrm>
            <a:custGeom>
              <a:avLst/>
              <a:gdLst/>
              <a:ahLst/>
              <a:cxnLst/>
              <a:rect l="l" t="t" r="r" b="b"/>
              <a:pathLst>
                <a:path w="217712" h="208165" extrusionOk="0">
                  <a:moveTo>
                    <a:pt x="140434" y="31692"/>
                  </a:moveTo>
                  <a:cubicBezTo>
                    <a:pt x="140813" y="31896"/>
                    <a:pt x="141192" y="32101"/>
                    <a:pt x="141570" y="32308"/>
                  </a:cubicBezTo>
                  <a:lnTo>
                    <a:pt x="141570" y="32308"/>
                  </a:lnTo>
                  <a:cubicBezTo>
                    <a:pt x="141267" y="32144"/>
                    <a:pt x="140893" y="31941"/>
                    <a:pt x="140434" y="31692"/>
                  </a:cubicBezTo>
                  <a:close/>
                  <a:moveTo>
                    <a:pt x="66305" y="44003"/>
                  </a:moveTo>
                  <a:lnTo>
                    <a:pt x="66305" y="44003"/>
                  </a:lnTo>
                  <a:cubicBezTo>
                    <a:pt x="66311" y="44003"/>
                    <a:pt x="65985" y="44209"/>
                    <a:pt x="64986" y="44831"/>
                  </a:cubicBezTo>
                  <a:cubicBezTo>
                    <a:pt x="64970" y="44841"/>
                    <a:pt x="64954" y="44850"/>
                    <a:pt x="64939" y="44860"/>
                  </a:cubicBezTo>
                  <a:lnTo>
                    <a:pt x="64939" y="44860"/>
                  </a:lnTo>
                  <a:cubicBezTo>
                    <a:pt x="65022" y="44805"/>
                    <a:pt x="65105" y="44750"/>
                    <a:pt x="65189" y="44695"/>
                  </a:cubicBezTo>
                  <a:cubicBezTo>
                    <a:pt x="65535" y="44471"/>
                    <a:pt x="66297" y="44003"/>
                    <a:pt x="66305" y="44003"/>
                  </a:cubicBezTo>
                  <a:close/>
                  <a:moveTo>
                    <a:pt x="162200" y="47141"/>
                  </a:moveTo>
                  <a:lnTo>
                    <a:pt x="162200" y="47141"/>
                  </a:lnTo>
                  <a:cubicBezTo>
                    <a:pt x="162305" y="47240"/>
                    <a:pt x="162409" y="47339"/>
                    <a:pt x="162514" y="47438"/>
                  </a:cubicBezTo>
                  <a:lnTo>
                    <a:pt x="162200" y="47141"/>
                  </a:lnTo>
                  <a:close/>
                  <a:moveTo>
                    <a:pt x="52681" y="54236"/>
                  </a:moveTo>
                  <a:cubicBezTo>
                    <a:pt x="52613" y="54299"/>
                    <a:pt x="52542" y="54365"/>
                    <a:pt x="52471" y="54432"/>
                  </a:cubicBezTo>
                  <a:lnTo>
                    <a:pt x="52471" y="54432"/>
                  </a:lnTo>
                  <a:cubicBezTo>
                    <a:pt x="52261" y="54640"/>
                    <a:pt x="52052" y="54845"/>
                    <a:pt x="51845" y="55049"/>
                  </a:cubicBezTo>
                  <a:lnTo>
                    <a:pt x="51845" y="55049"/>
                  </a:lnTo>
                  <a:cubicBezTo>
                    <a:pt x="52024" y="54876"/>
                    <a:pt x="52295" y="54614"/>
                    <a:pt x="52681" y="54236"/>
                  </a:cubicBezTo>
                  <a:close/>
                  <a:moveTo>
                    <a:pt x="179096" y="71075"/>
                  </a:moveTo>
                  <a:cubicBezTo>
                    <a:pt x="179179" y="71244"/>
                    <a:pt x="179262" y="71414"/>
                    <a:pt x="179344" y="71583"/>
                  </a:cubicBezTo>
                  <a:lnTo>
                    <a:pt x="179096" y="71075"/>
                  </a:lnTo>
                  <a:close/>
                  <a:moveTo>
                    <a:pt x="32341" y="86551"/>
                  </a:moveTo>
                  <a:lnTo>
                    <a:pt x="32138" y="87267"/>
                  </a:lnTo>
                  <a:lnTo>
                    <a:pt x="32138" y="87267"/>
                  </a:lnTo>
                  <a:cubicBezTo>
                    <a:pt x="32204" y="87028"/>
                    <a:pt x="32272" y="86789"/>
                    <a:pt x="32341" y="86551"/>
                  </a:cubicBezTo>
                  <a:close/>
                  <a:moveTo>
                    <a:pt x="187601" y="104570"/>
                  </a:moveTo>
                  <a:cubicBezTo>
                    <a:pt x="187615" y="104750"/>
                    <a:pt x="187628" y="104929"/>
                    <a:pt x="187641" y="105109"/>
                  </a:cubicBezTo>
                  <a:lnTo>
                    <a:pt x="187601" y="104570"/>
                  </a:lnTo>
                  <a:close/>
                  <a:moveTo>
                    <a:pt x="50560" y="157733"/>
                  </a:moveTo>
                  <a:lnTo>
                    <a:pt x="50871" y="158034"/>
                  </a:lnTo>
                  <a:lnTo>
                    <a:pt x="50871" y="158034"/>
                  </a:lnTo>
                  <a:cubicBezTo>
                    <a:pt x="50767" y="157934"/>
                    <a:pt x="50663" y="157834"/>
                    <a:pt x="50560" y="157733"/>
                  </a:cubicBezTo>
                  <a:close/>
                  <a:moveTo>
                    <a:pt x="174660" y="157789"/>
                  </a:moveTo>
                  <a:lnTo>
                    <a:pt x="174660" y="157789"/>
                  </a:lnTo>
                  <a:cubicBezTo>
                    <a:pt x="174596" y="157893"/>
                    <a:pt x="174532" y="157999"/>
                    <a:pt x="174467" y="158106"/>
                  </a:cubicBezTo>
                  <a:lnTo>
                    <a:pt x="173926" y="158952"/>
                  </a:lnTo>
                  <a:cubicBezTo>
                    <a:pt x="173699" y="159315"/>
                    <a:pt x="173609" y="159459"/>
                    <a:pt x="173608" y="159459"/>
                  </a:cubicBezTo>
                  <a:cubicBezTo>
                    <a:pt x="173607" y="159459"/>
                    <a:pt x="174286" y="158372"/>
                    <a:pt x="174660" y="157789"/>
                  </a:cubicBezTo>
                  <a:close/>
                  <a:moveTo>
                    <a:pt x="51687" y="158824"/>
                  </a:moveTo>
                  <a:lnTo>
                    <a:pt x="52591" y="159697"/>
                  </a:lnTo>
                  <a:cubicBezTo>
                    <a:pt x="52288" y="159408"/>
                    <a:pt x="51986" y="159117"/>
                    <a:pt x="51687" y="158824"/>
                  </a:cubicBezTo>
                  <a:close/>
                  <a:moveTo>
                    <a:pt x="164816" y="170161"/>
                  </a:moveTo>
                  <a:cubicBezTo>
                    <a:pt x="164441" y="170509"/>
                    <a:pt x="164063" y="170854"/>
                    <a:pt x="163682" y="171196"/>
                  </a:cubicBezTo>
                  <a:lnTo>
                    <a:pt x="163682" y="171196"/>
                  </a:lnTo>
                  <a:cubicBezTo>
                    <a:pt x="163973" y="170931"/>
                    <a:pt x="164346" y="170591"/>
                    <a:pt x="164816" y="170161"/>
                  </a:cubicBezTo>
                  <a:close/>
                  <a:moveTo>
                    <a:pt x="135288" y="29443"/>
                  </a:moveTo>
                  <a:lnTo>
                    <a:pt x="135288" y="29443"/>
                  </a:lnTo>
                  <a:cubicBezTo>
                    <a:pt x="136388" y="29906"/>
                    <a:pt x="137511" y="30392"/>
                    <a:pt x="138606" y="30879"/>
                  </a:cubicBezTo>
                  <a:cubicBezTo>
                    <a:pt x="139283" y="31184"/>
                    <a:pt x="139926" y="31522"/>
                    <a:pt x="140604" y="31827"/>
                  </a:cubicBezTo>
                  <a:cubicBezTo>
                    <a:pt x="140992" y="32015"/>
                    <a:pt x="141659" y="32366"/>
                    <a:pt x="142127" y="32614"/>
                  </a:cubicBezTo>
                  <a:lnTo>
                    <a:pt x="142127" y="32614"/>
                  </a:lnTo>
                  <a:cubicBezTo>
                    <a:pt x="144123" y="33714"/>
                    <a:pt x="146099" y="34852"/>
                    <a:pt x="148054" y="36094"/>
                  </a:cubicBezTo>
                  <a:cubicBezTo>
                    <a:pt x="152706" y="39043"/>
                    <a:pt x="157085" y="42429"/>
                    <a:pt x="161142" y="46154"/>
                  </a:cubicBezTo>
                  <a:lnTo>
                    <a:pt x="161142" y="46154"/>
                  </a:lnTo>
                  <a:cubicBezTo>
                    <a:pt x="168184" y="53118"/>
                    <a:pt x="174079" y="61156"/>
                    <a:pt x="178564" y="70007"/>
                  </a:cubicBezTo>
                  <a:lnTo>
                    <a:pt x="178564" y="70007"/>
                  </a:lnTo>
                  <a:cubicBezTo>
                    <a:pt x="183485" y="80558"/>
                    <a:pt x="186503" y="91883"/>
                    <a:pt x="187511" y="103465"/>
                  </a:cubicBezTo>
                  <a:lnTo>
                    <a:pt x="187511" y="103465"/>
                  </a:lnTo>
                  <a:cubicBezTo>
                    <a:pt x="188174" y="114583"/>
                    <a:pt x="187032" y="125716"/>
                    <a:pt x="184142" y="136460"/>
                  </a:cubicBezTo>
                  <a:lnTo>
                    <a:pt x="184142" y="136460"/>
                  </a:lnTo>
                  <a:cubicBezTo>
                    <a:pt x="182752" y="140994"/>
                    <a:pt x="181048" y="145436"/>
                    <a:pt x="179005" y="149707"/>
                  </a:cubicBezTo>
                  <a:cubicBezTo>
                    <a:pt x="177888" y="152044"/>
                    <a:pt x="176669" y="154347"/>
                    <a:pt x="175382" y="156616"/>
                  </a:cubicBezTo>
                  <a:cubicBezTo>
                    <a:pt x="175179" y="156953"/>
                    <a:pt x="174976" y="157276"/>
                    <a:pt x="174774" y="157604"/>
                  </a:cubicBezTo>
                  <a:lnTo>
                    <a:pt x="174774" y="157604"/>
                  </a:lnTo>
                  <a:cubicBezTo>
                    <a:pt x="174068" y="158609"/>
                    <a:pt x="173418" y="159641"/>
                    <a:pt x="172707" y="160612"/>
                  </a:cubicBezTo>
                  <a:cubicBezTo>
                    <a:pt x="171217" y="162711"/>
                    <a:pt x="169625" y="164743"/>
                    <a:pt x="167932" y="166673"/>
                  </a:cubicBezTo>
                  <a:cubicBezTo>
                    <a:pt x="167085" y="167621"/>
                    <a:pt x="166239" y="168570"/>
                    <a:pt x="165392" y="169484"/>
                  </a:cubicBezTo>
                  <a:cubicBezTo>
                    <a:pt x="164789" y="170105"/>
                    <a:pt x="163349" y="171460"/>
                    <a:pt x="162928" y="171865"/>
                  </a:cubicBezTo>
                  <a:lnTo>
                    <a:pt x="162928" y="171865"/>
                  </a:lnTo>
                  <a:cubicBezTo>
                    <a:pt x="161655" y="172980"/>
                    <a:pt x="160346" y="174056"/>
                    <a:pt x="158992" y="175072"/>
                  </a:cubicBezTo>
                  <a:cubicBezTo>
                    <a:pt x="157976" y="175850"/>
                    <a:pt x="156960" y="176629"/>
                    <a:pt x="155910" y="177340"/>
                  </a:cubicBezTo>
                  <a:cubicBezTo>
                    <a:pt x="155368" y="177713"/>
                    <a:pt x="154860" y="178052"/>
                    <a:pt x="154318" y="178424"/>
                  </a:cubicBezTo>
                  <a:cubicBezTo>
                    <a:pt x="154219" y="178486"/>
                    <a:pt x="154086" y="178568"/>
                    <a:pt x="153939" y="178658"/>
                  </a:cubicBezTo>
                  <a:lnTo>
                    <a:pt x="153939" y="178658"/>
                  </a:lnTo>
                  <a:cubicBezTo>
                    <a:pt x="153918" y="178671"/>
                    <a:pt x="153897" y="178683"/>
                    <a:pt x="153878" y="178695"/>
                  </a:cubicBezTo>
                  <a:cubicBezTo>
                    <a:pt x="153269" y="179034"/>
                    <a:pt x="152659" y="179372"/>
                    <a:pt x="152050" y="179711"/>
                  </a:cubicBezTo>
                  <a:cubicBezTo>
                    <a:pt x="150898" y="180320"/>
                    <a:pt x="149713" y="180930"/>
                    <a:pt x="148528" y="181472"/>
                  </a:cubicBezTo>
                  <a:cubicBezTo>
                    <a:pt x="147309" y="182081"/>
                    <a:pt x="146056" y="182623"/>
                    <a:pt x="144769" y="183131"/>
                  </a:cubicBezTo>
                  <a:cubicBezTo>
                    <a:pt x="144570" y="183213"/>
                    <a:pt x="144375" y="183295"/>
                    <a:pt x="144182" y="183375"/>
                  </a:cubicBezTo>
                  <a:lnTo>
                    <a:pt x="144182" y="183375"/>
                  </a:lnTo>
                  <a:cubicBezTo>
                    <a:pt x="141646" y="184256"/>
                    <a:pt x="139108" y="184977"/>
                    <a:pt x="136506" y="185569"/>
                  </a:cubicBezTo>
                  <a:cubicBezTo>
                    <a:pt x="135370" y="185840"/>
                    <a:pt x="134213" y="186045"/>
                    <a:pt x="133069" y="186272"/>
                  </a:cubicBezTo>
                  <a:lnTo>
                    <a:pt x="133069" y="186272"/>
                  </a:lnTo>
                  <a:cubicBezTo>
                    <a:pt x="132540" y="186343"/>
                    <a:pt x="132000" y="186413"/>
                    <a:pt x="131460" y="186484"/>
                  </a:cubicBezTo>
                  <a:cubicBezTo>
                    <a:pt x="128446" y="186822"/>
                    <a:pt x="125433" y="187025"/>
                    <a:pt x="122419" y="187093"/>
                  </a:cubicBezTo>
                  <a:lnTo>
                    <a:pt x="119676" y="187093"/>
                  </a:lnTo>
                  <a:cubicBezTo>
                    <a:pt x="118549" y="187031"/>
                    <a:pt x="117428" y="186952"/>
                    <a:pt x="116323" y="186856"/>
                  </a:cubicBezTo>
                  <a:cubicBezTo>
                    <a:pt x="112937" y="186585"/>
                    <a:pt x="109584" y="186145"/>
                    <a:pt x="106266" y="185603"/>
                  </a:cubicBezTo>
                  <a:cubicBezTo>
                    <a:pt x="104572" y="185298"/>
                    <a:pt x="102879" y="184960"/>
                    <a:pt x="101186" y="184587"/>
                  </a:cubicBezTo>
                  <a:lnTo>
                    <a:pt x="100025" y="184322"/>
                  </a:lnTo>
                  <a:lnTo>
                    <a:pt x="100025" y="184322"/>
                  </a:lnTo>
                  <a:cubicBezTo>
                    <a:pt x="99608" y="184215"/>
                    <a:pt x="99191" y="184104"/>
                    <a:pt x="98782" y="183978"/>
                  </a:cubicBezTo>
                  <a:cubicBezTo>
                    <a:pt x="94075" y="182657"/>
                    <a:pt x="89435" y="181065"/>
                    <a:pt x="84864" y="179271"/>
                  </a:cubicBezTo>
                  <a:cubicBezTo>
                    <a:pt x="82764" y="178458"/>
                    <a:pt x="80665" y="177544"/>
                    <a:pt x="78599" y="176629"/>
                  </a:cubicBezTo>
                  <a:cubicBezTo>
                    <a:pt x="77617" y="176155"/>
                    <a:pt x="76601" y="175715"/>
                    <a:pt x="75619" y="175241"/>
                  </a:cubicBezTo>
                  <a:lnTo>
                    <a:pt x="74296" y="174579"/>
                  </a:lnTo>
                  <a:lnTo>
                    <a:pt x="74296" y="174579"/>
                  </a:lnTo>
                  <a:cubicBezTo>
                    <a:pt x="67357" y="170848"/>
                    <a:pt x="60716" y="166590"/>
                    <a:pt x="54657" y="161458"/>
                  </a:cubicBezTo>
                  <a:cubicBezTo>
                    <a:pt x="53532" y="160471"/>
                    <a:pt x="52407" y="159483"/>
                    <a:pt x="51318" y="158459"/>
                  </a:cubicBezTo>
                  <a:lnTo>
                    <a:pt x="51318" y="158459"/>
                  </a:lnTo>
                  <a:cubicBezTo>
                    <a:pt x="45117" y="152297"/>
                    <a:pt x="39933" y="145203"/>
                    <a:pt x="35934" y="137444"/>
                  </a:cubicBezTo>
                  <a:lnTo>
                    <a:pt x="35934" y="137444"/>
                  </a:lnTo>
                  <a:cubicBezTo>
                    <a:pt x="32356" y="129636"/>
                    <a:pt x="30117" y="121277"/>
                    <a:pt x="29315" y="112707"/>
                  </a:cubicBezTo>
                  <a:lnTo>
                    <a:pt x="29315" y="112707"/>
                  </a:lnTo>
                  <a:cubicBezTo>
                    <a:pt x="28884" y="104538"/>
                    <a:pt x="29745" y="96333"/>
                    <a:pt x="31825" y="88419"/>
                  </a:cubicBezTo>
                  <a:lnTo>
                    <a:pt x="31825" y="88419"/>
                  </a:lnTo>
                  <a:cubicBezTo>
                    <a:pt x="33971" y="81426"/>
                    <a:pt x="36986" y="74711"/>
                    <a:pt x="40843" y="68472"/>
                  </a:cubicBezTo>
                  <a:lnTo>
                    <a:pt x="40843" y="68472"/>
                  </a:lnTo>
                  <a:cubicBezTo>
                    <a:pt x="40933" y="68338"/>
                    <a:pt x="41022" y="68202"/>
                    <a:pt x="41111" y="68062"/>
                  </a:cubicBezTo>
                  <a:cubicBezTo>
                    <a:pt x="41687" y="67215"/>
                    <a:pt x="42297" y="66334"/>
                    <a:pt x="42906" y="65488"/>
                  </a:cubicBezTo>
                  <a:cubicBezTo>
                    <a:pt x="44058" y="63896"/>
                    <a:pt x="45277" y="62338"/>
                    <a:pt x="46564" y="60815"/>
                  </a:cubicBezTo>
                  <a:cubicBezTo>
                    <a:pt x="47884" y="59257"/>
                    <a:pt x="49273" y="57699"/>
                    <a:pt x="50695" y="56209"/>
                  </a:cubicBezTo>
                  <a:cubicBezTo>
                    <a:pt x="51069" y="55815"/>
                    <a:pt x="51454" y="55433"/>
                    <a:pt x="51845" y="55049"/>
                  </a:cubicBezTo>
                  <a:lnTo>
                    <a:pt x="51845" y="55049"/>
                  </a:lnTo>
                  <a:cubicBezTo>
                    <a:pt x="51641" y="55245"/>
                    <a:pt x="51555" y="55325"/>
                    <a:pt x="51552" y="55325"/>
                  </a:cubicBezTo>
                  <a:cubicBezTo>
                    <a:pt x="51544" y="55325"/>
                    <a:pt x="52017" y="54858"/>
                    <a:pt x="52471" y="54432"/>
                  </a:cubicBezTo>
                  <a:lnTo>
                    <a:pt x="52471" y="54432"/>
                  </a:lnTo>
                  <a:cubicBezTo>
                    <a:pt x="52545" y="54359"/>
                    <a:pt x="52619" y="54285"/>
                    <a:pt x="52693" y="54211"/>
                  </a:cubicBezTo>
                  <a:cubicBezTo>
                    <a:pt x="52935" y="53969"/>
                    <a:pt x="53199" y="53726"/>
                    <a:pt x="53451" y="53484"/>
                  </a:cubicBezTo>
                  <a:lnTo>
                    <a:pt x="53451" y="53484"/>
                  </a:lnTo>
                  <a:cubicBezTo>
                    <a:pt x="53154" y="53774"/>
                    <a:pt x="52899" y="54024"/>
                    <a:pt x="52681" y="54236"/>
                  </a:cubicBezTo>
                  <a:lnTo>
                    <a:pt x="52681" y="54236"/>
                  </a:lnTo>
                  <a:cubicBezTo>
                    <a:pt x="52757" y="54167"/>
                    <a:pt x="52829" y="54101"/>
                    <a:pt x="52896" y="54042"/>
                  </a:cubicBezTo>
                  <a:cubicBezTo>
                    <a:pt x="55944" y="51299"/>
                    <a:pt x="59195" y="48759"/>
                    <a:pt x="62581" y="46422"/>
                  </a:cubicBezTo>
                  <a:cubicBezTo>
                    <a:pt x="63365" y="45910"/>
                    <a:pt x="64123" y="45397"/>
                    <a:pt x="64901" y="44884"/>
                  </a:cubicBezTo>
                  <a:lnTo>
                    <a:pt x="64901" y="44884"/>
                  </a:lnTo>
                  <a:cubicBezTo>
                    <a:pt x="64999" y="44824"/>
                    <a:pt x="65087" y="44771"/>
                    <a:pt x="65155" y="44729"/>
                  </a:cubicBezTo>
                  <a:cubicBezTo>
                    <a:pt x="66983" y="43679"/>
                    <a:pt x="68880" y="42664"/>
                    <a:pt x="70776" y="41682"/>
                  </a:cubicBezTo>
                  <a:cubicBezTo>
                    <a:pt x="72706" y="40733"/>
                    <a:pt x="74671" y="39853"/>
                    <a:pt x="76702" y="38972"/>
                  </a:cubicBezTo>
                  <a:cubicBezTo>
                    <a:pt x="77441" y="38677"/>
                    <a:pt x="78198" y="38399"/>
                    <a:pt x="78946" y="38101"/>
                  </a:cubicBezTo>
                  <a:lnTo>
                    <a:pt x="78946" y="38101"/>
                  </a:lnTo>
                  <a:cubicBezTo>
                    <a:pt x="79190" y="38016"/>
                    <a:pt x="79436" y="37932"/>
                    <a:pt x="79682" y="37855"/>
                  </a:cubicBezTo>
                  <a:cubicBezTo>
                    <a:pt x="84085" y="36365"/>
                    <a:pt x="88623" y="35180"/>
                    <a:pt x="93194" y="34333"/>
                  </a:cubicBezTo>
                  <a:cubicBezTo>
                    <a:pt x="93329" y="34305"/>
                    <a:pt x="93466" y="34278"/>
                    <a:pt x="93604" y="34251"/>
                  </a:cubicBezTo>
                  <a:lnTo>
                    <a:pt x="93604" y="34251"/>
                  </a:lnTo>
                  <a:lnTo>
                    <a:pt x="93736" y="34231"/>
                  </a:lnTo>
                  <a:cubicBezTo>
                    <a:pt x="95057" y="34028"/>
                    <a:pt x="96411" y="33825"/>
                    <a:pt x="97766" y="33690"/>
                  </a:cubicBezTo>
                  <a:cubicBezTo>
                    <a:pt x="100509" y="33385"/>
                    <a:pt x="103286" y="33182"/>
                    <a:pt x="106062" y="33046"/>
                  </a:cubicBezTo>
                  <a:cubicBezTo>
                    <a:pt x="107451" y="33012"/>
                    <a:pt x="108873" y="32978"/>
                    <a:pt x="110295" y="32978"/>
                  </a:cubicBezTo>
                  <a:lnTo>
                    <a:pt x="112414" y="32978"/>
                  </a:lnTo>
                  <a:cubicBezTo>
                    <a:pt x="115162" y="33094"/>
                    <a:pt x="117910" y="33313"/>
                    <a:pt x="120658" y="33588"/>
                  </a:cubicBezTo>
                  <a:cubicBezTo>
                    <a:pt x="121359" y="33656"/>
                    <a:pt x="122062" y="33690"/>
                    <a:pt x="122763" y="33690"/>
                  </a:cubicBezTo>
                  <a:cubicBezTo>
                    <a:pt x="125886" y="33690"/>
                    <a:pt x="128978" y="33013"/>
                    <a:pt x="131799" y="31658"/>
                  </a:cubicBezTo>
                  <a:cubicBezTo>
                    <a:pt x="132910" y="31110"/>
                    <a:pt x="134143" y="30351"/>
                    <a:pt x="135288" y="29443"/>
                  </a:cubicBezTo>
                  <a:close/>
                  <a:moveTo>
                    <a:pt x="94563" y="1"/>
                  </a:moveTo>
                  <a:cubicBezTo>
                    <a:pt x="89887" y="1"/>
                    <a:pt x="85214" y="159"/>
                    <a:pt x="80529" y="469"/>
                  </a:cubicBezTo>
                  <a:cubicBezTo>
                    <a:pt x="76702" y="740"/>
                    <a:pt x="73045" y="2095"/>
                    <a:pt x="69964" y="4363"/>
                  </a:cubicBezTo>
                  <a:cubicBezTo>
                    <a:pt x="67796" y="6023"/>
                    <a:pt x="65189" y="9071"/>
                    <a:pt x="65053" y="11983"/>
                  </a:cubicBezTo>
                  <a:cubicBezTo>
                    <a:pt x="64894" y="15697"/>
                    <a:pt x="66832" y="18229"/>
                    <a:pt x="69579" y="19743"/>
                  </a:cubicBezTo>
                  <a:lnTo>
                    <a:pt x="69579" y="19743"/>
                  </a:lnTo>
                  <a:cubicBezTo>
                    <a:pt x="61356" y="22849"/>
                    <a:pt x="53489" y="26881"/>
                    <a:pt x="46056" y="31658"/>
                  </a:cubicBezTo>
                  <a:cubicBezTo>
                    <a:pt x="27024" y="43883"/>
                    <a:pt x="11345" y="63185"/>
                    <a:pt x="4776" y="84993"/>
                  </a:cubicBezTo>
                  <a:cubicBezTo>
                    <a:pt x="1321" y="96439"/>
                    <a:pt x="1" y="107581"/>
                    <a:pt x="1017" y="119501"/>
                  </a:cubicBezTo>
                  <a:cubicBezTo>
                    <a:pt x="1931" y="130710"/>
                    <a:pt x="5487" y="141241"/>
                    <a:pt x="10736" y="151164"/>
                  </a:cubicBezTo>
                  <a:cubicBezTo>
                    <a:pt x="23367" y="175038"/>
                    <a:pt x="47579" y="190954"/>
                    <a:pt x="72436" y="199962"/>
                  </a:cubicBezTo>
                  <a:cubicBezTo>
                    <a:pt x="86674" y="205122"/>
                    <a:pt x="101954" y="208165"/>
                    <a:pt x="117178" y="208165"/>
                  </a:cubicBezTo>
                  <a:cubicBezTo>
                    <a:pt x="126829" y="208165"/>
                    <a:pt x="136457" y="206942"/>
                    <a:pt x="145785" y="204262"/>
                  </a:cubicBezTo>
                  <a:cubicBezTo>
                    <a:pt x="165256" y="198675"/>
                    <a:pt x="182967" y="187059"/>
                    <a:pt x="195192" y="170872"/>
                  </a:cubicBezTo>
                  <a:cubicBezTo>
                    <a:pt x="206333" y="155972"/>
                    <a:pt x="213377" y="138397"/>
                    <a:pt x="215544" y="119941"/>
                  </a:cubicBezTo>
                  <a:cubicBezTo>
                    <a:pt x="217712" y="102095"/>
                    <a:pt x="215510" y="83233"/>
                    <a:pt x="208602" y="66605"/>
                  </a:cubicBezTo>
                  <a:cubicBezTo>
                    <a:pt x="200983" y="48217"/>
                    <a:pt x="188521" y="32369"/>
                    <a:pt x="171995" y="21160"/>
                  </a:cubicBezTo>
                  <a:cubicBezTo>
                    <a:pt x="151948" y="7547"/>
                    <a:pt x="127566" y="1113"/>
                    <a:pt x="103556" y="198"/>
                  </a:cubicBezTo>
                  <a:cubicBezTo>
                    <a:pt x="100555" y="66"/>
                    <a:pt x="97558" y="1"/>
                    <a:pt x="94563" y="1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9" name="Google Shape;3639;p52"/>
            <p:cNvSpPr/>
            <p:nvPr/>
          </p:nvSpPr>
          <p:spPr>
            <a:xfrm>
              <a:off x="2300251" y="487599"/>
              <a:ext cx="271596" cy="259686"/>
            </a:xfrm>
            <a:custGeom>
              <a:avLst/>
              <a:gdLst/>
              <a:ahLst/>
              <a:cxnLst/>
              <a:rect l="l" t="t" r="r" b="b"/>
              <a:pathLst>
                <a:path w="217712" h="208165" extrusionOk="0">
                  <a:moveTo>
                    <a:pt x="140434" y="31692"/>
                  </a:moveTo>
                  <a:cubicBezTo>
                    <a:pt x="140813" y="31896"/>
                    <a:pt x="141192" y="32101"/>
                    <a:pt x="141570" y="32308"/>
                  </a:cubicBezTo>
                  <a:lnTo>
                    <a:pt x="141570" y="32308"/>
                  </a:lnTo>
                  <a:cubicBezTo>
                    <a:pt x="141267" y="32144"/>
                    <a:pt x="140893" y="31941"/>
                    <a:pt x="140434" y="31692"/>
                  </a:cubicBezTo>
                  <a:close/>
                  <a:moveTo>
                    <a:pt x="66305" y="44003"/>
                  </a:moveTo>
                  <a:lnTo>
                    <a:pt x="66305" y="44003"/>
                  </a:lnTo>
                  <a:cubicBezTo>
                    <a:pt x="66311" y="44003"/>
                    <a:pt x="65985" y="44209"/>
                    <a:pt x="64986" y="44831"/>
                  </a:cubicBezTo>
                  <a:cubicBezTo>
                    <a:pt x="64970" y="44841"/>
                    <a:pt x="64954" y="44850"/>
                    <a:pt x="64939" y="44860"/>
                  </a:cubicBezTo>
                  <a:lnTo>
                    <a:pt x="64939" y="44860"/>
                  </a:lnTo>
                  <a:cubicBezTo>
                    <a:pt x="65022" y="44805"/>
                    <a:pt x="65105" y="44750"/>
                    <a:pt x="65189" y="44695"/>
                  </a:cubicBezTo>
                  <a:cubicBezTo>
                    <a:pt x="65535" y="44471"/>
                    <a:pt x="66297" y="44003"/>
                    <a:pt x="66305" y="44003"/>
                  </a:cubicBezTo>
                  <a:close/>
                  <a:moveTo>
                    <a:pt x="162200" y="47141"/>
                  </a:moveTo>
                  <a:lnTo>
                    <a:pt x="162200" y="47141"/>
                  </a:lnTo>
                  <a:cubicBezTo>
                    <a:pt x="162305" y="47240"/>
                    <a:pt x="162409" y="47339"/>
                    <a:pt x="162514" y="47438"/>
                  </a:cubicBezTo>
                  <a:lnTo>
                    <a:pt x="162200" y="47141"/>
                  </a:lnTo>
                  <a:close/>
                  <a:moveTo>
                    <a:pt x="52681" y="54236"/>
                  </a:moveTo>
                  <a:cubicBezTo>
                    <a:pt x="52613" y="54299"/>
                    <a:pt x="52542" y="54365"/>
                    <a:pt x="52471" y="54432"/>
                  </a:cubicBezTo>
                  <a:lnTo>
                    <a:pt x="52471" y="54432"/>
                  </a:lnTo>
                  <a:cubicBezTo>
                    <a:pt x="52261" y="54640"/>
                    <a:pt x="52052" y="54845"/>
                    <a:pt x="51845" y="55049"/>
                  </a:cubicBezTo>
                  <a:lnTo>
                    <a:pt x="51845" y="55049"/>
                  </a:lnTo>
                  <a:cubicBezTo>
                    <a:pt x="52024" y="54876"/>
                    <a:pt x="52295" y="54614"/>
                    <a:pt x="52681" y="54236"/>
                  </a:cubicBezTo>
                  <a:close/>
                  <a:moveTo>
                    <a:pt x="179096" y="71075"/>
                  </a:moveTo>
                  <a:cubicBezTo>
                    <a:pt x="179179" y="71244"/>
                    <a:pt x="179262" y="71414"/>
                    <a:pt x="179344" y="71583"/>
                  </a:cubicBezTo>
                  <a:lnTo>
                    <a:pt x="179096" y="71075"/>
                  </a:lnTo>
                  <a:close/>
                  <a:moveTo>
                    <a:pt x="32341" y="86551"/>
                  </a:moveTo>
                  <a:lnTo>
                    <a:pt x="32138" y="87267"/>
                  </a:lnTo>
                  <a:lnTo>
                    <a:pt x="32138" y="87267"/>
                  </a:lnTo>
                  <a:cubicBezTo>
                    <a:pt x="32204" y="87028"/>
                    <a:pt x="32272" y="86789"/>
                    <a:pt x="32341" y="86551"/>
                  </a:cubicBezTo>
                  <a:close/>
                  <a:moveTo>
                    <a:pt x="187601" y="104570"/>
                  </a:moveTo>
                  <a:cubicBezTo>
                    <a:pt x="187615" y="104750"/>
                    <a:pt x="187628" y="104929"/>
                    <a:pt x="187641" y="105109"/>
                  </a:cubicBezTo>
                  <a:lnTo>
                    <a:pt x="187601" y="104570"/>
                  </a:lnTo>
                  <a:close/>
                  <a:moveTo>
                    <a:pt x="50560" y="157733"/>
                  </a:moveTo>
                  <a:lnTo>
                    <a:pt x="50871" y="158034"/>
                  </a:lnTo>
                  <a:lnTo>
                    <a:pt x="50871" y="158034"/>
                  </a:lnTo>
                  <a:cubicBezTo>
                    <a:pt x="50767" y="157934"/>
                    <a:pt x="50663" y="157834"/>
                    <a:pt x="50560" y="157733"/>
                  </a:cubicBezTo>
                  <a:close/>
                  <a:moveTo>
                    <a:pt x="174660" y="157789"/>
                  </a:moveTo>
                  <a:lnTo>
                    <a:pt x="174660" y="157789"/>
                  </a:lnTo>
                  <a:cubicBezTo>
                    <a:pt x="174596" y="157893"/>
                    <a:pt x="174532" y="157999"/>
                    <a:pt x="174467" y="158106"/>
                  </a:cubicBezTo>
                  <a:lnTo>
                    <a:pt x="173926" y="158952"/>
                  </a:lnTo>
                  <a:cubicBezTo>
                    <a:pt x="173699" y="159315"/>
                    <a:pt x="173609" y="159459"/>
                    <a:pt x="173608" y="159459"/>
                  </a:cubicBezTo>
                  <a:cubicBezTo>
                    <a:pt x="173607" y="159459"/>
                    <a:pt x="174286" y="158372"/>
                    <a:pt x="174660" y="157789"/>
                  </a:cubicBezTo>
                  <a:close/>
                  <a:moveTo>
                    <a:pt x="51687" y="158824"/>
                  </a:moveTo>
                  <a:lnTo>
                    <a:pt x="52591" y="159697"/>
                  </a:lnTo>
                  <a:cubicBezTo>
                    <a:pt x="52288" y="159408"/>
                    <a:pt x="51986" y="159117"/>
                    <a:pt x="51687" y="158824"/>
                  </a:cubicBezTo>
                  <a:close/>
                  <a:moveTo>
                    <a:pt x="164816" y="170161"/>
                  </a:moveTo>
                  <a:cubicBezTo>
                    <a:pt x="164441" y="170509"/>
                    <a:pt x="164063" y="170854"/>
                    <a:pt x="163682" y="171196"/>
                  </a:cubicBezTo>
                  <a:lnTo>
                    <a:pt x="163682" y="171196"/>
                  </a:lnTo>
                  <a:cubicBezTo>
                    <a:pt x="163973" y="170931"/>
                    <a:pt x="164346" y="170591"/>
                    <a:pt x="164816" y="170161"/>
                  </a:cubicBezTo>
                  <a:close/>
                  <a:moveTo>
                    <a:pt x="135288" y="29443"/>
                  </a:moveTo>
                  <a:lnTo>
                    <a:pt x="135288" y="29443"/>
                  </a:lnTo>
                  <a:cubicBezTo>
                    <a:pt x="136388" y="29906"/>
                    <a:pt x="137511" y="30392"/>
                    <a:pt x="138606" y="30879"/>
                  </a:cubicBezTo>
                  <a:cubicBezTo>
                    <a:pt x="139283" y="31184"/>
                    <a:pt x="139926" y="31522"/>
                    <a:pt x="140604" y="31827"/>
                  </a:cubicBezTo>
                  <a:cubicBezTo>
                    <a:pt x="140992" y="32015"/>
                    <a:pt x="141659" y="32366"/>
                    <a:pt x="142127" y="32614"/>
                  </a:cubicBezTo>
                  <a:lnTo>
                    <a:pt x="142127" y="32614"/>
                  </a:lnTo>
                  <a:cubicBezTo>
                    <a:pt x="144123" y="33714"/>
                    <a:pt x="146099" y="34852"/>
                    <a:pt x="148054" y="36094"/>
                  </a:cubicBezTo>
                  <a:cubicBezTo>
                    <a:pt x="152706" y="39043"/>
                    <a:pt x="157085" y="42429"/>
                    <a:pt x="161142" y="46154"/>
                  </a:cubicBezTo>
                  <a:lnTo>
                    <a:pt x="161142" y="46154"/>
                  </a:lnTo>
                  <a:cubicBezTo>
                    <a:pt x="168184" y="53118"/>
                    <a:pt x="174079" y="61156"/>
                    <a:pt x="178564" y="70007"/>
                  </a:cubicBezTo>
                  <a:lnTo>
                    <a:pt x="178564" y="70007"/>
                  </a:lnTo>
                  <a:cubicBezTo>
                    <a:pt x="183485" y="80558"/>
                    <a:pt x="186503" y="91883"/>
                    <a:pt x="187511" y="103465"/>
                  </a:cubicBezTo>
                  <a:lnTo>
                    <a:pt x="187511" y="103465"/>
                  </a:lnTo>
                  <a:cubicBezTo>
                    <a:pt x="188174" y="114583"/>
                    <a:pt x="187032" y="125716"/>
                    <a:pt x="184142" y="136460"/>
                  </a:cubicBezTo>
                  <a:lnTo>
                    <a:pt x="184142" y="136460"/>
                  </a:lnTo>
                  <a:cubicBezTo>
                    <a:pt x="182752" y="140994"/>
                    <a:pt x="181048" y="145436"/>
                    <a:pt x="179005" y="149707"/>
                  </a:cubicBezTo>
                  <a:cubicBezTo>
                    <a:pt x="177888" y="152044"/>
                    <a:pt x="176669" y="154347"/>
                    <a:pt x="175382" y="156616"/>
                  </a:cubicBezTo>
                  <a:cubicBezTo>
                    <a:pt x="175179" y="156953"/>
                    <a:pt x="174976" y="157276"/>
                    <a:pt x="174774" y="157604"/>
                  </a:cubicBezTo>
                  <a:lnTo>
                    <a:pt x="174774" y="157604"/>
                  </a:lnTo>
                  <a:cubicBezTo>
                    <a:pt x="174068" y="158609"/>
                    <a:pt x="173418" y="159641"/>
                    <a:pt x="172707" y="160612"/>
                  </a:cubicBezTo>
                  <a:cubicBezTo>
                    <a:pt x="171217" y="162711"/>
                    <a:pt x="169625" y="164743"/>
                    <a:pt x="167932" y="166673"/>
                  </a:cubicBezTo>
                  <a:cubicBezTo>
                    <a:pt x="167085" y="167621"/>
                    <a:pt x="166239" y="168570"/>
                    <a:pt x="165392" y="169484"/>
                  </a:cubicBezTo>
                  <a:cubicBezTo>
                    <a:pt x="164789" y="170105"/>
                    <a:pt x="163349" y="171460"/>
                    <a:pt x="162928" y="171865"/>
                  </a:cubicBezTo>
                  <a:lnTo>
                    <a:pt x="162928" y="171865"/>
                  </a:lnTo>
                  <a:cubicBezTo>
                    <a:pt x="161655" y="172980"/>
                    <a:pt x="160346" y="174056"/>
                    <a:pt x="158992" y="175072"/>
                  </a:cubicBezTo>
                  <a:cubicBezTo>
                    <a:pt x="157976" y="175850"/>
                    <a:pt x="156960" y="176629"/>
                    <a:pt x="155910" y="177340"/>
                  </a:cubicBezTo>
                  <a:cubicBezTo>
                    <a:pt x="155368" y="177713"/>
                    <a:pt x="154860" y="178052"/>
                    <a:pt x="154318" y="178424"/>
                  </a:cubicBezTo>
                  <a:cubicBezTo>
                    <a:pt x="154219" y="178486"/>
                    <a:pt x="154086" y="178568"/>
                    <a:pt x="153939" y="178658"/>
                  </a:cubicBezTo>
                  <a:lnTo>
                    <a:pt x="153939" y="178658"/>
                  </a:lnTo>
                  <a:cubicBezTo>
                    <a:pt x="153918" y="178671"/>
                    <a:pt x="153897" y="178683"/>
                    <a:pt x="153878" y="178695"/>
                  </a:cubicBezTo>
                  <a:cubicBezTo>
                    <a:pt x="153269" y="179034"/>
                    <a:pt x="152659" y="179372"/>
                    <a:pt x="152050" y="179711"/>
                  </a:cubicBezTo>
                  <a:cubicBezTo>
                    <a:pt x="150898" y="180320"/>
                    <a:pt x="149713" y="180930"/>
                    <a:pt x="148528" y="181472"/>
                  </a:cubicBezTo>
                  <a:cubicBezTo>
                    <a:pt x="147309" y="182081"/>
                    <a:pt x="146056" y="182623"/>
                    <a:pt x="144769" y="183131"/>
                  </a:cubicBezTo>
                  <a:cubicBezTo>
                    <a:pt x="144570" y="183213"/>
                    <a:pt x="144375" y="183295"/>
                    <a:pt x="144182" y="183375"/>
                  </a:cubicBezTo>
                  <a:lnTo>
                    <a:pt x="144182" y="183375"/>
                  </a:lnTo>
                  <a:cubicBezTo>
                    <a:pt x="141646" y="184256"/>
                    <a:pt x="139108" y="184977"/>
                    <a:pt x="136506" y="185569"/>
                  </a:cubicBezTo>
                  <a:cubicBezTo>
                    <a:pt x="135370" y="185840"/>
                    <a:pt x="134213" y="186045"/>
                    <a:pt x="133069" y="186272"/>
                  </a:cubicBezTo>
                  <a:lnTo>
                    <a:pt x="133069" y="186272"/>
                  </a:lnTo>
                  <a:cubicBezTo>
                    <a:pt x="132540" y="186343"/>
                    <a:pt x="132000" y="186413"/>
                    <a:pt x="131460" y="186484"/>
                  </a:cubicBezTo>
                  <a:cubicBezTo>
                    <a:pt x="128446" y="186822"/>
                    <a:pt x="125433" y="187025"/>
                    <a:pt x="122419" y="187093"/>
                  </a:cubicBezTo>
                  <a:lnTo>
                    <a:pt x="119676" y="187093"/>
                  </a:lnTo>
                  <a:cubicBezTo>
                    <a:pt x="118549" y="187031"/>
                    <a:pt x="117428" y="186952"/>
                    <a:pt x="116323" y="186856"/>
                  </a:cubicBezTo>
                  <a:cubicBezTo>
                    <a:pt x="112937" y="186585"/>
                    <a:pt x="109584" y="186145"/>
                    <a:pt x="106266" y="185603"/>
                  </a:cubicBezTo>
                  <a:cubicBezTo>
                    <a:pt x="104572" y="185298"/>
                    <a:pt x="102879" y="184960"/>
                    <a:pt x="101186" y="184587"/>
                  </a:cubicBezTo>
                  <a:lnTo>
                    <a:pt x="100025" y="184322"/>
                  </a:lnTo>
                  <a:lnTo>
                    <a:pt x="100025" y="184322"/>
                  </a:lnTo>
                  <a:cubicBezTo>
                    <a:pt x="99608" y="184215"/>
                    <a:pt x="99191" y="184104"/>
                    <a:pt x="98782" y="183978"/>
                  </a:cubicBezTo>
                  <a:cubicBezTo>
                    <a:pt x="94075" y="182657"/>
                    <a:pt x="89435" y="181065"/>
                    <a:pt x="84864" y="179271"/>
                  </a:cubicBezTo>
                  <a:cubicBezTo>
                    <a:pt x="82764" y="178458"/>
                    <a:pt x="80665" y="177544"/>
                    <a:pt x="78599" y="176629"/>
                  </a:cubicBezTo>
                  <a:cubicBezTo>
                    <a:pt x="77617" y="176155"/>
                    <a:pt x="76601" y="175715"/>
                    <a:pt x="75619" y="175241"/>
                  </a:cubicBezTo>
                  <a:lnTo>
                    <a:pt x="74296" y="174579"/>
                  </a:lnTo>
                  <a:lnTo>
                    <a:pt x="74296" y="174579"/>
                  </a:lnTo>
                  <a:cubicBezTo>
                    <a:pt x="67357" y="170848"/>
                    <a:pt x="60716" y="166590"/>
                    <a:pt x="54657" y="161458"/>
                  </a:cubicBezTo>
                  <a:cubicBezTo>
                    <a:pt x="53532" y="160471"/>
                    <a:pt x="52407" y="159483"/>
                    <a:pt x="51318" y="158459"/>
                  </a:cubicBezTo>
                  <a:lnTo>
                    <a:pt x="51318" y="158459"/>
                  </a:lnTo>
                  <a:cubicBezTo>
                    <a:pt x="45117" y="152297"/>
                    <a:pt x="39933" y="145203"/>
                    <a:pt x="35934" y="137444"/>
                  </a:cubicBezTo>
                  <a:lnTo>
                    <a:pt x="35934" y="137444"/>
                  </a:lnTo>
                  <a:cubicBezTo>
                    <a:pt x="32356" y="129636"/>
                    <a:pt x="30117" y="121277"/>
                    <a:pt x="29315" y="112707"/>
                  </a:cubicBezTo>
                  <a:lnTo>
                    <a:pt x="29315" y="112707"/>
                  </a:lnTo>
                  <a:cubicBezTo>
                    <a:pt x="28884" y="104538"/>
                    <a:pt x="29745" y="96333"/>
                    <a:pt x="31825" y="88419"/>
                  </a:cubicBezTo>
                  <a:lnTo>
                    <a:pt x="31825" y="88419"/>
                  </a:lnTo>
                  <a:cubicBezTo>
                    <a:pt x="33971" y="81426"/>
                    <a:pt x="36986" y="74711"/>
                    <a:pt x="40843" y="68472"/>
                  </a:cubicBezTo>
                  <a:lnTo>
                    <a:pt x="40843" y="68472"/>
                  </a:lnTo>
                  <a:cubicBezTo>
                    <a:pt x="40933" y="68338"/>
                    <a:pt x="41022" y="68202"/>
                    <a:pt x="41111" y="68062"/>
                  </a:cubicBezTo>
                  <a:cubicBezTo>
                    <a:pt x="41687" y="67215"/>
                    <a:pt x="42297" y="66334"/>
                    <a:pt x="42906" y="65488"/>
                  </a:cubicBezTo>
                  <a:cubicBezTo>
                    <a:pt x="44058" y="63896"/>
                    <a:pt x="45277" y="62338"/>
                    <a:pt x="46564" y="60815"/>
                  </a:cubicBezTo>
                  <a:cubicBezTo>
                    <a:pt x="47884" y="59257"/>
                    <a:pt x="49273" y="57699"/>
                    <a:pt x="50695" y="56209"/>
                  </a:cubicBezTo>
                  <a:cubicBezTo>
                    <a:pt x="51069" y="55815"/>
                    <a:pt x="51454" y="55433"/>
                    <a:pt x="51845" y="55049"/>
                  </a:cubicBezTo>
                  <a:lnTo>
                    <a:pt x="51845" y="55049"/>
                  </a:lnTo>
                  <a:cubicBezTo>
                    <a:pt x="51641" y="55245"/>
                    <a:pt x="51555" y="55325"/>
                    <a:pt x="51552" y="55325"/>
                  </a:cubicBezTo>
                  <a:cubicBezTo>
                    <a:pt x="51544" y="55325"/>
                    <a:pt x="52017" y="54858"/>
                    <a:pt x="52471" y="54432"/>
                  </a:cubicBezTo>
                  <a:lnTo>
                    <a:pt x="52471" y="54432"/>
                  </a:lnTo>
                  <a:cubicBezTo>
                    <a:pt x="52545" y="54359"/>
                    <a:pt x="52619" y="54285"/>
                    <a:pt x="52693" y="54211"/>
                  </a:cubicBezTo>
                  <a:cubicBezTo>
                    <a:pt x="52935" y="53969"/>
                    <a:pt x="53199" y="53726"/>
                    <a:pt x="53451" y="53484"/>
                  </a:cubicBezTo>
                  <a:lnTo>
                    <a:pt x="53451" y="53484"/>
                  </a:lnTo>
                  <a:cubicBezTo>
                    <a:pt x="53154" y="53774"/>
                    <a:pt x="52899" y="54024"/>
                    <a:pt x="52681" y="54236"/>
                  </a:cubicBezTo>
                  <a:lnTo>
                    <a:pt x="52681" y="54236"/>
                  </a:lnTo>
                  <a:cubicBezTo>
                    <a:pt x="52757" y="54167"/>
                    <a:pt x="52829" y="54101"/>
                    <a:pt x="52896" y="54042"/>
                  </a:cubicBezTo>
                  <a:cubicBezTo>
                    <a:pt x="55944" y="51299"/>
                    <a:pt x="59195" y="48759"/>
                    <a:pt x="62581" y="46422"/>
                  </a:cubicBezTo>
                  <a:cubicBezTo>
                    <a:pt x="63365" y="45910"/>
                    <a:pt x="64123" y="45397"/>
                    <a:pt x="64901" y="44884"/>
                  </a:cubicBezTo>
                  <a:lnTo>
                    <a:pt x="64901" y="44884"/>
                  </a:lnTo>
                  <a:cubicBezTo>
                    <a:pt x="64999" y="44824"/>
                    <a:pt x="65087" y="44771"/>
                    <a:pt x="65155" y="44729"/>
                  </a:cubicBezTo>
                  <a:cubicBezTo>
                    <a:pt x="66983" y="43679"/>
                    <a:pt x="68880" y="42664"/>
                    <a:pt x="70776" y="41682"/>
                  </a:cubicBezTo>
                  <a:cubicBezTo>
                    <a:pt x="72706" y="40733"/>
                    <a:pt x="74671" y="39853"/>
                    <a:pt x="76702" y="38972"/>
                  </a:cubicBezTo>
                  <a:cubicBezTo>
                    <a:pt x="77441" y="38677"/>
                    <a:pt x="78198" y="38399"/>
                    <a:pt x="78946" y="38101"/>
                  </a:cubicBezTo>
                  <a:lnTo>
                    <a:pt x="78946" y="38101"/>
                  </a:lnTo>
                  <a:cubicBezTo>
                    <a:pt x="79190" y="38016"/>
                    <a:pt x="79436" y="37932"/>
                    <a:pt x="79682" y="37855"/>
                  </a:cubicBezTo>
                  <a:cubicBezTo>
                    <a:pt x="84085" y="36365"/>
                    <a:pt x="88623" y="35180"/>
                    <a:pt x="93194" y="34333"/>
                  </a:cubicBezTo>
                  <a:cubicBezTo>
                    <a:pt x="93329" y="34305"/>
                    <a:pt x="93466" y="34278"/>
                    <a:pt x="93604" y="34251"/>
                  </a:cubicBezTo>
                  <a:lnTo>
                    <a:pt x="93604" y="34251"/>
                  </a:lnTo>
                  <a:lnTo>
                    <a:pt x="93736" y="34231"/>
                  </a:lnTo>
                  <a:cubicBezTo>
                    <a:pt x="95057" y="34028"/>
                    <a:pt x="96411" y="33825"/>
                    <a:pt x="97766" y="33690"/>
                  </a:cubicBezTo>
                  <a:cubicBezTo>
                    <a:pt x="100509" y="33385"/>
                    <a:pt x="103286" y="33182"/>
                    <a:pt x="106062" y="33046"/>
                  </a:cubicBezTo>
                  <a:cubicBezTo>
                    <a:pt x="107451" y="33012"/>
                    <a:pt x="108873" y="32978"/>
                    <a:pt x="110295" y="32978"/>
                  </a:cubicBezTo>
                  <a:lnTo>
                    <a:pt x="112414" y="32978"/>
                  </a:lnTo>
                  <a:cubicBezTo>
                    <a:pt x="115162" y="33094"/>
                    <a:pt x="117910" y="33313"/>
                    <a:pt x="120658" y="33588"/>
                  </a:cubicBezTo>
                  <a:cubicBezTo>
                    <a:pt x="121359" y="33656"/>
                    <a:pt x="122062" y="33690"/>
                    <a:pt x="122763" y="33690"/>
                  </a:cubicBezTo>
                  <a:cubicBezTo>
                    <a:pt x="125886" y="33690"/>
                    <a:pt x="128978" y="33013"/>
                    <a:pt x="131799" y="31658"/>
                  </a:cubicBezTo>
                  <a:cubicBezTo>
                    <a:pt x="132910" y="31110"/>
                    <a:pt x="134143" y="30351"/>
                    <a:pt x="135288" y="29443"/>
                  </a:cubicBezTo>
                  <a:close/>
                  <a:moveTo>
                    <a:pt x="94563" y="1"/>
                  </a:moveTo>
                  <a:cubicBezTo>
                    <a:pt x="89887" y="1"/>
                    <a:pt x="85214" y="159"/>
                    <a:pt x="80529" y="469"/>
                  </a:cubicBezTo>
                  <a:cubicBezTo>
                    <a:pt x="76702" y="740"/>
                    <a:pt x="73045" y="2095"/>
                    <a:pt x="69964" y="4363"/>
                  </a:cubicBezTo>
                  <a:cubicBezTo>
                    <a:pt x="67796" y="6023"/>
                    <a:pt x="65189" y="9071"/>
                    <a:pt x="65053" y="11983"/>
                  </a:cubicBezTo>
                  <a:cubicBezTo>
                    <a:pt x="64894" y="15697"/>
                    <a:pt x="66832" y="18229"/>
                    <a:pt x="69579" y="19743"/>
                  </a:cubicBezTo>
                  <a:lnTo>
                    <a:pt x="69579" y="19743"/>
                  </a:lnTo>
                  <a:cubicBezTo>
                    <a:pt x="61356" y="22849"/>
                    <a:pt x="53489" y="26881"/>
                    <a:pt x="46056" y="31658"/>
                  </a:cubicBezTo>
                  <a:cubicBezTo>
                    <a:pt x="27024" y="43883"/>
                    <a:pt x="11345" y="63185"/>
                    <a:pt x="4776" y="84993"/>
                  </a:cubicBezTo>
                  <a:cubicBezTo>
                    <a:pt x="1321" y="96439"/>
                    <a:pt x="1" y="107581"/>
                    <a:pt x="1017" y="119501"/>
                  </a:cubicBezTo>
                  <a:cubicBezTo>
                    <a:pt x="1931" y="130710"/>
                    <a:pt x="5487" y="141241"/>
                    <a:pt x="10736" y="151164"/>
                  </a:cubicBezTo>
                  <a:cubicBezTo>
                    <a:pt x="23367" y="175038"/>
                    <a:pt x="47579" y="190954"/>
                    <a:pt x="72436" y="199962"/>
                  </a:cubicBezTo>
                  <a:cubicBezTo>
                    <a:pt x="86674" y="205122"/>
                    <a:pt x="101954" y="208165"/>
                    <a:pt x="117178" y="208165"/>
                  </a:cubicBezTo>
                  <a:cubicBezTo>
                    <a:pt x="126829" y="208165"/>
                    <a:pt x="136457" y="206942"/>
                    <a:pt x="145785" y="204262"/>
                  </a:cubicBezTo>
                  <a:cubicBezTo>
                    <a:pt x="165256" y="198675"/>
                    <a:pt x="182967" y="187059"/>
                    <a:pt x="195192" y="170872"/>
                  </a:cubicBezTo>
                  <a:cubicBezTo>
                    <a:pt x="206333" y="155972"/>
                    <a:pt x="213377" y="138397"/>
                    <a:pt x="215544" y="119941"/>
                  </a:cubicBezTo>
                  <a:cubicBezTo>
                    <a:pt x="217712" y="102095"/>
                    <a:pt x="215510" y="83233"/>
                    <a:pt x="208602" y="66605"/>
                  </a:cubicBezTo>
                  <a:cubicBezTo>
                    <a:pt x="200983" y="48217"/>
                    <a:pt x="188521" y="32369"/>
                    <a:pt x="171995" y="21160"/>
                  </a:cubicBezTo>
                  <a:cubicBezTo>
                    <a:pt x="151948" y="7547"/>
                    <a:pt x="127566" y="1113"/>
                    <a:pt x="103556" y="198"/>
                  </a:cubicBezTo>
                  <a:cubicBezTo>
                    <a:pt x="100555" y="66"/>
                    <a:pt x="97558" y="1"/>
                    <a:pt x="94563" y="1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0" name="Google Shape;3640;p52"/>
            <p:cNvSpPr/>
            <p:nvPr/>
          </p:nvSpPr>
          <p:spPr>
            <a:xfrm>
              <a:off x="1653900" y="265223"/>
              <a:ext cx="470258" cy="449636"/>
            </a:xfrm>
            <a:custGeom>
              <a:avLst/>
              <a:gdLst/>
              <a:ahLst/>
              <a:cxnLst/>
              <a:rect l="l" t="t" r="r" b="b"/>
              <a:pathLst>
                <a:path w="217712" h="208165" extrusionOk="0">
                  <a:moveTo>
                    <a:pt x="140434" y="31692"/>
                  </a:moveTo>
                  <a:cubicBezTo>
                    <a:pt x="140813" y="31896"/>
                    <a:pt x="141192" y="32101"/>
                    <a:pt x="141570" y="32308"/>
                  </a:cubicBezTo>
                  <a:lnTo>
                    <a:pt x="141570" y="32308"/>
                  </a:lnTo>
                  <a:cubicBezTo>
                    <a:pt x="141267" y="32144"/>
                    <a:pt x="140893" y="31941"/>
                    <a:pt x="140434" y="31692"/>
                  </a:cubicBezTo>
                  <a:close/>
                  <a:moveTo>
                    <a:pt x="66305" y="44003"/>
                  </a:moveTo>
                  <a:lnTo>
                    <a:pt x="66305" y="44003"/>
                  </a:lnTo>
                  <a:cubicBezTo>
                    <a:pt x="66311" y="44003"/>
                    <a:pt x="65985" y="44209"/>
                    <a:pt x="64986" y="44831"/>
                  </a:cubicBezTo>
                  <a:cubicBezTo>
                    <a:pt x="64970" y="44841"/>
                    <a:pt x="64954" y="44850"/>
                    <a:pt x="64939" y="44860"/>
                  </a:cubicBezTo>
                  <a:lnTo>
                    <a:pt x="64939" y="44860"/>
                  </a:lnTo>
                  <a:cubicBezTo>
                    <a:pt x="65022" y="44805"/>
                    <a:pt x="65105" y="44750"/>
                    <a:pt x="65189" y="44695"/>
                  </a:cubicBezTo>
                  <a:cubicBezTo>
                    <a:pt x="65535" y="44471"/>
                    <a:pt x="66297" y="44003"/>
                    <a:pt x="66305" y="44003"/>
                  </a:cubicBezTo>
                  <a:close/>
                  <a:moveTo>
                    <a:pt x="162200" y="47141"/>
                  </a:moveTo>
                  <a:lnTo>
                    <a:pt x="162200" y="47141"/>
                  </a:lnTo>
                  <a:cubicBezTo>
                    <a:pt x="162305" y="47240"/>
                    <a:pt x="162409" y="47339"/>
                    <a:pt x="162514" y="47438"/>
                  </a:cubicBezTo>
                  <a:lnTo>
                    <a:pt x="162200" y="47141"/>
                  </a:lnTo>
                  <a:close/>
                  <a:moveTo>
                    <a:pt x="52681" y="54236"/>
                  </a:moveTo>
                  <a:cubicBezTo>
                    <a:pt x="52613" y="54299"/>
                    <a:pt x="52542" y="54365"/>
                    <a:pt x="52471" y="54432"/>
                  </a:cubicBezTo>
                  <a:lnTo>
                    <a:pt x="52471" y="54432"/>
                  </a:lnTo>
                  <a:cubicBezTo>
                    <a:pt x="52261" y="54640"/>
                    <a:pt x="52052" y="54845"/>
                    <a:pt x="51845" y="55049"/>
                  </a:cubicBezTo>
                  <a:lnTo>
                    <a:pt x="51845" y="55049"/>
                  </a:lnTo>
                  <a:cubicBezTo>
                    <a:pt x="52024" y="54876"/>
                    <a:pt x="52295" y="54614"/>
                    <a:pt x="52681" y="54236"/>
                  </a:cubicBezTo>
                  <a:close/>
                  <a:moveTo>
                    <a:pt x="179096" y="71075"/>
                  </a:moveTo>
                  <a:cubicBezTo>
                    <a:pt x="179179" y="71244"/>
                    <a:pt x="179262" y="71414"/>
                    <a:pt x="179344" y="71583"/>
                  </a:cubicBezTo>
                  <a:lnTo>
                    <a:pt x="179096" y="71075"/>
                  </a:lnTo>
                  <a:close/>
                  <a:moveTo>
                    <a:pt x="32341" y="86551"/>
                  </a:moveTo>
                  <a:lnTo>
                    <a:pt x="32138" y="87267"/>
                  </a:lnTo>
                  <a:lnTo>
                    <a:pt x="32138" y="87267"/>
                  </a:lnTo>
                  <a:cubicBezTo>
                    <a:pt x="32204" y="87028"/>
                    <a:pt x="32272" y="86789"/>
                    <a:pt x="32341" y="86551"/>
                  </a:cubicBezTo>
                  <a:close/>
                  <a:moveTo>
                    <a:pt x="187601" y="104570"/>
                  </a:moveTo>
                  <a:cubicBezTo>
                    <a:pt x="187615" y="104750"/>
                    <a:pt x="187628" y="104929"/>
                    <a:pt x="187641" y="105109"/>
                  </a:cubicBezTo>
                  <a:lnTo>
                    <a:pt x="187601" y="104570"/>
                  </a:lnTo>
                  <a:close/>
                  <a:moveTo>
                    <a:pt x="50560" y="157733"/>
                  </a:moveTo>
                  <a:lnTo>
                    <a:pt x="50871" y="158034"/>
                  </a:lnTo>
                  <a:lnTo>
                    <a:pt x="50871" y="158034"/>
                  </a:lnTo>
                  <a:cubicBezTo>
                    <a:pt x="50767" y="157934"/>
                    <a:pt x="50663" y="157834"/>
                    <a:pt x="50560" y="157733"/>
                  </a:cubicBezTo>
                  <a:close/>
                  <a:moveTo>
                    <a:pt x="174660" y="157789"/>
                  </a:moveTo>
                  <a:lnTo>
                    <a:pt x="174660" y="157789"/>
                  </a:lnTo>
                  <a:cubicBezTo>
                    <a:pt x="174596" y="157893"/>
                    <a:pt x="174532" y="157999"/>
                    <a:pt x="174467" y="158106"/>
                  </a:cubicBezTo>
                  <a:lnTo>
                    <a:pt x="173926" y="158952"/>
                  </a:lnTo>
                  <a:cubicBezTo>
                    <a:pt x="173699" y="159315"/>
                    <a:pt x="173609" y="159459"/>
                    <a:pt x="173608" y="159459"/>
                  </a:cubicBezTo>
                  <a:cubicBezTo>
                    <a:pt x="173607" y="159459"/>
                    <a:pt x="174286" y="158372"/>
                    <a:pt x="174660" y="157789"/>
                  </a:cubicBezTo>
                  <a:close/>
                  <a:moveTo>
                    <a:pt x="51687" y="158824"/>
                  </a:moveTo>
                  <a:lnTo>
                    <a:pt x="52591" y="159697"/>
                  </a:lnTo>
                  <a:cubicBezTo>
                    <a:pt x="52288" y="159408"/>
                    <a:pt x="51986" y="159117"/>
                    <a:pt x="51687" y="158824"/>
                  </a:cubicBezTo>
                  <a:close/>
                  <a:moveTo>
                    <a:pt x="164816" y="170161"/>
                  </a:moveTo>
                  <a:cubicBezTo>
                    <a:pt x="164441" y="170509"/>
                    <a:pt x="164063" y="170854"/>
                    <a:pt x="163682" y="171196"/>
                  </a:cubicBezTo>
                  <a:lnTo>
                    <a:pt x="163682" y="171196"/>
                  </a:lnTo>
                  <a:cubicBezTo>
                    <a:pt x="163973" y="170931"/>
                    <a:pt x="164346" y="170591"/>
                    <a:pt x="164816" y="170161"/>
                  </a:cubicBezTo>
                  <a:close/>
                  <a:moveTo>
                    <a:pt x="135288" y="29443"/>
                  </a:moveTo>
                  <a:lnTo>
                    <a:pt x="135288" y="29443"/>
                  </a:lnTo>
                  <a:cubicBezTo>
                    <a:pt x="136388" y="29906"/>
                    <a:pt x="137511" y="30392"/>
                    <a:pt x="138606" y="30879"/>
                  </a:cubicBezTo>
                  <a:cubicBezTo>
                    <a:pt x="139283" y="31184"/>
                    <a:pt x="139926" y="31522"/>
                    <a:pt x="140604" y="31827"/>
                  </a:cubicBezTo>
                  <a:cubicBezTo>
                    <a:pt x="140992" y="32015"/>
                    <a:pt x="141659" y="32366"/>
                    <a:pt x="142127" y="32614"/>
                  </a:cubicBezTo>
                  <a:lnTo>
                    <a:pt x="142127" y="32614"/>
                  </a:lnTo>
                  <a:cubicBezTo>
                    <a:pt x="144123" y="33714"/>
                    <a:pt x="146099" y="34852"/>
                    <a:pt x="148054" y="36094"/>
                  </a:cubicBezTo>
                  <a:cubicBezTo>
                    <a:pt x="152706" y="39043"/>
                    <a:pt x="157085" y="42429"/>
                    <a:pt x="161142" y="46154"/>
                  </a:cubicBezTo>
                  <a:lnTo>
                    <a:pt x="161142" y="46154"/>
                  </a:lnTo>
                  <a:cubicBezTo>
                    <a:pt x="168184" y="53118"/>
                    <a:pt x="174079" y="61156"/>
                    <a:pt x="178564" y="70007"/>
                  </a:cubicBezTo>
                  <a:lnTo>
                    <a:pt x="178564" y="70007"/>
                  </a:lnTo>
                  <a:cubicBezTo>
                    <a:pt x="183485" y="80558"/>
                    <a:pt x="186503" y="91883"/>
                    <a:pt x="187511" y="103465"/>
                  </a:cubicBezTo>
                  <a:lnTo>
                    <a:pt x="187511" y="103465"/>
                  </a:lnTo>
                  <a:cubicBezTo>
                    <a:pt x="188174" y="114583"/>
                    <a:pt x="187032" y="125716"/>
                    <a:pt x="184142" y="136460"/>
                  </a:cubicBezTo>
                  <a:lnTo>
                    <a:pt x="184142" y="136460"/>
                  </a:lnTo>
                  <a:cubicBezTo>
                    <a:pt x="182752" y="140994"/>
                    <a:pt x="181048" y="145436"/>
                    <a:pt x="179005" y="149707"/>
                  </a:cubicBezTo>
                  <a:cubicBezTo>
                    <a:pt x="177888" y="152044"/>
                    <a:pt x="176669" y="154347"/>
                    <a:pt x="175382" y="156616"/>
                  </a:cubicBezTo>
                  <a:cubicBezTo>
                    <a:pt x="175179" y="156953"/>
                    <a:pt x="174976" y="157276"/>
                    <a:pt x="174774" y="157604"/>
                  </a:cubicBezTo>
                  <a:lnTo>
                    <a:pt x="174774" y="157604"/>
                  </a:lnTo>
                  <a:cubicBezTo>
                    <a:pt x="174068" y="158609"/>
                    <a:pt x="173418" y="159641"/>
                    <a:pt x="172707" y="160612"/>
                  </a:cubicBezTo>
                  <a:cubicBezTo>
                    <a:pt x="171217" y="162711"/>
                    <a:pt x="169625" y="164743"/>
                    <a:pt x="167932" y="166673"/>
                  </a:cubicBezTo>
                  <a:cubicBezTo>
                    <a:pt x="167085" y="167621"/>
                    <a:pt x="166239" y="168570"/>
                    <a:pt x="165392" y="169484"/>
                  </a:cubicBezTo>
                  <a:cubicBezTo>
                    <a:pt x="164789" y="170105"/>
                    <a:pt x="163349" y="171460"/>
                    <a:pt x="162928" y="171865"/>
                  </a:cubicBezTo>
                  <a:lnTo>
                    <a:pt x="162928" y="171865"/>
                  </a:lnTo>
                  <a:cubicBezTo>
                    <a:pt x="161655" y="172980"/>
                    <a:pt x="160346" y="174056"/>
                    <a:pt x="158992" y="175072"/>
                  </a:cubicBezTo>
                  <a:cubicBezTo>
                    <a:pt x="157976" y="175850"/>
                    <a:pt x="156960" y="176629"/>
                    <a:pt x="155910" y="177340"/>
                  </a:cubicBezTo>
                  <a:cubicBezTo>
                    <a:pt x="155368" y="177713"/>
                    <a:pt x="154860" y="178052"/>
                    <a:pt x="154318" y="178424"/>
                  </a:cubicBezTo>
                  <a:cubicBezTo>
                    <a:pt x="154219" y="178486"/>
                    <a:pt x="154086" y="178568"/>
                    <a:pt x="153939" y="178658"/>
                  </a:cubicBezTo>
                  <a:lnTo>
                    <a:pt x="153939" y="178658"/>
                  </a:lnTo>
                  <a:cubicBezTo>
                    <a:pt x="153918" y="178671"/>
                    <a:pt x="153897" y="178683"/>
                    <a:pt x="153878" y="178695"/>
                  </a:cubicBezTo>
                  <a:cubicBezTo>
                    <a:pt x="153269" y="179034"/>
                    <a:pt x="152659" y="179372"/>
                    <a:pt x="152050" y="179711"/>
                  </a:cubicBezTo>
                  <a:cubicBezTo>
                    <a:pt x="150898" y="180320"/>
                    <a:pt x="149713" y="180930"/>
                    <a:pt x="148528" y="181472"/>
                  </a:cubicBezTo>
                  <a:cubicBezTo>
                    <a:pt x="147309" y="182081"/>
                    <a:pt x="146056" y="182623"/>
                    <a:pt x="144769" y="183131"/>
                  </a:cubicBezTo>
                  <a:cubicBezTo>
                    <a:pt x="144570" y="183213"/>
                    <a:pt x="144375" y="183295"/>
                    <a:pt x="144182" y="183375"/>
                  </a:cubicBezTo>
                  <a:lnTo>
                    <a:pt x="144182" y="183375"/>
                  </a:lnTo>
                  <a:cubicBezTo>
                    <a:pt x="141646" y="184256"/>
                    <a:pt x="139108" y="184977"/>
                    <a:pt x="136506" y="185569"/>
                  </a:cubicBezTo>
                  <a:cubicBezTo>
                    <a:pt x="135370" y="185840"/>
                    <a:pt x="134213" y="186045"/>
                    <a:pt x="133069" y="186272"/>
                  </a:cubicBezTo>
                  <a:lnTo>
                    <a:pt x="133069" y="186272"/>
                  </a:lnTo>
                  <a:cubicBezTo>
                    <a:pt x="132540" y="186343"/>
                    <a:pt x="132000" y="186413"/>
                    <a:pt x="131460" y="186484"/>
                  </a:cubicBezTo>
                  <a:cubicBezTo>
                    <a:pt x="128446" y="186822"/>
                    <a:pt x="125433" y="187025"/>
                    <a:pt x="122419" y="187093"/>
                  </a:cubicBezTo>
                  <a:lnTo>
                    <a:pt x="119676" y="187093"/>
                  </a:lnTo>
                  <a:cubicBezTo>
                    <a:pt x="118549" y="187031"/>
                    <a:pt x="117428" y="186952"/>
                    <a:pt x="116323" y="186856"/>
                  </a:cubicBezTo>
                  <a:cubicBezTo>
                    <a:pt x="112937" y="186585"/>
                    <a:pt x="109584" y="186145"/>
                    <a:pt x="106266" y="185603"/>
                  </a:cubicBezTo>
                  <a:cubicBezTo>
                    <a:pt x="104572" y="185298"/>
                    <a:pt x="102879" y="184960"/>
                    <a:pt x="101186" y="184587"/>
                  </a:cubicBezTo>
                  <a:lnTo>
                    <a:pt x="100025" y="184322"/>
                  </a:lnTo>
                  <a:lnTo>
                    <a:pt x="100025" y="184322"/>
                  </a:lnTo>
                  <a:cubicBezTo>
                    <a:pt x="99608" y="184215"/>
                    <a:pt x="99191" y="184104"/>
                    <a:pt x="98782" y="183978"/>
                  </a:cubicBezTo>
                  <a:cubicBezTo>
                    <a:pt x="94075" y="182657"/>
                    <a:pt x="89435" y="181065"/>
                    <a:pt x="84864" y="179271"/>
                  </a:cubicBezTo>
                  <a:cubicBezTo>
                    <a:pt x="82764" y="178458"/>
                    <a:pt x="80665" y="177544"/>
                    <a:pt x="78599" y="176629"/>
                  </a:cubicBezTo>
                  <a:cubicBezTo>
                    <a:pt x="77617" y="176155"/>
                    <a:pt x="76601" y="175715"/>
                    <a:pt x="75619" y="175241"/>
                  </a:cubicBezTo>
                  <a:lnTo>
                    <a:pt x="74296" y="174579"/>
                  </a:lnTo>
                  <a:lnTo>
                    <a:pt x="74296" y="174579"/>
                  </a:lnTo>
                  <a:cubicBezTo>
                    <a:pt x="67357" y="170848"/>
                    <a:pt x="60716" y="166590"/>
                    <a:pt x="54657" y="161458"/>
                  </a:cubicBezTo>
                  <a:cubicBezTo>
                    <a:pt x="53532" y="160471"/>
                    <a:pt x="52407" y="159483"/>
                    <a:pt x="51318" y="158459"/>
                  </a:cubicBezTo>
                  <a:lnTo>
                    <a:pt x="51318" y="158459"/>
                  </a:lnTo>
                  <a:cubicBezTo>
                    <a:pt x="45117" y="152297"/>
                    <a:pt x="39933" y="145203"/>
                    <a:pt x="35934" y="137444"/>
                  </a:cubicBezTo>
                  <a:lnTo>
                    <a:pt x="35934" y="137444"/>
                  </a:lnTo>
                  <a:cubicBezTo>
                    <a:pt x="32356" y="129636"/>
                    <a:pt x="30117" y="121277"/>
                    <a:pt x="29315" y="112707"/>
                  </a:cubicBezTo>
                  <a:lnTo>
                    <a:pt x="29315" y="112707"/>
                  </a:lnTo>
                  <a:cubicBezTo>
                    <a:pt x="28884" y="104538"/>
                    <a:pt x="29745" y="96333"/>
                    <a:pt x="31825" y="88419"/>
                  </a:cubicBezTo>
                  <a:lnTo>
                    <a:pt x="31825" y="88419"/>
                  </a:lnTo>
                  <a:cubicBezTo>
                    <a:pt x="33971" y="81426"/>
                    <a:pt x="36986" y="74711"/>
                    <a:pt x="40843" y="68472"/>
                  </a:cubicBezTo>
                  <a:lnTo>
                    <a:pt x="40843" y="68472"/>
                  </a:lnTo>
                  <a:cubicBezTo>
                    <a:pt x="40933" y="68338"/>
                    <a:pt x="41022" y="68202"/>
                    <a:pt x="41111" y="68062"/>
                  </a:cubicBezTo>
                  <a:cubicBezTo>
                    <a:pt x="41687" y="67215"/>
                    <a:pt x="42297" y="66334"/>
                    <a:pt x="42906" y="65488"/>
                  </a:cubicBezTo>
                  <a:cubicBezTo>
                    <a:pt x="44058" y="63896"/>
                    <a:pt x="45277" y="62338"/>
                    <a:pt x="46564" y="60815"/>
                  </a:cubicBezTo>
                  <a:cubicBezTo>
                    <a:pt x="47884" y="59257"/>
                    <a:pt x="49273" y="57699"/>
                    <a:pt x="50695" y="56209"/>
                  </a:cubicBezTo>
                  <a:cubicBezTo>
                    <a:pt x="51069" y="55815"/>
                    <a:pt x="51454" y="55433"/>
                    <a:pt x="51845" y="55049"/>
                  </a:cubicBezTo>
                  <a:lnTo>
                    <a:pt x="51845" y="55049"/>
                  </a:lnTo>
                  <a:cubicBezTo>
                    <a:pt x="51641" y="55245"/>
                    <a:pt x="51555" y="55325"/>
                    <a:pt x="51552" y="55325"/>
                  </a:cubicBezTo>
                  <a:cubicBezTo>
                    <a:pt x="51544" y="55325"/>
                    <a:pt x="52017" y="54858"/>
                    <a:pt x="52471" y="54432"/>
                  </a:cubicBezTo>
                  <a:lnTo>
                    <a:pt x="52471" y="54432"/>
                  </a:lnTo>
                  <a:cubicBezTo>
                    <a:pt x="52545" y="54359"/>
                    <a:pt x="52619" y="54285"/>
                    <a:pt x="52693" y="54211"/>
                  </a:cubicBezTo>
                  <a:cubicBezTo>
                    <a:pt x="52935" y="53969"/>
                    <a:pt x="53199" y="53726"/>
                    <a:pt x="53451" y="53484"/>
                  </a:cubicBezTo>
                  <a:lnTo>
                    <a:pt x="53451" y="53484"/>
                  </a:lnTo>
                  <a:cubicBezTo>
                    <a:pt x="53154" y="53774"/>
                    <a:pt x="52899" y="54024"/>
                    <a:pt x="52681" y="54236"/>
                  </a:cubicBezTo>
                  <a:lnTo>
                    <a:pt x="52681" y="54236"/>
                  </a:lnTo>
                  <a:cubicBezTo>
                    <a:pt x="52757" y="54167"/>
                    <a:pt x="52829" y="54101"/>
                    <a:pt x="52896" y="54042"/>
                  </a:cubicBezTo>
                  <a:cubicBezTo>
                    <a:pt x="55944" y="51299"/>
                    <a:pt x="59195" y="48759"/>
                    <a:pt x="62581" y="46422"/>
                  </a:cubicBezTo>
                  <a:cubicBezTo>
                    <a:pt x="63365" y="45910"/>
                    <a:pt x="64123" y="45397"/>
                    <a:pt x="64901" y="44884"/>
                  </a:cubicBezTo>
                  <a:lnTo>
                    <a:pt x="64901" y="44884"/>
                  </a:lnTo>
                  <a:cubicBezTo>
                    <a:pt x="64999" y="44824"/>
                    <a:pt x="65087" y="44771"/>
                    <a:pt x="65155" y="44729"/>
                  </a:cubicBezTo>
                  <a:cubicBezTo>
                    <a:pt x="66983" y="43679"/>
                    <a:pt x="68880" y="42664"/>
                    <a:pt x="70776" y="41682"/>
                  </a:cubicBezTo>
                  <a:cubicBezTo>
                    <a:pt x="72706" y="40733"/>
                    <a:pt x="74671" y="39853"/>
                    <a:pt x="76702" y="38972"/>
                  </a:cubicBezTo>
                  <a:cubicBezTo>
                    <a:pt x="77441" y="38677"/>
                    <a:pt x="78198" y="38399"/>
                    <a:pt x="78946" y="38101"/>
                  </a:cubicBezTo>
                  <a:lnTo>
                    <a:pt x="78946" y="38101"/>
                  </a:lnTo>
                  <a:cubicBezTo>
                    <a:pt x="79190" y="38016"/>
                    <a:pt x="79436" y="37932"/>
                    <a:pt x="79682" y="37855"/>
                  </a:cubicBezTo>
                  <a:cubicBezTo>
                    <a:pt x="84085" y="36365"/>
                    <a:pt x="88623" y="35180"/>
                    <a:pt x="93194" y="34333"/>
                  </a:cubicBezTo>
                  <a:cubicBezTo>
                    <a:pt x="93329" y="34305"/>
                    <a:pt x="93466" y="34278"/>
                    <a:pt x="93604" y="34251"/>
                  </a:cubicBezTo>
                  <a:lnTo>
                    <a:pt x="93604" y="34251"/>
                  </a:lnTo>
                  <a:lnTo>
                    <a:pt x="93736" y="34231"/>
                  </a:lnTo>
                  <a:cubicBezTo>
                    <a:pt x="95057" y="34028"/>
                    <a:pt x="96411" y="33825"/>
                    <a:pt x="97766" y="33690"/>
                  </a:cubicBezTo>
                  <a:cubicBezTo>
                    <a:pt x="100509" y="33385"/>
                    <a:pt x="103286" y="33182"/>
                    <a:pt x="106062" y="33046"/>
                  </a:cubicBezTo>
                  <a:cubicBezTo>
                    <a:pt x="107451" y="33012"/>
                    <a:pt x="108873" y="32978"/>
                    <a:pt x="110295" y="32978"/>
                  </a:cubicBezTo>
                  <a:lnTo>
                    <a:pt x="112414" y="32978"/>
                  </a:lnTo>
                  <a:cubicBezTo>
                    <a:pt x="115162" y="33094"/>
                    <a:pt x="117910" y="33313"/>
                    <a:pt x="120658" y="33588"/>
                  </a:cubicBezTo>
                  <a:cubicBezTo>
                    <a:pt x="121359" y="33656"/>
                    <a:pt x="122062" y="33690"/>
                    <a:pt x="122763" y="33690"/>
                  </a:cubicBezTo>
                  <a:cubicBezTo>
                    <a:pt x="125886" y="33690"/>
                    <a:pt x="128978" y="33013"/>
                    <a:pt x="131799" y="31658"/>
                  </a:cubicBezTo>
                  <a:cubicBezTo>
                    <a:pt x="132910" y="31110"/>
                    <a:pt x="134143" y="30351"/>
                    <a:pt x="135288" y="29443"/>
                  </a:cubicBezTo>
                  <a:close/>
                  <a:moveTo>
                    <a:pt x="94563" y="1"/>
                  </a:moveTo>
                  <a:cubicBezTo>
                    <a:pt x="89887" y="1"/>
                    <a:pt x="85214" y="159"/>
                    <a:pt x="80529" y="469"/>
                  </a:cubicBezTo>
                  <a:cubicBezTo>
                    <a:pt x="76702" y="740"/>
                    <a:pt x="73045" y="2095"/>
                    <a:pt x="69964" y="4363"/>
                  </a:cubicBezTo>
                  <a:cubicBezTo>
                    <a:pt x="67796" y="6023"/>
                    <a:pt x="65189" y="9071"/>
                    <a:pt x="65053" y="11983"/>
                  </a:cubicBezTo>
                  <a:cubicBezTo>
                    <a:pt x="64894" y="15697"/>
                    <a:pt x="66832" y="18229"/>
                    <a:pt x="69579" y="19743"/>
                  </a:cubicBezTo>
                  <a:lnTo>
                    <a:pt x="69579" y="19743"/>
                  </a:lnTo>
                  <a:cubicBezTo>
                    <a:pt x="61356" y="22849"/>
                    <a:pt x="53489" y="26881"/>
                    <a:pt x="46056" y="31658"/>
                  </a:cubicBezTo>
                  <a:cubicBezTo>
                    <a:pt x="27024" y="43883"/>
                    <a:pt x="11345" y="63185"/>
                    <a:pt x="4776" y="84993"/>
                  </a:cubicBezTo>
                  <a:cubicBezTo>
                    <a:pt x="1321" y="96439"/>
                    <a:pt x="1" y="107581"/>
                    <a:pt x="1017" y="119501"/>
                  </a:cubicBezTo>
                  <a:cubicBezTo>
                    <a:pt x="1931" y="130710"/>
                    <a:pt x="5487" y="141241"/>
                    <a:pt x="10736" y="151164"/>
                  </a:cubicBezTo>
                  <a:cubicBezTo>
                    <a:pt x="23367" y="175038"/>
                    <a:pt x="47579" y="190954"/>
                    <a:pt x="72436" y="199962"/>
                  </a:cubicBezTo>
                  <a:cubicBezTo>
                    <a:pt x="86674" y="205122"/>
                    <a:pt x="101954" y="208165"/>
                    <a:pt x="117178" y="208165"/>
                  </a:cubicBezTo>
                  <a:cubicBezTo>
                    <a:pt x="126829" y="208165"/>
                    <a:pt x="136457" y="206942"/>
                    <a:pt x="145785" y="204262"/>
                  </a:cubicBezTo>
                  <a:cubicBezTo>
                    <a:pt x="165256" y="198675"/>
                    <a:pt x="182967" y="187059"/>
                    <a:pt x="195192" y="170872"/>
                  </a:cubicBezTo>
                  <a:cubicBezTo>
                    <a:pt x="206333" y="155972"/>
                    <a:pt x="213377" y="138397"/>
                    <a:pt x="215544" y="119941"/>
                  </a:cubicBezTo>
                  <a:cubicBezTo>
                    <a:pt x="217712" y="102095"/>
                    <a:pt x="215510" y="83233"/>
                    <a:pt x="208602" y="66605"/>
                  </a:cubicBezTo>
                  <a:cubicBezTo>
                    <a:pt x="200983" y="48217"/>
                    <a:pt x="188521" y="32369"/>
                    <a:pt x="171995" y="21160"/>
                  </a:cubicBezTo>
                  <a:cubicBezTo>
                    <a:pt x="151948" y="7547"/>
                    <a:pt x="127566" y="1113"/>
                    <a:pt x="103556" y="198"/>
                  </a:cubicBezTo>
                  <a:cubicBezTo>
                    <a:pt x="100555" y="66"/>
                    <a:pt x="97558" y="1"/>
                    <a:pt x="94563" y="1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1" name="Google Shape;3641;p52"/>
            <p:cNvSpPr/>
            <p:nvPr/>
          </p:nvSpPr>
          <p:spPr>
            <a:xfrm>
              <a:off x="1159174" y="265226"/>
              <a:ext cx="365756" cy="349717"/>
            </a:xfrm>
            <a:custGeom>
              <a:avLst/>
              <a:gdLst/>
              <a:ahLst/>
              <a:cxnLst/>
              <a:rect l="l" t="t" r="r" b="b"/>
              <a:pathLst>
                <a:path w="217712" h="208165" extrusionOk="0">
                  <a:moveTo>
                    <a:pt x="140434" y="31692"/>
                  </a:moveTo>
                  <a:cubicBezTo>
                    <a:pt x="140813" y="31896"/>
                    <a:pt x="141192" y="32101"/>
                    <a:pt x="141570" y="32308"/>
                  </a:cubicBezTo>
                  <a:lnTo>
                    <a:pt x="141570" y="32308"/>
                  </a:lnTo>
                  <a:cubicBezTo>
                    <a:pt x="141267" y="32144"/>
                    <a:pt x="140893" y="31941"/>
                    <a:pt x="140434" y="31692"/>
                  </a:cubicBezTo>
                  <a:close/>
                  <a:moveTo>
                    <a:pt x="66305" y="44003"/>
                  </a:moveTo>
                  <a:lnTo>
                    <a:pt x="66305" y="44003"/>
                  </a:lnTo>
                  <a:cubicBezTo>
                    <a:pt x="66311" y="44003"/>
                    <a:pt x="65985" y="44209"/>
                    <a:pt x="64986" y="44831"/>
                  </a:cubicBezTo>
                  <a:cubicBezTo>
                    <a:pt x="64970" y="44841"/>
                    <a:pt x="64954" y="44850"/>
                    <a:pt x="64939" y="44860"/>
                  </a:cubicBezTo>
                  <a:lnTo>
                    <a:pt x="64939" y="44860"/>
                  </a:lnTo>
                  <a:cubicBezTo>
                    <a:pt x="65022" y="44805"/>
                    <a:pt x="65105" y="44750"/>
                    <a:pt x="65189" y="44695"/>
                  </a:cubicBezTo>
                  <a:cubicBezTo>
                    <a:pt x="65535" y="44471"/>
                    <a:pt x="66297" y="44003"/>
                    <a:pt x="66305" y="44003"/>
                  </a:cubicBezTo>
                  <a:close/>
                  <a:moveTo>
                    <a:pt x="162200" y="47141"/>
                  </a:moveTo>
                  <a:lnTo>
                    <a:pt x="162200" y="47141"/>
                  </a:lnTo>
                  <a:cubicBezTo>
                    <a:pt x="162305" y="47240"/>
                    <a:pt x="162409" y="47339"/>
                    <a:pt x="162514" y="47438"/>
                  </a:cubicBezTo>
                  <a:lnTo>
                    <a:pt x="162200" y="47141"/>
                  </a:lnTo>
                  <a:close/>
                  <a:moveTo>
                    <a:pt x="52681" y="54236"/>
                  </a:moveTo>
                  <a:cubicBezTo>
                    <a:pt x="52613" y="54299"/>
                    <a:pt x="52542" y="54365"/>
                    <a:pt x="52471" y="54432"/>
                  </a:cubicBezTo>
                  <a:lnTo>
                    <a:pt x="52471" y="54432"/>
                  </a:lnTo>
                  <a:cubicBezTo>
                    <a:pt x="52261" y="54640"/>
                    <a:pt x="52052" y="54845"/>
                    <a:pt x="51845" y="55049"/>
                  </a:cubicBezTo>
                  <a:lnTo>
                    <a:pt x="51845" y="55049"/>
                  </a:lnTo>
                  <a:cubicBezTo>
                    <a:pt x="52024" y="54876"/>
                    <a:pt x="52295" y="54614"/>
                    <a:pt x="52681" y="54236"/>
                  </a:cubicBezTo>
                  <a:close/>
                  <a:moveTo>
                    <a:pt x="179096" y="71075"/>
                  </a:moveTo>
                  <a:cubicBezTo>
                    <a:pt x="179179" y="71244"/>
                    <a:pt x="179262" y="71414"/>
                    <a:pt x="179344" y="71583"/>
                  </a:cubicBezTo>
                  <a:lnTo>
                    <a:pt x="179096" y="71075"/>
                  </a:lnTo>
                  <a:close/>
                  <a:moveTo>
                    <a:pt x="32341" y="86551"/>
                  </a:moveTo>
                  <a:lnTo>
                    <a:pt x="32138" y="87267"/>
                  </a:lnTo>
                  <a:lnTo>
                    <a:pt x="32138" y="87267"/>
                  </a:lnTo>
                  <a:cubicBezTo>
                    <a:pt x="32204" y="87028"/>
                    <a:pt x="32272" y="86789"/>
                    <a:pt x="32341" y="86551"/>
                  </a:cubicBezTo>
                  <a:close/>
                  <a:moveTo>
                    <a:pt x="187601" y="104570"/>
                  </a:moveTo>
                  <a:cubicBezTo>
                    <a:pt x="187615" y="104750"/>
                    <a:pt x="187628" y="104929"/>
                    <a:pt x="187641" y="105109"/>
                  </a:cubicBezTo>
                  <a:lnTo>
                    <a:pt x="187601" y="104570"/>
                  </a:lnTo>
                  <a:close/>
                  <a:moveTo>
                    <a:pt x="50560" y="157733"/>
                  </a:moveTo>
                  <a:lnTo>
                    <a:pt x="50871" y="158034"/>
                  </a:lnTo>
                  <a:lnTo>
                    <a:pt x="50871" y="158034"/>
                  </a:lnTo>
                  <a:cubicBezTo>
                    <a:pt x="50767" y="157934"/>
                    <a:pt x="50663" y="157834"/>
                    <a:pt x="50560" y="157733"/>
                  </a:cubicBezTo>
                  <a:close/>
                  <a:moveTo>
                    <a:pt x="174660" y="157789"/>
                  </a:moveTo>
                  <a:lnTo>
                    <a:pt x="174660" y="157789"/>
                  </a:lnTo>
                  <a:cubicBezTo>
                    <a:pt x="174596" y="157893"/>
                    <a:pt x="174532" y="157999"/>
                    <a:pt x="174467" y="158106"/>
                  </a:cubicBezTo>
                  <a:lnTo>
                    <a:pt x="173926" y="158952"/>
                  </a:lnTo>
                  <a:cubicBezTo>
                    <a:pt x="173699" y="159315"/>
                    <a:pt x="173609" y="159459"/>
                    <a:pt x="173608" y="159459"/>
                  </a:cubicBezTo>
                  <a:cubicBezTo>
                    <a:pt x="173607" y="159459"/>
                    <a:pt x="174286" y="158372"/>
                    <a:pt x="174660" y="157789"/>
                  </a:cubicBezTo>
                  <a:close/>
                  <a:moveTo>
                    <a:pt x="51687" y="158824"/>
                  </a:moveTo>
                  <a:lnTo>
                    <a:pt x="52591" y="159697"/>
                  </a:lnTo>
                  <a:cubicBezTo>
                    <a:pt x="52288" y="159408"/>
                    <a:pt x="51986" y="159117"/>
                    <a:pt x="51687" y="158824"/>
                  </a:cubicBezTo>
                  <a:close/>
                  <a:moveTo>
                    <a:pt x="164816" y="170161"/>
                  </a:moveTo>
                  <a:cubicBezTo>
                    <a:pt x="164441" y="170509"/>
                    <a:pt x="164063" y="170854"/>
                    <a:pt x="163682" y="171196"/>
                  </a:cubicBezTo>
                  <a:lnTo>
                    <a:pt x="163682" y="171196"/>
                  </a:lnTo>
                  <a:cubicBezTo>
                    <a:pt x="163973" y="170931"/>
                    <a:pt x="164346" y="170591"/>
                    <a:pt x="164816" y="170161"/>
                  </a:cubicBezTo>
                  <a:close/>
                  <a:moveTo>
                    <a:pt x="135288" y="29443"/>
                  </a:moveTo>
                  <a:lnTo>
                    <a:pt x="135288" y="29443"/>
                  </a:lnTo>
                  <a:cubicBezTo>
                    <a:pt x="136388" y="29906"/>
                    <a:pt x="137511" y="30392"/>
                    <a:pt x="138606" y="30879"/>
                  </a:cubicBezTo>
                  <a:cubicBezTo>
                    <a:pt x="139283" y="31184"/>
                    <a:pt x="139926" y="31522"/>
                    <a:pt x="140604" y="31827"/>
                  </a:cubicBezTo>
                  <a:cubicBezTo>
                    <a:pt x="140992" y="32015"/>
                    <a:pt x="141659" y="32366"/>
                    <a:pt x="142127" y="32614"/>
                  </a:cubicBezTo>
                  <a:lnTo>
                    <a:pt x="142127" y="32614"/>
                  </a:lnTo>
                  <a:cubicBezTo>
                    <a:pt x="144123" y="33714"/>
                    <a:pt x="146099" y="34852"/>
                    <a:pt x="148054" y="36094"/>
                  </a:cubicBezTo>
                  <a:cubicBezTo>
                    <a:pt x="152706" y="39043"/>
                    <a:pt x="157085" y="42429"/>
                    <a:pt x="161142" y="46154"/>
                  </a:cubicBezTo>
                  <a:lnTo>
                    <a:pt x="161142" y="46154"/>
                  </a:lnTo>
                  <a:cubicBezTo>
                    <a:pt x="168184" y="53118"/>
                    <a:pt x="174079" y="61156"/>
                    <a:pt x="178564" y="70007"/>
                  </a:cubicBezTo>
                  <a:lnTo>
                    <a:pt x="178564" y="70007"/>
                  </a:lnTo>
                  <a:cubicBezTo>
                    <a:pt x="183485" y="80558"/>
                    <a:pt x="186503" y="91883"/>
                    <a:pt x="187511" y="103465"/>
                  </a:cubicBezTo>
                  <a:lnTo>
                    <a:pt x="187511" y="103465"/>
                  </a:lnTo>
                  <a:cubicBezTo>
                    <a:pt x="188174" y="114583"/>
                    <a:pt x="187032" y="125716"/>
                    <a:pt x="184142" y="136460"/>
                  </a:cubicBezTo>
                  <a:lnTo>
                    <a:pt x="184142" y="136460"/>
                  </a:lnTo>
                  <a:cubicBezTo>
                    <a:pt x="182752" y="140994"/>
                    <a:pt x="181048" y="145436"/>
                    <a:pt x="179005" y="149707"/>
                  </a:cubicBezTo>
                  <a:cubicBezTo>
                    <a:pt x="177888" y="152044"/>
                    <a:pt x="176669" y="154347"/>
                    <a:pt x="175382" y="156616"/>
                  </a:cubicBezTo>
                  <a:cubicBezTo>
                    <a:pt x="175179" y="156953"/>
                    <a:pt x="174976" y="157276"/>
                    <a:pt x="174774" y="157604"/>
                  </a:cubicBezTo>
                  <a:lnTo>
                    <a:pt x="174774" y="157604"/>
                  </a:lnTo>
                  <a:cubicBezTo>
                    <a:pt x="174068" y="158609"/>
                    <a:pt x="173418" y="159641"/>
                    <a:pt x="172707" y="160612"/>
                  </a:cubicBezTo>
                  <a:cubicBezTo>
                    <a:pt x="171217" y="162711"/>
                    <a:pt x="169625" y="164743"/>
                    <a:pt x="167932" y="166673"/>
                  </a:cubicBezTo>
                  <a:cubicBezTo>
                    <a:pt x="167085" y="167621"/>
                    <a:pt x="166239" y="168570"/>
                    <a:pt x="165392" y="169484"/>
                  </a:cubicBezTo>
                  <a:cubicBezTo>
                    <a:pt x="164789" y="170105"/>
                    <a:pt x="163349" y="171460"/>
                    <a:pt x="162928" y="171865"/>
                  </a:cubicBezTo>
                  <a:lnTo>
                    <a:pt x="162928" y="171865"/>
                  </a:lnTo>
                  <a:cubicBezTo>
                    <a:pt x="161655" y="172980"/>
                    <a:pt x="160346" y="174056"/>
                    <a:pt x="158992" y="175072"/>
                  </a:cubicBezTo>
                  <a:cubicBezTo>
                    <a:pt x="157976" y="175850"/>
                    <a:pt x="156960" y="176629"/>
                    <a:pt x="155910" y="177340"/>
                  </a:cubicBezTo>
                  <a:cubicBezTo>
                    <a:pt x="155368" y="177713"/>
                    <a:pt x="154860" y="178052"/>
                    <a:pt x="154318" y="178424"/>
                  </a:cubicBezTo>
                  <a:cubicBezTo>
                    <a:pt x="154219" y="178486"/>
                    <a:pt x="154086" y="178568"/>
                    <a:pt x="153939" y="178658"/>
                  </a:cubicBezTo>
                  <a:lnTo>
                    <a:pt x="153939" y="178658"/>
                  </a:lnTo>
                  <a:cubicBezTo>
                    <a:pt x="153918" y="178671"/>
                    <a:pt x="153897" y="178683"/>
                    <a:pt x="153878" y="178695"/>
                  </a:cubicBezTo>
                  <a:cubicBezTo>
                    <a:pt x="153269" y="179034"/>
                    <a:pt x="152659" y="179372"/>
                    <a:pt x="152050" y="179711"/>
                  </a:cubicBezTo>
                  <a:cubicBezTo>
                    <a:pt x="150898" y="180320"/>
                    <a:pt x="149713" y="180930"/>
                    <a:pt x="148528" y="181472"/>
                  </a:cubicBezTo>
                  <a:cubicBezTo>
                    <a:pt x="147309" y="182081"/>
                    <a:pt x="146056" y="182623"/>
                    <a:pt x="144769" y="183131"/>
                  </a:cubicBezTo>
                  <a:cubicBezTo>
                    <a:pt x="144570" y="183213"/>
                    <a:pt x="144375" y="183295"/>
                    <a:pt x="144182" y="183375"/>
                  </a:cubicBezTo>
                  <a:lnTo>
                    <a:pt x="144182" y="183375"/>
                  </a:lnTo>
                  <a:cubicBezTo>
                    <a:pt x="141646" y="184256"/>
                    <a:pt x="139108" y="184977"/>
                    <a:pt x="136506" y="185569"/>
                  </a:cubicBezTo>
                  <a:cubicBezTo>
                    <a:pt x="135370" y="185840"/>
                    <a:pt x="134213" y="186045"/>
                    <a:pt x="133069" y="186272"/>
                  </a:cubicBezTo>
                  <a:lnTo>
                    <a:pt x="133069" y="186272"/>
                  </a:lnTo>
                  <a:cubicBezTo>
                    <a:pt x="132540" y="186343"/>
                    <a:pt x="132000" y="186413"/>
                    <a:pt x="131460" y="186484"/>
                  </a:cubicBezTo>
                  <a:cubicBezTo>
                    <a:pt x="128446" y="186822"/>
                    <a:pt x="125433" y="187025"/>
                    <a:pt x="122419" y="187093"/>
                  </a:cubicBezTo>
                  <a:lnTo>
                    <a:pt x="119676" y="187093"/>
                  </a:lnTo>
                  <a:cubicBezTo>
                    <a:pt x="118549" y="187031"/>
                    <a:pt x="117428" y="186952"/>
                    <a:pt x="116323" y="186856"/>
                  </a:cubicBezTo>
                  <a:cubicBezTo>
                    <a:pt x="112937" y="186585"/>
                    <a:pt x="109584" y="186145"/>
                    <a:pt x="106266" y="185603"/>
                  </a:cubicBezTo>
                  <a:cubicBezTo>
                    <a:pt x="104572" y="185298"/>
                    <a:pt x="102879" y="184960"/>
                    <a:pt x="101186" y="184587"/>
                  </a:cubicBezTo>
                  <a:lnTo>
                    <a:pt x="100025" y="184322"/>
                  </a:lnTo>
                  <a:lnTo>
                    <a:pt x="100025" y="184322"/>
                  </a:lnTo>
                  <a:cubicBezTo>
                    <a:pt x="99608" y="184215"/>
                    <a:pt x="99191" y="184104"/>
                    <a:pt x="98782" y="183978"/>
                  </a:cubicBezTo>
                  <a:cubicBezTo>
                    <a:pt x="94075" y="182657"/>
                    <a:pt x="89435" y="181065"/>
                    <a:pt x="84864" y="179271"/>
                  </a:cubicBezTo>
                  <a:cubicBezTo>
                    <a:pt x="82764" y="178458"/>
                    <a:pt x="80665" y="177544"/>
                    <a:pt x="78599" y="176629"/>
                  </a:cubicBezTo>
                  <a:cubicBezTo>
                    <a:pt x="77617" y="176155"/>
                    <a:pt x="76601" y="175715"/>
                    <a:pt x="75619" y="175241"/>
                  </a:cubicBezTo>
                  <a:lnTo>
                    <a:pt x="74296" y="174579"/>
                  </a:lnTo>
                  <a:lnTo>
                    <a:pt x="74296" y="174579"/>
                  </a:lnTo>
                  <a:cubicBezTo>
                    <a:pt x="67357" y="170848"/>
                    <a:pt x="60716" y="166590"/>
                    <a:pt x="54657" y="161458"/>
                  </a:cubicBezTo>
                  <a:cubicBezTo>
                    <a:pt x="53532" y="160471"/>
                    <a:pt x="52407" y="159483"/>
                    <a:pt x="51318" y="158459"/>
                  </a:cubicBezTo>
                  <a:lnTo>
                    <a:pt x="51318" y="158459"/>
                  </a:lnTo>
                  <a:cubicBezTo>
                    <a:pt x="45117" y="152297"/>
                    <a:pt x="39933" y="145203"/>
                    <a:pt x="35934" y="137444"/>
                  </a:cubicBezTo>
                  <a:lnTo>
                    <a:pt x="35934" y="137444"/>
                  </a:lnTo>
                  <a:cubicBezTo>
                    <a:pt x="32356" y="129636"/>
                    <a:pt x="30117" y="121277"/>
                    <a:pt x="29315" y="112707"/>
                  </a:cubicBezTo>
                  <a:lnTo>
                    <a:pt x="29315" y="112707"/>
                  </a:lnTo>
                  <a:cubicBezTo>
                    <a:pt x="28884" y="104538"/>
                    <a:pt x="29745" y="96333"/>
                    <a:pt x="31825" y="88419"/>
                  </a:cubicBezTo>
                  <a:lnTo>
                    <a:pt x="31825" y="88419"/>
                  </a:lnTo>
                  <a:cubicBezTo>
                    <a:pt x="33971" y="81426"/>
                    <a:pt x="36986" y="74711"/>
                    <a:pt x="40843" y="68472"/>
                  </a:cubicBezTo>
                  <a:lnTo>
                    <a:pt x="40843" y="68472"/>
                  </a:lnTo>
                  <a:cubicBezTo>
                    <a:pt x="40933" y="68338"/>
                    <a:pt x="41022" y="68202"/>
                    <a:pt x="41111" y="68062"/>
                  </a:cubicBezTo>
                  <a:cubicBezTo>
                    <a:pt x="41687" y="67215"/>
                    <a:pt x="42297" y="66334"/>
                    <a:pt x="42906" y="65488"/>
                  </a:cubicBezTo>
                  <a:cubicBezTo>
                    <a:pt x="44058" y="63896"/>
                    <a:pt x="45277" y="62338"/>
                    <a:pt x="46564" y="60815"/>
                  </a:cubicBezTo>
                  <a:cubicBezTo>
                    <a:pt x="47884" y="59257"/>
                    <a:pt x="49273" y="57699"/>
                    <a:pt x="50695" y="56209"/>
                  </a:cubicBezTo>
                  <a:cubicBezTo>
                    <a:pt x="51069" y="55815"/>
                    <a:pt x="51454" y="55433"/>
                    <a:pt x="51845" y="55049"/>
                  </a:cubicBezTo>
                  <a:lnTo>
                    <a:pt x="51845" y="55049"/>
                  </a:lnTo>
                  <a:cubicBezTo>
                    <a:pt x="51641" y="55245"/>
                    <a:pt x="51555" y="55325"/>
                    <a:pt x="51552" y="55325"/>
                  </a:cubicBezTo>
                  <a:cubicBezTo>
                    <a:pt x="51544" y="55325"/>
                    <a:pt x="52017" y="54858"/>
                    <a:pt x="52471" y="54432"/>
                  </a:cubicBezTo>
                  <a:lnTo>
                    <a:pt x="52471" y="54432"/>
                  </a:lnTo>
                  <a:cubicBezTo>
                    <a:pt x="52545" y="54359"/>
                    <a:pt x="52619" y="54285"/>
                    <a:pt x="52693" y="54211"/>
                  </a:cubicBezTo>
                  <a:cubicBezTo>
                    <a:pt x="52935" y="53969"/>
                    <a:pt x="53199" y="53726"/>
                    <a:pt x="53451" y="53484"/>
                  </a:cubicBezTo>
                  <a:lnTo>
                    <a:pt x="53451" y="53484"/>
                  </a:lnTo>
                  <a:cubicBezTo>
                    <a:pt x="53154" y="53774"/>
                    <a:pt x="52899" y="54024"/>
                    <a:pt x="52681" y="54236"/>
                  </a:cubicBezTo>
                  <a:lnTo>
                    <a:pt x="52681" y="54236"/>
                  </a:lnTo>
                  <a:cubicBezTo>
                    <a:pt x="52757" y="54167"/>
                    <a:pt x="52829" y="54101"/>
                    <a:pt x="52896" y="54042"/>
                  </a:cubicBezTo>
                  <a:cubicBezTo>
                    <a:pt x="55944" y="51299"/>
                    <a:pt x="59195" y="48759"/>
                    <a:pt x="62581" y="46422"/>
                  </a:cubicBezTo>
                  <a:cubicBezTo>
                    <a:pt x="63365" y="45910"/>
                    <a:pt x="64123" y="45397"/>
                    <a:pt x="64901" y="44884"/>
                  </a:cubicBezTo>
                  <a:lnTo>
                    <a:pt x="64901" y="44884"/>
                  </a:lnTo>
                  <a:cubicBezTo>
                    <a:pt x="64999" y="44824"/>
                    <a:pt x="65087" y="44771"/>
                    <a:pt x="65155" y="44729"/>
                  </a:cubicBezTo>
                  <a:cubicBezTo>
                    <a:pt x="66983" y="43679"/>
                    <a:pt x="68880" y="42664"/>
                    <a:pt x="70776" y="41682"/>
                  </a:cubicBezTo>
                  <a:cubicBezTo>
                    <a:pt x="72706" y="40733"/>
                    <a:pt x="74671" y="39853"/>
                    <a:pt x="76702" y="38972"/>
                  </a:cubicBezTo>
                  <a:cubicBezTo>
                    <a:pt x="77441" y="38677"/>
                    <a:pt x="78198" y="38399"/>
                    <a:pt x="78946" y="38101"/>
                  </a:cubicBezTo>
                  <a:lnTo>
                    <a:pt x="78946" y="38101"/>
                  </a:lnTo>
                  <a:cubicBezTo>
                    <a:pt x="79190" y="38016"/>
                    <a:pt x="79436" y="37932"/>
                    <a:pt x="79682" y="37855"/>
                  </a:cubicBezTo>
                  <a:cubicBezTo>
                    <a:pt x="84085" y="36365"/>
                    <a:pt x="88623" y="35180"/>
                    <a:pt x="93194" y="34333"/>
                  </a:cubicBezTo>
                  <a:cubicBezTo>
                    <a:pt x="93329" y="34305"/>
                    <a:pt x="93466" y="34278"/>
                    <a:pt x="93604" y="34251"/>
                  </a:cubicBezTo>
                  <a:lnTo>
                    <a:pt x="93604" y="34251"/>
                  </a:lnTo>
                  <a:lnTo>
                    <a:pt x="93736" y="34231"/>
                  </a:lnTo>
                  <a:cubicBezTo>
                    <a:pt x="95057" y="34028"/>
                    <a:pt x="96411" y="33825"/>
                    <a:pt x="97766" y="33690"/>
                  </a:cubicBezTo>
                  <a:cubicBezTo>
                    <a:pt x="100509" y="33385"/>
                    <a:pt x="103286" y="33182"/>
                    <a:pt x="106062" y="33046"/>
                  </a:cubicBezTo>
                  <a:cubicBezTo>
                    <a:pt x="107451" y="33012"/>
                    <a:pt x="108873" y="32978"/>
                    <a:pt x="110295" y="32978"/>
                  </a:cubicBezTo>
                  <a:lnTo>
                    <a:pt x="112414" y="32978"/>
                  </a:lnTo>
                  <a:cubicBezTo>
                    <a:pt x="115162" y="33094"/>
                    <a:pt x="117910" y="33313"/>
                    <a:pt x="120658" y="33588"/>
                  </a:cubicBezTo>
                  <a:cubicBezTo>
                    <a:pt x="121359" y="33656"/>
                    <a:pt x="122062" y="33690"/>
                    <a:pt x="122763" y="33690"/>
                  </a:cubicBezTo>
                  <a:cubicBezTo>
                    <a:pt x="125886" y="33690"/>
                    <a:pt x="128978" y="33013"/>
                    <a:pt x="131799" y="31658"/>
                  </a:cubicBezTo>
                  <a:cubicBezTo>
                    <a:pt x="132910" y="31110"/>
                    <a:pt x="134143" y="30351"/>
                    <a:pt x="135288" y="29443"/>
                  </a:cubicBezTo>
                  <a:close/>
                  <a:moveTo>
                    <a:pt x="94563" y="1"/>
                  </a:moveTo>
                  <a:cubicBezTo>
                    <a:pt x="89887" y="1"/>
                    <a:pt x="85214" y="159"/>
                    <a:pt x="80529" y="469"/>
                  </a:cubicBezTo>
                  <a:cubicBezTo>
                    <a:pt x="76702" y="740"/>
                    <a:pt x="73045" y="2095"/>
                    <a:pt x="69964" y="4363"/>
                  </a:cubicBezTo>
                  <a:cubicBezTo>
                    <a:pt x="67796" y="6023"/>
                    <a:pt x="65189" y="9071"/>
                    <a:pt x="65053" y="11983"/>
                  </a:cubicBezTo>
                  <a:cubicBezTo>
                    <a:pt x="64894" y="15697"/>
                    <a:pt x="66832" y="18229"/>
                    <a:pt x="69579" y="19743"/>
                  </a:cubicBezTo>
                  <a:lnTo>
                    <a:pt x="69579" y="19743"/>
                  </a:lnTo>
                  <a:cubicBezTo>
                    <a:pt x="61356" y="22849"/>
                    <a:pt x="53489" y="26881"/>
                    <a:pt x="46056" y="31658"/>
                  </a:cubicBezTo>
                  <a:cubicBezTo>
                    <a:pt x="27024" y="43883"/>
                    <a:pt x="11345" y="63185"/>
                    <a:pt x="4776" y="84993"/>
                  </a:cubicBezTo>
                  <a:cubicBezTo>
                    <a:pt x="1321" y="96439"/>
                    <a:pt x="1" y="107581"/>
                    <a:pt x="1017" y="119501"/>
                  </a:cubicBezTo>
                  <a:cubicBezTo>
                    <a:pt x="1931" y="130710"/>
                    <a:pt x="5487" y="141241"/>
                    <a:pt x="10736" y="151164"/>
                  </a:cubicBezTo>
                  <a:cubicBezTo>
                    <a:pt x="23367" y="175038"/>
                    <a:pt x="47579" y="190954"/>
                    <a:pt x="72436" y="199962"/>
                  </a:cubicBezTo>
                  <a:cubicBezTo>
                    <a:pt x="86674" y="205122"/>
                    <a:pt x="101954" y="208165"/>
                    <a:pt x="117178" y="208165"/>
                  </a:cubicBezTo>
                  <a:cubicBezTo>
                    <a:pt x="126829" y="208165"/>
                    <a:pt x="136457" y="206942"/>
                    <a:pt x="145785" y="204262"/>
                  </a:cubicBezTo>
                  <a:cubicBezTo>
                    <a:pt x="165256" y="198675"/>
                    <a:pt x="182967" y="187059"/>
                    <a:pt x="195192" y="170872"/>
                  </a:cubicBezTo>
                  <a:cubicBezTo>
                    <a:pt x="206333" y="155972"/>
                    <a:pt x="213377" y="138397"/>
                    <a:pt x="215544" y="119941"/>
                  </a:cubicBezTo>
                  <a:cubicBezTo>
                    <a:pt x="217712" y="102095"/>
                    <a:pt x="215510" y="83233"/>
                    <a:pt x="208602" y="66605"/>
                  </a:cubicBezTo>
                  <a:cubicBezTo>
                    <a:pt x="200983" y="48217"/>
                    <a:pt x="188521" y="32369"/>
                    <a:pt x="171995" y="21160"/>
                  </a:cubicBezTo>
                  <a:cubicBezTo>
                    <a:pt x="151948" y="7547"/>
                    <a:pt x="127566" y="1113"/>
                    <a:pt x="103556" y="198"/>
                  </a:cubicBezTo>
                  <a:cubicBezTo>
                    <a:pt x="100555" y="66"/>
                    <a:pt x="97558" y="1"/>
                    <a:pt x="94563" y="1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2" name="Google Shape;3642;p52"/>
            <p:cNvSpPr/>
            <p:nvPr/>
          </p:nvSpPr>
          <p:spPr>
            <a:xfrm>
              <a:off x="1540778" y="779259"/>
              <a:ext cx="432158" cy="413208"/>
            </a:xfrm>
            <a:custGeom>
              <a:avLst/>
              <a:gdLst/>
              <a:ahLst/>
              <a:cxnLst/>
              <a:rect l="l" t="t" r="r" b="b"/>
              <a:pathLst>
                <a:path w="217712" h="208165" extrusionOk="0">
                  <a:moveTo>
                    <a:pt x="140434" y="31692"/>
                  </a:moveTo>
                  <a:cubicBezTo>
                    <a:pt x="140813" y="31896"/>
                    <a:pt x="141192" y="32101"/>
                    <a:pt x="141570" y="32308"/>
                  </a:cubicBezTo>
                  <a:lnTo>
                    <a:pt x="141570" y="32308"/>
                  </a:lnTo>
                  <a:cubicBezTo>
                    <a:pt x="141267" y="32144"/>
                    <a:pt x="140893" y="31941"/>
                    <a:pt x="140434" y="31692"/>
                  </a:cubicBezTo>
                  <a:close/>
                  <a:moveTo>
                    <a:pt x="66305" y="44003"/>
                  </a:moveTo>
                  <a:lnTo>
                    <a:pt x="66305" y="44003"/>
                  </a:lnTo>
                  <a:cubicBezTo>
                    <a:pt x="66311" y="44003"/>
                    <a:pt x="65985" y="44209"/>
                    <a:pt x="64986" y="44831"/>
                  </a:cubicBezTo>
                  <a:cubicBezTo>
                    <a:pt x="64970" y="44841"/>
                    <a:pt x="64954" y="44850"/>
                    <a:pt x="64939" y="44860"/>
                  </a:cubicBezTo>
                  <a:lnTo>
                    <a:pt x="64939" y="44860"/>
                  </a:lnTo>
                  <a:cubicBezTo>
                    <a:pt x="65022" y="44805"/>
                    <a:pt x="65105" y="44750"/>
                    <a:pt x="65189" y="44695"/>
                  </a:cubicBezTo>
                  <a:cubicBezTo>
                    <a:pt x="65535" y="44471"/>
                    <a:pt x="66297" y="44003"/>
                    <a:pt x="66305" y="44003"/>
                  </a:cubicBezTo>
                  <a:close/>
                  <a:moveTo>
                    <a:pt x="162200" y="47141"/>
                  </a:moveTo>
                  <a:lnTo>
                    <a:pt x="162200" y="47141"/>
                  </a:lnTo>
                  <a:cubicBezTo>
                    <a:pt x="162305" y="47240"/>
                    <a:pt x="162409" y="47339"/>
                    <a:pt x="162514" y="47438"/>
                  </a:cubicBezTo>
                  <a:lnTo>
                    <a:pt x="162200" y="47141"/>
                  </a:lnTo>
                  <a:close/>
                  <a:moveTo>
                    <a:pt x="52681" y="54236"/>
                  </a:moveTo>
                  <a:cubicBezTo>
                    <a:pt x="52613" y="54299"/>
                    <a:pt x="52542" y="54365"/>
                    <a:pt x="52471" y="54432"/>
                  </a:cubicBezTo>
                  <a:lnTo>
                    <a:pt x="52471" y="54432"/>
                  </a:lnTo>
                  <a:cubicBezTo>
                    <a:pt x="52261" y="54640"/>
                    <a:pt x="52052" y="54845"/>
                    <a:pt x="51845" y="55049"/>
                  </a:cubicBezTo>
                  <a:lnTo>
                    <a:pt x="51845" y="55049"/>
                  </a:lnTo>
                  <a:cubicBezTo>
                    <a:pt x="52024" y="54876"/>
                    <a:pt x="52295" y="54614"/>
                    <a:pt x="52681" y="54236"/>
                  </a:cubicBezTo>
                  <a:close/>
                  <a:moveTo>
                    <a:pt x="179096" y="71075"/>
                  </a:moveTo>
                  <a:cubicBezTo>
                    <a:pt x="179179" y="71244"/>
                    <a:pt x="179262" y="71414"/>
                    <a:pt x="179344" y="71583"/>
                  </a:cubicBezTo>
                  <a:lnTo>
                    <a:pt x="179096" y="71075"/>
                  </a:lnTo>
                  <a:close/>
                  <a:moveTo>
                    <a:pt x="32341" y="86551"/>
                  </a:moveTo>
                  <a:lnTo>
                    <a:pt x="32138" y="87267"/>
                  </a:lnTo>
                  <a:lnTo>
                    <a:pt x="32138" y="87267"/>
                  </a:lnTo>
                  <a:cubicBezTo>
                    <a:pt x="32204" y="87028"/>
                    <a:pt x="32272" y="86789"/>
                    <a:pt x="32341" y="86551"/>
                  </a:cubicBezTo>
                  <a:close/>
                  <a:moveTo>
                    <a:pt x="187601" y="104570"/>
                  </a:moveTo>
                  <a:cubicBezTo>
                    <a:pt x="187615" y="104750"/>
                    <a:pt x="187628" y="104929"/>
                    <a:pt x="187641" y="105109"/>
                  </a:cubicBezTo>
                  <a:lnTo>
                    <a:pt x="187601" y="104570"/>
                  </a:lnTo>
                  <a:close/>
                  <a:moveTo>
                    <a:pt x="50560" y="157733"/>
                  </a:moveTo>
                  <a:lnTo>
                    <a:pt x="50871" y="158034"/>
                  </a:lnTo>
                  <a:lnTo>
                    <a:pt x="50871" y="158034"/>
                  </a:lnTo>
                  <a:cubicBezTo>
                    <a:pt x="50767" y="157934"/>
                    <a:pt x="50663" y="157834"/>
                    <a:pt x="50560" y="157733"/>
                  </a:cubicBezTo>
                  <a:close/>
                  <a:moveTo>
                    <a:pt x="174660" y="157789"/>
                  </a:moveTo>
                  <a:lnTo>
                    <a:pt x="174660" y="157789"/>
                  </a:lnTo>
                  <a:cubicBezTo>
                    <a:pt x="174596" y="157893"/>
                    <a:pt x="174532" y="157999"/>
                    <a:pt x="174467" y="158106"/>
                  </a:cubicBezTo>
                  <a:lnTo>
                    <a:pt x="173926" y="158952"/>
                  </a:lnTo>
                  <a:cubicBezTo>
                    <a:pt x="173699" y="159315"/>
                    <a:pt x="173609" y="159459"/>
                    <a:pt x="173608" y="159459"/>
                  </a:cubicBezTo>
                  <a:cubicBezTo>
                    <a:pt x="173607" y="159459"/>
                    <a:pt x="174286" y="158372"/>
                    <a:pt x="174660" y="157789"/>
                  </a:cubicBezTo>
                  <a:close/>
                  <a:moveTo>
                    <a:pt x="51687" y="158824"/>
                  </a:moveTo>
                  <a:lnTo>
                    <a:pt x="52591" y="159697"/>
                  </a:lnTo>
                  <a:cubicBezTo>
                    <a:pt x="52288" y="159408"/>
                    <a:pt x="51986" y="159117"/>
                    <a:pt x="51687" y="158824"/>
                  </a:cubicBezTo>
                  <a:close/>
                  <a:moveTo>
                    <a:pt x="164816" y="170161"/>
                  </a:moveTo>
                  <a:cubicBezTo>
                    <a:pt x="164441" y="170509"/>
                    <a:pt x="164063" y="170854"/>
                    <a:pt x="163682" y="171196"/>
                  </a:cubicBezTo>
                  <a:lnTo>
                    <a:pt x="163682" y="171196"/>
                  </a:lnTo>
                  <a:cubicBezTo>
                    <a:pt x="163973" y="170931"/>
                    <a:pt x="164346" y="170591"/>
                    <a:pt x="164816" y="170161"/>
                  </a:cubicBezTo>
                  <a:close/>
                  <a:moveTo>
                    <a:pt x="135288" y="29443"/>
                  </a:moveTo>
                  <a:lnTo>
                    <a:pt x="135288" y="29443"/>
                  </a:lnTo>
                  <a:cubicBezTo>
                    <a:pt x="136388" y="29906"/>
                    <a:pt x="137511" y="30392"/>
                    <a:pt x="138606" y="30879"/>
                  </a:cubicBezTo>
                  <a:cubicBezTo>
                    <a:pt x="139283" y="31184"/>
                    <a:pt x="139926" y="31522"/>
                    <a:pt x="140604" y="31827"/>
                  </a:cubicBezTo>
                  <a:cubicBezTo>
                    <a:pt x="140992" y="32015"/>
                    <a:pt x="141659" y="32366"/>
                    <a:pt x="142127" y="32614"/>
                  </a:cubicBezTo>
                  <a:lnTo>
                    <a:pt x="142127" y="32614"/>
                  </a:lnTo>
                  <a:cubicBezTo>
                    <a:pt x="144123" y="33714"/>
                    <a:pt x="146099" y="34852"/>
                    <a:pt x="148054" y="36094"/>
                  </a:cubicBezTo>
                  <a:cubicBezTo>
                    <a:pt x="152706" y="39043"/>
                    <a:pt x="157085" y="42429"/>
                    <a:pt x="161142" y="46154"/>
                  </a:cubicBezTo>
                  <a:lnTo>
                    <a:pt x="161142" y="46154"/>
                  </a:lnTo>
                  <a:cubicBezTo>
                    <a:pt x="168184" y="53118"/>
                    <a:pt x="174079" y="61156"/>
                    <a:pt x="178564" y="70007"/>
                  </a:cubicBezTo>
                  <a:lnTo>
                    <a:pt x="178564" y="70007"/>
                  </a:lnTo>
                  <a:cubicBezTo>
                    <a:pt x="183485" y="80558"/>
                    <a:pt x="186503" y="91883"/>
                    <a:pt x="187511" y="103465"/>
                  </a:cubicBezTo>
                  <a:lnTo>
                    <a:pt x="187511" y="103465"/>
                  </a:lnTo>
                  <a:cubicBezTo>
                    <a:pt x="188174" y="114583"/>
                    <a:pt x="187032" y="125716"/>
                    <a:pt x="184142" y="136460"/>
                  </a:cubicBezTo>
                  <a:lnTo>
                    <a:pt x="184142" y="136460"/>
                  </a:lnTo>
                  <a:cubicBezTo>
                    <a:pt x="182752" y="140994"/>
                    <a:pt x="181048" y="145436"/>
                    <a:pt x="179005" y="149707"/>
                  </a:cubicBezTo>
                  <a:cubicBezTo>
                    <a:pt x="177888" y="152044"/>
                    <a:pt x="176669" y="154347"/>
                    <a:pt x="175382" y="156616"/>
                  </a:cubicBezTo>
                  <a:cubicBezTo>
                    <a:pt x="175179" y="156953"/>
                    <a:pt x="174976" y="157276"/>
                    <a:pt x="174774" y="157604"/>
                  </a:cubicBezTo>
                  <a:lnTo>
                    <a:pt x="174774" y="157604"/>
                  </a:lnTo>
                  <a:cubicBezTo>
                    <a:pt x="174068" y="158609"/>
                    <a:pt x="173418" y="159641"/>
                    <a:pt x="172707" y="160612"/>
                  </a:cubicBezTo>
                  <a:cubicBezTo>
                    <a:pt x="171217" y="162711"/>
                    <a:pt x="169625" y="164743"/>
                    <a:pt x="167932" y="166673"/>
                  </a:cubicBezTo>
                  <a:cubicBezTo>
                    <a:pt x="167085" y="167621"/>
                    <a:pt x="166239" y="168570"/>
                    <a:pt x="165392" y="169484"/>
                  </a:cubicBezTo>
                  <a:cubicBezTo>
                    <a:pt x="164789" y="170105"/>
                    <a:pt x="163349" y="171460"/>
                    <a:pt x="162928" y="171865"/>
                  </a:cubicBezTo>
                  <a:lnTo>
                    <a:pt x="162928" y="171865"/>
                  </a:lnTo>
                  <a:cubicBezTo>
                    <a:pt x="161655" y="172980"/>
                    <a:pt x="160346" y="174056"/>
                    <a:pt x="158992" y="175072"/>
                  </a:cubicBezTo>
                  <a:cubicBezTo>
                    <a:pt x="157976" y="175850"/>
                    <a:pt x="156960" y="176629"/>
                    <a:pt x="155910" y="177340"/>
                  </a:cubicBezTo>
                  <a:cubicBezTo>
                    <a:pt x="155368" y="177713"/>
                    <a:pt x="154860" y="178052"/>
                    <a:pt x="154318" y="178424"/>
                  </a:cubicBezTo>
                  <a:cubicBezTo>
                    <a:pt x="154219" y="178486"/>
                    <a:pt x="154086" y="178568"/>
                    <a:pt x="153939" y="178658"/>
                  </a:cubicBezTo>
                  <a:lnTo>
                    <a:pt x="153939" y="178658"/>
                  </a:lnTo>
                  <a:cubicBezTo>
                    <a:pt x="153918" y="178671"/>
                    <a:pt x="153897" y="178683"/>
                    <a:pt x="153878" y="178695"/>
                  </a:cubicBezTo>
                  <a:cubicBezTo>
                    <a:pt x="153269" y="179034"/>
                    <a:pt x="152659" y="179372"/>
                    <a:pt x="152050" y="179711"/>
                  </a:cubicBezTo>
                  <a:cubicBezTo>
                    <a:pt x="150898" y="180320"/>
                    <a:pt x="149713" y="180930"/>
                    <a:pt x="148528" y="181472"/>
                  </a:cubicBezTo>
                  <a:cubicBezTo>
                    <a:pt x="147309" y="182081"/>
                    <a:pt x="146056" y="182623"/>
                    <a:pt x="144769" y="183131"/>
                  </a:cubicBezTo>
                  <a:cubicBezTo>
                    <a:pt x="144570" y="183213"/>
                    <a:pt x="144375" y="183295"/>
                    <a:pt x="144182" y="183375"/>
                  </a:cubicBezTo>
                  <a:lnTo>
                    <a:pt x="144182" y="183375"/>
                  </a:lnTo>
                  <a:cubicBezTo>
                    <a:pt x="141646" y="184256"/>
                    <a:pt x="139108" y="184977"/>
                    <a:pt x="136506" y="185569"/>
                  </a:cubicBezTo>
                  <a:cubicBezTo>
                    <a:pt x="135370" y="185840"/>
                    <a:pt x="134213" y="186045"/>
                    <a:pt x="133069" y="186272"/>
                  </a:cubicBezTo>
                  <a:lnTo>
                    <a:pt x="133069" y="186272"/>
                  </a:lnTo>
                  <a:cubicBezTo>
                    <a:pt x="132540" y="186343"/>
                    <a:pt x="132000" y="186413"/>
                    <a:pt x="131460" y="186484"/>
                  </a:cubicBezTo>
                  <a:cubicBezTo>
                    <a:pt x="128446" y="186822"/>
                    <a:pt x="125433" y="187025"/>
                    <a:pt x="122419" y="187093"/>
                  </a:cubicBezTo>
                  <a:lnTo>
                    <a:pt x="119676" y="187093"/>
                  </a:lnTo>
                  <a:cubicBezTo>
                    <a:pt x="118549" y="187031"/>
                    <a:pt x="117428" y="186952"/>
                    <a:pt x="116323" y="186856"/>
                  </a:cubicBezTo>
                  <a:cubicBezTo>
                    <a:pt x="112937" y="186585"/>
                    <a:pt x="109584" y="186145"/>
                    <a:pt x="106266" y="185603"/>
                  </a:cubicBezTo>
                  <a:cubicBezTo>
                    <a:pt x="104572" y="185298"/>
                    <a:pt x="102879" y="184960"/>
                    <a:pt x="101186" y="184587"/>
                  </a:cubicBezTo>
                  <a:lnTo>
                    <a:pt x="100025" y="184322"/>
                  </a:lnTo>
                  <a:lnTo>
                    <a:pt x="100025" y="184322"/>
                  </a:lnTo>
                  <a:cubicBezTo>
                    <a:pt x="99608" y="184215"/>
                    <a:pt x="99191" y="184104"/>
                    <a:pt x="98782" y="183978"/>
                  </a:cubicBezTo>
                  <a:cubicBezTo>
                    <a:pt x="94075" y="182657"/>
                    <a:pt x="89435" y="181065"/>
                    <a:pt x="84864" y="179271"/>
                  </a:cubicBezTo>
                  <a:cubicBezTo>
                    <a:pt x="82764" y="178458"/>
                    <a:pt x="80665" y="177544"/>
                    <a:pt x="78599" y="176629"/>
                  </a:cubicBezTo>
                  <a:cubicBezTo>
                    <a:pt x="77617" y="176155"/>
                    <a:pt x="76601" y="175715"/>
                    <a:pt x="75619" y="175241"/>
                  </a:cubicBezTo>
                  <a:lnTo>
                    <a:pt x="74296" y="174579"/>
                  </a:lnTo>
                  <a:lnTo>
                    <a:pt x="74296" y="174579"/>
                  </a:lnTo>
                  <a:cubicBezTo>
                    <a:pt x="67357" y="170848"/>
                    <a:pt x="60716" y="166590"/>
                    <a:pt x="54657" y="161458"/>
                  </a:cubicBezTo>
                  <a:cubicBezTo>
                    <a:pt x="53532" y="160471"/>
                    <a:pt x="52407" y="159483"/>
                    <a:pt x="51318" y="158459"/>
                  </a:cubicBezTo>
                  <a:lnTo>
                    <a:pt x="51318" y="158459"/>
                  </a:lnTo>
                  <a:cubicBezTo>
                    <a:pt x="45117" y="152297"/>
                    <a:pt x="39933" y="145203"/>
                    <a:pt x="35934" y="137444"/>
                  </a:cubicBezTo>
                  <a:lnTo>
                    <a:pt x="35934" y="137444"/>
                  </a:lnTo>
                  <a:cubicBezTo>
                    <a:pt x="32356" y="129636"/>
                    <a:pt x="30117" y="121277"/>
                    <a:pt x="29315" y="112707"/>
                  </a:cubicBezTo>
                  <a:lnTo>
                    <a:pt x="29315" y="112707"/>
                  </a:lnTo>
                  <a:cubicBezTo>
                    <a:pt x="28884" y="104538"/>
                    <a:pt x="29745" y="96333"/>
                    <a:pt x="31825" y="88419"/>
                  </a:cubicBezTo>
                  <a:lnTo>
                    <a:pt x="31825" y="88419"/>
                  </a:lnTo>
                  <a:cubicBezTo>
                    <a:pt x="33971" y="81426"/>
                    <a:pt x="36986" y="74711"/>
                    <a:pt x="40843" y="68472"/>
                  </a:cubicBezTo>
                  <a:lnTo>
                    <a:pt x="40843" y="68472"/>
                  </a:lnTo>
                  <a:cubicBezTo>
                    <a:pt x="40933" y="68338"/>
                    <a:pt x="41022" y="68202"/>
                    <a:pt x="41111" y="68062"/>
                  </a:cubicBezTo>
                  <a:cubicBezTo>
                    <a:pt x="41687" y="67215"/>
                    <a:pt x="42297" y="66334"/>
                    <a:pt x="42906" y="65488"/>
                  </a:cubicBezTo>
                  <a:cubicBezTo>
                    <a:pt x="44058" y="63896"/>
                    <a:pt x="45277" y="62338"/>
                    <a:pt x="46564" y="60815"/>
                  </a:cubicBezTo>
                  <a:cubicBezTo>
                    <a:pt x="47884" y="59257"/>
                    <a:pt x="49273" y="57699"/>
                    <a:pt x="50695" y="56209"/>
                  </a:cubicBezTo>
                  <a:cubicBezTo>
                    <a:pt x="51069" y="55815"/>
                    <a:pt x="51454" y="55433"/>
                    <a:pt x="51845" y="55049"/>
                  </a:cubicBezTo>
                  <a:lnTo>
                    <a:pt x="51845" y="55049"/>
                  </a:lnTo>
                  <a:cubicBezTo>
                    <a:pt x="51641" y="55245"/>
                    <a:pt x="51555" y="55325"/>
                    <a:pt x="51552" y="55325"/>
                  </a:cubicBezTo>
                  <a:cubicBezTo>
                    <a:pt x="51544" y="55325"/>
                    <a:pt x="52017" y="54858"/>
                    <a:pt x="52471" y="54432"/>
                  </a:cubicBezTo>
                  <a:lnTo>
                    <a:pt x="52471" y="54432"/>
                  </a:lnTo>
                  <a:cubicBezTo>
                    <a:pt x="52545" y="54359"/>
                    <a:pt x="52619" y="54285"/>
                    <a:pt x="52693" y="54211"/>
                  </a:cubicBezTo>
                  <a:cubicBezTo>
                    <a:pt x="52935" y="53969"/>
                    <a:pt x="53199" y="53726"/>
                    <a:pt x="53451" y="53484"/>
                  </a:cubicBezTo>
                  <a:lnTo>
                    <a:pt x="53451" y="53484"/>
                  </a:lnTo>
                  <a:cubicBezTo>
                    <a:pt x="53154" y="53774"/>
                    <a:pt x="52899" y="54024"/>
                    <a:pt x="52681" y="54236"/>
                  </a:cubicBezTo>
                  <a:lnTo>
                    <a:pt x="52681" y="54236"/>
                  </a:lnTo>
                  <a:cubicBezTo>
                    <a:pt x="52757" y="54167"/>
                    <a:pt x="52829" y="54101"/>
                    <a:pt x="52896" y="54042"/>
                  </a:cubicBezTo>
                  <a:cubicBezTo>
                    <a:pt x="55944" y="51299"/>
                    <a:pt x="59195" y="48759"/>
                    <a:pt x="62581" y="46422"/>
                  </a:cubicBezTo>
                  <a:cubicBezTo>
                    <a:pt x="63365" y="45910"/>
                    <a:pt x="64123" y="45397"/>
                    <a:pt x="64901" y="44884"/>
                  </a:cubicBezTo>
                  <a:lnTo>
                    <a:pt x="64901" y="44884"/>
                  </a:lnTo>
                  <a:cubicBezTo>
                    <a:pt x="64999" y="44824"/>
                    <a:pt x="65087" y="44771"/>
                    <a:pt x="65155" y="44729"/>
                  </a:cubicBezTo>
                  <a:cubicBezTo>
                    <a:pt x="66983" y="43679"/>
                    <a:pt x="68880" y="42664"/>
                    <a:pt x="70776" y="41682"/>
                  </a:cubicBezTo>
                  <a:cubicBezTo>
                    <a:pt x="72706" y="40733"/>
                    <a:pt x="74671" y="39853"/>
                    <a:pt x="76702" y="38972"/>
                  </a:cubicBezTo>
                  <a:cubicBezTo>
                    <a:pt x="77441" y="38677"/>
                    <a:pt x="78198" y="38399"/>
                    <a:pt x="78946" y="38101"/>
                  </a:cubicBezTo>
                  <a:lnTo>
                    <a:pt x="78946" y="38101"/>
                  </a:lnTo>
                  <a:cubicBezTo>
                    <a:pt x="79190" y="38016"/>
                    <a:pt x="79436" y="37932"/>
                    <a:pt x="79682" y="37855"/>
                  </a:cubicBezTo>
                  <a:cubicBezTo>
                    <a:pt x="84085" y="36365"/>
                    <a:pt x="88623" y="35180"/>
                    <a:pt x="93194" y="34333"/>
                  </a:cubicBezTo>
                  <a:cubicBezTo>
                    <a:pt x="93329" y="34305"/>
                    <a:pt x="93466" y="34278"/>
                    <a:pt x="93604" y="34251"/>
                  </a:cubicBezTo>
                  <a:lnTo>
                    <a:pt x="93604" y="34251"/>
                  </a:lnTo>
                  <a:lnTo>
                    <a:pt x="93736" y="34231"/>
                  </a:lnTo>
                  <a:cubicBezTo>
                    <a:pt x="95057" y="34028"/>
                    <a:pt x="96411" y="33825"/>
                    <a:pt x="97766" y="33690"/>
                  </a:cubicBezTo>
                  <a:cubicBezTo>
                    <a:pt x="100509" y="33385"/>
                    <a:pt x="103286" y="33182"/>
                    <a:pt x="106062" y="33046"/>
                  </a:cubicBezTo>
                  <a:cubicBezTo>
                    <a:pt x="107451" y="33012"/>
                    <a:pt x="108873" y="32978"/>
                    <a:pt x="110295" y="32978"/>
                  </a:cubicBezTo>
                  <a:lnTo>
                    <a:pt x="112414" y="32978"/>
                  </a:lnTo>
                  <a:cubicBezTo>
                    <a:pt x="115162" y="33094"/>
                    <a:pt x="117910" y="33313"/>
                    <a:pt x="120658" y="33588"/>
                  </a:cubicBezTo>
                  <a:cubicBezTo>
                    <a:pt x="121359" y="33656"/>
                    <a:pt x="122062" y="33690"/>
                    <a:pt x="122763" y="33690"/>
                  </a:cubicBezTo>
                  <a:cubicBezTo>
                    <a:pt x="125886" y="33690"/>
                    <a:pt x="128978" y="33013"/>
                    <a:pt x="131799" y="31658"/>
                  </a:cubicBezTo>
                  <a:cubicBezTo>
                    <a:pt x="132910" y="31110"/>
                    <a:pt x="134143" y="30351"/>
                    <a:pt x="135288" y="29443"/>
                  </a:cubicBezTo>
                  <a:close/>
                  <a:moveTo>
                    <a:pt x="94563" y="1"/>
                  </a:moveTo>
                  <a:cubicBezTo>
                    <a:pt x="89887" y="1"/>
                    <a:pt x="85214" y="159"/>
                    <a:pt x="80529" y="469"/>
                  </a:cubicBezTo>
                  <a:cubicBezTo>
                    <a:pt x="76702" y="740"/>
                    <a:pt x="73045" y="2095"/>
                    <a:pt x="69964" y="4363"/>
                  </a:cubicBezTo>
                  <a:cubicBezTo>
                    <a:pt x="67796" y="6023"/>
                    <a:pt x="65189" y="9071"/>
                    <a:pt x="65053" y="11983"/>
                  </a:cubicBezTo>
                  <a:cubicBezTo>
                    <a:pt x="64894" y="15697"/>
                    <a:pt x="66832" y="18229"/>
                    <a:pt x="69579" y="19743"/>
                  </a:cubicBezTo>
                  <a:lnTo>
                    <a:pt x="69579" y="19743"/>
                  </a:lnTo>
                  <a:cubicBezTo>
                    <a:pt x="61356" y="22849"/>
                    <a:pt x="53489" y="26881"/>
                    <a:pt x="46056" y="31658"/>
                  </a:cubicBezTo>
                  <a:cubicBezTo>
                    <a:pt x="27024" y="43883"/>
                    <a:pt x="11345" y="63185"/>
                    <a:pt x="4776" y="84993"/>
                  </a:cubicBezTo>
                  <a:cubicBezTo>
                    <a:pt x="1321" y="96439"/>
                    <a:pt x="1" y="107581"/>
                    <a:pt x="1017" y="119501"/>
                  </a:cubicBezTo>
                  <a:cubicBezTo>
                    <a:pt x="1931" y="130710"/>
                    <a:pt x="5487" y="141241"/>
                    <a:pt x="10736" y="151164"/>
                  </a:cubicBezTo>
                  <a:cubicBezTo>
                    <a:pt x="23367" y="175038"/>
                    <a:pt x="47579" y="190954"/>
                    <a:pt x="72436" y="199962"/>
                  </a:cubicBezTo>
                  <a:cubicBezTo>
                    <a:pt x="86674" y="205122"/>
                    <a:pt x="101954" y="208165"/>
                    <a:pt x="117178" y="208165"/>
                  </a:cubicBezTo>
                  <a:cubicBezTo>
                    <a:pt x="126829" y="208165"/>
                    <a:pt x="136457" y="206942"/>
                    <a:pt x="145785" y="204262"/>
                  </a:cubicBezTo>
                  <a:cubicBezTo>
                    <a:pt x="165256" y="198675"/>
                    <a:pt x="182967" y="187059"/>
                    <a:pt x="195192" y="170872"/>
                  </a:cubicBezTo>
                  <a:cubicBezTo>
                    <a:pt x="206333" y="155972"/>
                    <a:pt x="213377" y="138397"/>
                    <a:pt x="215544" y="119941"/>
                  </a:cubicBezTo>
                  <a:cubicBezTo>
                    <a:pt x="217712" y="102095"/>
                    <a:pt x="215510" y="83233"/>
                    <a:pt x="208602" y="66605"/>
                  </a:cubicBezTo>
                  <a:cubicBezTo>
                    <a:pt x="200983" y="48217"/>
                    <a:pt x="188521" y="32369"/>
                    <a:pt x="171995" y="21160"/>
                  </a:cubicBezTo>
                  <a:cubicBezTo>
                    <a:pt x="151948" y="7547"/>
                    <a:pt x="127566" y="1113"/>
                    <a:pt x="103556" y="198"/>
                  </a:cubicBezTo>
                  <a:cubicBezTo>
                    <a:pt x="100555" y="66"/>
                    <a:pt x="97558" y="1"/>
                    <a:pt x="94563" y="1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3" name="Google Shape;3643;p52"/>
            <p:cNvSpPr/>
            <p:nvPr/>
          </p:nvSpPr>
          <p:spPr>
            <a:xfrm>
              <a:off x="1251700" y="1292798"/>
              <a:ext cx="470258" cy="449636"/>
            </a:xfrm>
            <a:custGeom>
              <a:avLst/>
              <a:gdLst/>
              <a:ahLst/>
              <a:cxnLst/>
              <a:rect l="l" t="t" r="r" b="b"/>
              <a:pathLst>
                <a:path w="217712" h="208165" extrusionOk="0">
                  <a:moveTo>
                    <a:pt x="140434" y="31692"/>
                  </a:moveTo>
                  <a:cubicBezTo>
                    <a:pt x="140813" y="31896"/>
                    <a:pt x="141192" y="32101"/>
                    <a:pt x="141570" y="32308"/>
                  </a:cubicBezTo>
                  <a:lnTo>
                    <a:pt x="141570" y="32308"/>
                  </a:lnTo>
                  <a:cubicBezTo>
                    <a:pt x="141267" y="32144"/>
                    <a:pt x="140893" y="31941"/>
                    <a:pt x="140434" y="31692"/>
                  </a:cubicBezTo>
                  <a:close/>
                  <a:moveTo>
                    <a:pt x="66305" y="44003"/>
                  </a:moveTo>
                  <a:lnTo>
                    <a:pt x="66305" y="44003"/>
                  </a:lnTo>
                  <a:cubicBezTo>
                    <a:pt x="66311" y="44003"/>
                    <a:pt x="65985" y="44209"/>
                    <a:pt x="64986" y="44831"/>
                  </a:cubicBezTo>
                  <a:cubicBezTo>
                    <a:pt x="64970" y="44841"/>
                    <a:pt x="64954" y="44850"/>
                    <a:pt x="64939" y="44860"/>
                  </a:cubicBezTo>
                  <a:lnTo>
                    <a:pt x="64939" y="44860"/>
                  </a:lnTo>
                  <a:cubicBezTo>
                    <a:pt x="65022" y="44805"/>
                    <a:pt x="65105" y="44750"/>
                    <a:pt x="65189" y="44695"/>
                  </a:cubicBezTo>
                  <a:cubicBezTo>
                    <a:pt x="65535" y="44471"/>
                    <a:pt x="66297" y="44003"/>
                    <a:pt x="66305" y="44003"/>
                  </a:cubicBezTo>
                  <a:close/>
                  <a:moveTo>
                    <a:pt x="162200" y="47141"/>
                  </a:moveTo>
                  <a:lnTo>
                    <a:pt x="162200" y="47141"/>
                  </a:lnTo>
                  <a:cubicBezTo>
                    <a:pt x="162305" y="47240"/>
                    <a:pt x="162409" y="47339"/>
                    <a:pt x="162514" y="47438"/>
                  </a:cubicBezTo>
                  <a:lnTo>
                    <a:pt x="162200" y="47141"/>
                  </a:lnTo>
                  <a:close/>
                  <a:moveTo>
                    <a:pt x="52681" y="54236"/>
                  </a:moveTo>
                  <a:cubicBezTo>
                    <a:pt x="52613" y="54299"/>
                    <a:pt x="52542" y="54365"/>
                    <a:pt x="52471" y="54432"/>
                  </a:cubicBezTo>
                  <a:lnTo>
                    <a:pt x="52471" y="54432"/>
                  </a:lnTo>
                  <a:cubicBezTo>
                    <a:pt x="52261" y="54640"/>
                    <a:pt x="52052" y="54845"/>
                    <a:pt x="51845" y="55049"/>
                  </a:cubicBezTo>
                  <a:lnTo>
                    <a:pt x="51845" y="55049"/>
                  </a:lnTo>
                  <a:cubicBezTo>
                    <a:pt x="52024" y="54876"/>
                    <a:pt x="52295" y="54614"/>
                    <a:pt x="52681" y="54236"/>
                  </a:cubicBezTo>
                  <a:close/>
                  <a:moveTo>
                    <a:pt x="179096" y="71075"/>
                  </a:moveTo>
                  <a:cubicBezTo>
                    <a:pt x="179179" y="71244"/>
                    <a:pt x="179262" y="71414"/>
                    <a:pt x="179344" y="71583"/>
                  </a:cubicBezTo>
                  <a:lnTo>
                    <a:pt x="179096" y="71075"/>
                  </a:lnTo>
                  <a:close/>
                  <a:moveTo>
                    <a:pt x="32341" y="86551"/>
                  </a:moveTo>
                  <a:lnTo>
                    <a:pt x="32138" y="87267"/>
                  </a:lnTo>
                  <a:lnTo>
                    <a:pt x="32138" y="87267"/>
                  </a:lnTo>
                  <a:cubicBezTo>
                    <a:pt x="32204" y="87028"/>
                    <a:pt x="32272" y="86789"/>
                    <a:pt x="32341" y="86551"/>
                  </a:cubicBezTo>
                  <a:close/>
                  <a:moveTo>
                    <a:pt x="187601" y="104570"/>
                  </a:moveTo>
                  <a:cubicBezTo>
                    <a:pt x="187615" y="104750"/>
                    <a:pt x="187628" y="104929"/>
                    <a:pt x="187641" y="105109"/>
                  </a:cubicBezTo>
                  <a:lnTo>
                    <a:pt x="187601" y="104570"/>
                  </a:lnTo>
                  <a:close/>
                  <a:moveTo>
                    <a:pt x="50560" y="157733"/>
                  </a:moveTo>
                  <a:lnTo>
                    <a:pt x="50871" y="158034"/>
                  </a:lnTo>
                  <a:lnTo>
                    <a:pt x="50871" y="158034"/>
                  </a:lnTo>
                  <a:cubicBezTo>
                    <a:pt x="50767" y="157934"/>
                    <a:pt x="50663" y="157834"/>
                    <a:pt x="50560" y="157733"/>
                  </a:cubicBezTo>
                  <a:close/>
                  <a:moveTo>
                    <a:pt x="174660" y="157789"/>
                  </a:moveTo>
                  <a:lnTo>
                    <a:pt x="174660" y="157789"/>
                  </a:lnTo>
                  <a:cubicBezTo>
                    <a:pt x="174596" y="157893"/>
                    <a:pt x="174532" y="157999"/>
                    <a:pt x="174467" y="158106"/>
                  </a:cubicBezTo>
                  <a:lnTo>
                    <a:pt x="173926" y="158952"/>
                  </a:lnTo>
                  <a:cubicBezTo>
                    <a:pt x="173699" y="159315"/>
                    <a:pt x="173609" y="159459"/>
                    <a:pt x="173608" y="159459"/>
                  </a:cubicBezTo>
                  <a:cubicBezTo>
                    <a:pt x="173607" y="159459"/>
                    <a:pt x="174286" y="158372"/>
                    <a:pt x="174660" y="157789"/>
                  </a:cubicBezTo>
                  <a:close/>
                  <a:moveTo>
                    <a:pt x="51687" y="158824"/>
                  </a:moveTo>
                  <a:lnTo>
                    <a:pt x="52591" y="159697"/>
                  </a:lnTo>
                  <a:cubicBezTo>
                    <a:pt x="52288" y="159408"/>
                    <a:pt x="51986" y="159117"/>
                    <a:pt x="51687" y="158824"/>
                  </a:cubicBezTo>
                  <a:close/>
                  <a:moveTo>
                    <a:pt x="164816" y="170161"/>
                  </a:moveTo>
                  <a:cubicBezTo>
                    <a:pt x="164441" y="170509"/>
                    <a:pt x="164063" y="170854"/>
                    <a:pt x="163682" y="171196"/>
                  </a:cubicBezTo>
                  <a:lnTo>
                    <a:pt x="163682" y="171196"/>
                  </a:lnTo>
                  <a:cubicBezTo>
                    <a:pt x="163973" y="170931"/>
                    <a:pt x="164346" y="170591"/>
                    <a:pt x="164816" y="170161"/>
                  </a:cubicBezTo>
                  <a:close/>
                  <a:moveTo>
                    <a:pt x="135288" y="29443"/>
                  </a:moveTo>
                  <a:lnTo>
                    <a:pt x="135288" y="29443"/>
                  </a:lnTo>
                  <a:cubicBezTo>
                    <a:pt x="136388" y="29906"/>
                    <a:pt x="137511" y="30392"/>
                    <a:pt x="138606" y="30879"/>
                  </a:cubicBezTo>
                  <a:cubicBezTo>
                    <a:pt x="139283" y="31184"/>
                    <a:pt x="139926" y="31522"/>
                    <a:pt x="140604" y="31827"/>
                  </a:cubicBezTo>
                  <a:cubicBezTo>
                    <a:pt x="140992" y="32015"/>
                    <a:pt x="141659" y="32366"/>
                    <a:pt x="142127" y="32614"/>
                  </a:cubicBezTo>
                  <a:lnTo>
                    <a:pt x="142127" y="32614"/>
                  </a:lnTo>
                  <a:cubicBezTo>
                    <a:pt x="144123" y="33714"/>
                    <a:pt x="146099" y="34852"/>
                    <a:pt x="148054" y="36094"/>
                  </a:cubicBezTo>
                  <a:cubicBezTo>
                    <a:pt x="152706" y="39043"/>
                    <a:pt x="157085" y="42429"/>
                    <a:pt x="161142" y="46154"/>
                  </a:cubicBezTo>
                  <a:lnTo>
                    <a:pt x="161142" y="46154"/>
                  </a:lnTo>
                  <a:cubicBezTo>
                    <a:pt x="168184" y="53118"/>
                    <a:pt x="174079" y="61156"/>
                    <a:pt x="178564" y="70007"/>
                  </a:cubicBezTo>
                  <a:lnTo>
                    <a:pt x="178564" y="70007"/>
                  </a:lnTo>
                  <a:cubicBezTo>
                    <a:pt x="183485" y="80558"/>
                    <a:pt x="186503" y="91883"/>
                    <a:pt x="187511" y="103465"/>
                  </a:cubicBezTo>
                  <a:lnTo>
                    <a:pt x="187511" y="103465"/>
                  </a:lnTo>
                  <a:cubicBezTo>
                    <a:pt x="188174" y="114583"/>
                    <a:pt x="187032" y="125716"/>
                    <a:pt x="184142" y="136460"/>
                  </a:cubicBezTo>
                  <a:lnTo>
                    <a:pt x="184142" y="136460"/>
                  </a:lnTo>
                  <a:cubicBezTo>
                    <a:pt x="182752" y="140994"/>
                    <a:pt x="181048" y="145436"/>
                    <a:pt x="179005" y="149707"/>
                  </a:cubicBezTo>
                  <a:cubicBezTo>
                    <a:pt x="177888" y="152044"/>
                    <a:pt x="176669" y="154347"/>
                    <a:pt x="175382" y="156616"/>
                  </a:cubicBezTo>
                  <a:cubicBezTo>
                    <a:pt x="175179" y="156953"/>
                    <a:pt x="174976" y="157276"/>
                    <a:pt x="174774" y="157604"/>
                  </a:cubicBezTo>
                  <a:lnTo>
                    <a:pt x="174774" y="157604"/>
                  </a:lnTo>
                  <a:cubicBezTo>
                    <a:pt x="174068" y="158609"/>
                    <a:pt x="173418" y="159641"/>
                    <a:pt x="172707" y="160612"/>
                  </a:cubicBezTo>
                  <a:cubicBezTo>
                    <a:pt x="171217" y="162711"/>
                    <a:pt x="169625" y="164743"/>
                    <a:pt x="167932" y="166673"/>
                  </a:cubicBezTo>
                  <a:cubicBezTo>
                    <a:pt x="167085" y="167621"/>
                    <a:pt x="166239" y="168570"/>
                    <a:pt x="165392" y="169484"/>
                  </a:cubicBezTo>
                  <a:cubicBezTo>
                    <a:pt x="164789" y="170105"/>
                    <a:pt x="163349" y="171460"/>
                    <a:pt x="162928" y="171865"/>
                  </a:cubicBezTo>
                  <a:lnTo>
                    <a:pt x="162928" y="171865"/>
                  </a:lnTo>
                  <a:cubicBezTo>
                    <a:pt x="161655" y="172980"/>
                    <a:pt x="160346" y="174056"/>
                    <a:pt x="158992" y="175072"/>
                  </a:cubicBezTo>
                  <a:cubicBezTo>
                    <a:pt x="157976" y="175850"/>
                    <a:pt x="156960" y="176629"/>
                    <a:pt x="155910" y="177340"/>
                  </a:cubicBezTo>
                  <a:cubicBezTo>
                    <a:pt x="155368" y="177713"/>
                    <a:pt x="154860" y="178052"/>
                    <a:pt x="154318" y="178424"/>
                  </a:cubicBezTo>
                  <a:cubicBezTo>
                    <a:pt x="154219" y="178486"/>
                    <a:pt x="154086" y="178568"/>
                    <a:pt x="153939" y="178658"/>
                  </a:cubicBezTo>
                  <a:lnTo>
                    <a:pt x="153939" y="178658"/>
                  </a:lnTo>
                  <a:cubicBezTo>
                    <a:pt x="153918" y="178671"/>
                    <a:pt x="153897" y="178683"/>
                    <a:pt x="153878" y="178695"/>
                  </a:cubicBezTo>
                  <a:cubicBezTo>
                    <a:pt x="153269" y="179034"/>
                    <a:pt x="152659" y="179372"/>
                    <a:pt x="152050" y="179711"/>
                  </a:cubicBezTo>
                  <a:cubicBezTo>
                    <a:pt x="150898" y="180320"/>
                    <a:pt x="149713" y="180930"/>
                    <a:pt x="148528" y="181472"/>
                  </a:cubicBezTo>
                  <a:cubicBezTo>
                    <a:pt x="147309" y="182081"/>
                    <a:pt x="146056" y="182623"/>
                    <a:pt x="144769" y="183131"/>
                  </a:cubicBezTo>
                  <a:cubicBezTo>
                    <a:pt x="144570" y="183213"/>
                    <a:pt x="144375" y="183295"/>
                    <a:pt x="144182" y="183375"/>
                  </a:cubicBezTo>
                  <a:lnTo>
                    <a:pt x="144182" y="183375"/>
                  </a:lnTo>
                  <a:cubicBezTo>
                    <a:pt x="141646" y="184256"/>
                    <a:pt x="139108" y="184977"/>
                    <a:pt x="136506" y="185569"/>
                  </a:cubicBezTo>
                  <a:cubicBezTo>
                    <a:pt x="135370" y="185840"/>
                    <a:pt x="134213" y="186045"/>
                    <a:pt x="133069" y="186272"/>
                  </a:cubicBezTo>
                  <a:lnTo>
                    <a:pt x="133069" y="186272"/>
                  </a:lnTo>
                  <a:cubicBezTo>
                    <a:pt x="132540" y="186343"/>
                    <a:pt x="132000" y="186413"/>
                    <a:pt x="131460" y="186484"/>
                  </a:cubicBezTo>
                  <a:cubicBezTo>
                    <a:pt x="128446" y="186822"/>
                    <a:pt x="125433" y="187025"/>
                    <a:pt x="122419" y="187093"/>
                  </a:cubicBezTo>
                  <a:lnTo>
                    <a:pt x="119676" y="187093"/>
                  </a:lnTo>
                  <a:cubicBezTo>
                    <a:pt x="118549" y="187031"/>
                    <a:pt x="117428" y="186952"/>
                    <a:pt x="116323" y="186856"/>
                  </a:cubicBezTo>
                  <a:cubicBezTo>
                    <a:pt x="112937" y="186585"/>
                    <a:pt x="109584" y="186145"/>
                    <a:pt x="106266" y="185603"/>
                  </a:cubicBezTo>
                  <a:cubicBezTo>
                    <a:pt x="104572" y="185298"/>
                    <a:pt x="102879" y="184960"/>
                    <a:pt x="101186" y="184587"/>
                  </a:cubicBezTo>
                  <a:lnTo>
                    <a:pt x="100025" y="184322"/>
                  </a:lnTo>
                  <a:lnTo>
                    <a:pt x="100025" y="184322"/>
                  </a:lnTo>
                  <a:cubicBezTo>
                    <a:pt x="99608" y="184215"/>
                    <a:pt x="99191" y="184104"/>
                    <a:pt x="98782" y="183978"/>
                  </a:cubicBezTo>
                  <a:cubicBezTo>
                    <a:pt x="94075" y="182657"/>
                    <a:pt x="89435" y="181065"/>
                    <a:pt x="84864" y="179271"/>
                  </a:cubicBezTo>
                  <a:cubicBezTo>
                    <a:pt x="82764" y="178458"/>
                    <a:pt x="80665" y="177544"/>
                    <a:pt x="78599" y="176629"/>
                  </a:cubicBezTo>
                  <a:cubicBezTo>
                    <a:pt x="77617" y="176155"/>
                    <a:pt x="76601" y="175715"/>
                    <a:pt x="75619" y="175241"/>
                  </a:cubicBezTo>
                  <a:lnTo>
                    <a:pt x="74296" y="174579"/>
                  </a:lnTo>
                  <a:lnTo>
                    <a:pt x="74296" y="174579"/>
                  </a:lnTo>
                  <a:cubicBezTo>
                    <a:pt x="67357" y="170848"/>
                    <a:pt x="60716" y="166590"/>
                    <a:pt x="54657" y="161458"/>
                  </a:cubicBezTo>
                  <a:cubicBezTo>
                    <a:pt x="53532" y="160471"/>
                    <a:pt x="52407" y="159483"/>
                    <a:pt x="51318" y="158459"/>
                  </a:cubicBezTo>
                  <a:lnTo>
                    <a:pt x="51318" y="158459"/>
                  </a:lnTo>
                  <a:cubicBezTo>
                    <a:pt x="45117" y="152297"/>
                    <a:pt x="39933" y="145203"/>
                    <a:pt x="35934" y="137444"/>
                  </a:cubicBezTo>
                  <a:lnTo>
                    <a:pt x="35934" y="137444"/>
                  </a:lnTo>
                  <a:cubicBezTo>
                    <a:pt x="32356" y="129636"/>
                    <a:pt x="30117" y="121277"/>
                    <a:pt x="29315" y="112707"/>
                  </a:cubicBezTo>
                  <a:lnTo>
                    <a:pt x="29315" y="112707"/>
                  </a:lnTo>
                  <a:cubicBezTo>
                    <a:pt x="28884" y="104538"/>
                    <a:pt x="29745" y="96333"/>
                    <a:pt x="31825" y="88419"/>
                  </a:cubicBezTo>
                  <a:lnTo>
                    <a:pt x="31825" y="88419"/>
                  </a:lnTo>
                  <a:cubicBezTo>
                    <a:pt x="33971" y="81426"/>
                    <a:pt x="36986" y="74711"/>
                    <a:pt x="40843" y="68472"/>
                  </a:cubicBezTo>
                  <a:lnTo>
                    <a:pt x="40843" y="68472"/>
                  </a:lnTo>
                  <a:cubicBezTo>
                    <a:pt x="40933" y="68338"/>
                    <a:pt x="41022" y="68202"/>
                    <a:pt x="41111" y="68062"/>
                  </a:cubicBezTo>
                  <a:cubicBezTo>
                    <a:pt x="41687" y="67215"/>
                    <a:pt x="42297" y="66334"/>
                    <a:pt x="42906" y="65488"/>
                  </a:cubicBezTo>
                  <a:cubicBezTo>
                    <a:pt x="44058" y="63896"/>
                    <a:pt x="45277" y="62338"/>
                    <a:pt x="46564" y="60815"/>
                  </a:cubicBezTo>
                  <a:cubicBezTo>
                    <a:pt x="47884" y="59257"/>
                    <a:pt x="49273" y="57699"/>
                    <a:pt x="50695" y="56209"/>
                  </a:cubicBezTo>
                  <a:cubicBezTo>
                    <a:pt x="51069" y="55815"/>
                    <a:pt x="51454" y="55433"/>
                    <a:pt x="51845" y="55049"/>
                  </a:cubicBezTo>
                  <a:lnTo>
                    <a:pt x="51845" y="55049"/>
                  </a:lnTo>
                  <a:cubicBezTo>
                    <a:pt x="51641" y="55245"/>
                    <a:pt x="51555" y="55325"/>
                    <a:pt x="51552" y="55325"/>
                  </a:cubicBezTo>
                  <a:cubicBezTo>
                    <a:pt x="51544" y="55325"/>
                    <a:pt x="52017" y="54858"/>
                    <a:pt x="52471" y="54432"/>
                  </a:cubicBezTo>
                  <a:lnTo>
                    <a:pt x="52471" y="54432"/>
                  </a:lnTo>
                  <a:cubicBezTo>
                    <a:pt x="52545" y="54359"/>
                    <a:pt x="52619" y="54285"/>
                    <a:pt x="52693" y="54211"/>
                  </a:cubicBezTo>
                  <a:cubicBezTo>
                    <a:pt x="52935" y="53969"/>
                    <a:pt x="53199" y="53726"/>
                    <a:pt x="53451" y="53484"/>
                  </a:cubicBezTo>
                  <a:lnTo>
                    <a:pt x="53451" y="53484"/>
                  </a:lnTo>
                  <a:cubicBezTo>
                    <a:pt x="53154" y="53774"/>
                    <a:pt x="52899" y="54024"/>
                    <a:pt x="52681" y="54236"/>
                  </a:cubicBezTo>
                  <a:lnTo>
                    <a:pt x="52681" y="54236"/>
                  </a:lnTo>
                  <a:cubicBezTo>
                    <a:pt x="52757" y="54167"/>
                    <a:pt x="52829" y="54101"/>
                    <a:pt x="52896" y="54042"/>
                  </a:cubicBezTo>
                  <a:cubicBezTo>
                    <a:pt x="55944" y="51299"/>
                    <a:pt x="59195" y="48759"/>
                    <a:pt x="62581" y="46422"/>
                  </a:cubicBezTo>
                  <a:cubicBezTo>
                    <a:pt x="63365" y="45910"/>
                    <a:pt x="64123" y="45397"/>
                    <a:pt x="64901" y="44884"/>
                  </a:cubicBezTo>
                  <a:lnTo>
                    <a:pt x="64901" y="44884"/>
                  </a:lnTo>
                  <a:cubicBezTo>
                    <a:pt x="64999" y="44824"/>
                    <a:pt x="65087" y="44771"/>
                    <a:pt x="65155" y="44729"/>
                  </a:cubicBezTo>
                  <a:cubicBezTo>
                    <a:pt x="66983" y="43679"/>
                    <a:pt x="68880" y="42664"/>
                    <a:pt x="70776" y="41682"/>
                  </a:cubicBezTo>
                  <a:cubicBezTo>
                    <a:pt x="72706" y="40733"/>
                    <a:pt x="74671" y="39853"/>
                    <a:pt x="76702" y="38972"/>
                  </a:cubicBezTo>
                  <a:cubicBezTo>
                    <a:pt x="77441" y="38677"/>
                    <a:pt x="78198" y="38399"/>
                    <a:pt x="78946" y="38101"/>
                  </a:cubicBezTo>
                  <a:lnTo>
                    <a:pt x="78946" y="38101"/>
                  </a:lnTo>
                  <a:cubicBezTo>
                    <a:pt x="79190" y="38016"/>
                    <a:pt x="79436" y="37932"/>
                    <a:pt x="79682" y="37855"/>
                  </a:cubicBezTo>
                  <a:cubicBezTo>
                    <a:pt x="84085" y="36365"/>
                    <a:pt x="88623" y="35180"/>
                    <a:pt x="93194" y="34333"/>
                  </a:cubicBezTo>
                  <a:cubicBezTo>
                    <a:pt x="93329" y="34305"/>
                    <a:pt x="93466" y="34278"/>
                    <a:pt x="93604" y="34251"/>
                  </a:cubicBezTo>
                  <a:lnTo>
                    <a:pt x="93604" y="34251"/>
                  </a:lnTo>
                  <a:lnTo>
                    <a:pt x="93736" y="34231"/>
                  </a:lnTo>
                  <a:cubicBezTo>
                    <a:pt x="95057" y="34028"/>
                    <a:pt x="96411" y="33825"/>
                    <a:pt x="97766" y="33690"/>
                  </a:cubicBezTo>
                  <a:cubicBezTo>
                    <a:pt x="100509" y="33385"/>
                    <a:pt x="103286" y="33182"/>
                    <a:pt x="106062" y="33046"/>
                  </a:cubicBezTo>
                  <a:cubicBezTo>
                    <a:pt x="107451" y="33012"/>
                    <a:pt x="108873" y="32978"/>
                    <a:pt x="110295" y="32978"/>
                  </a:cubicBezTo>
                  <a:lnTo>
                    <a:pt x="112414" y="32978"/>
                  </a:lnTo>
                  <a:cubicBezTo>
                    <a:pt x="115162" y="33094"/>
                    <a:pt x="117910" y="33313"/>
                    <a:pt x="120658" y="33588"/>
                  </a:cubicBezTo>
                  <a:cubicBezTo>
                    <a:pt x="121359" y="33656"/>
                    <a:pt x="122062" y="33690"/>
                    <a:pt x="122763" y="33690"/>
                  </a:cubicBezTo>
                  <a:cubicBezTo>
                    <a:pt x="125886" y="33690"/>
                    <a:pt x="128978" y="33013"/>
                    <a:pt x="131799" y="31658"/>
                  </a:cubicBezTo>
                  <a:cubicBezTo>
                    <a:pt x="132910" y="31110"/>
                    <a:pt x="134143" y="30351"/>
                    <a:pt x="135288" y="29443"/>
                  </a:cubicBezTo>
                  <a:close/>
                  <a:moveTo>
                    <a:pt x="94563" y="1"/>
                  </a:moveTo>
                  <a:cubicBezTo>
                    <a:pt x="89887" y="1"/>
                    <a:pt x="85214" y="159"/>
                    <a:pt x="80529" y="469"/>
                  </a:cubicBezTo>
                  <a:cubicBezTo>
                    <a:pt x="76702" y="740"/>
                    <a:pt x="73045" y="2095"/>
                    <a:pt x="69964" y="4363"/>
                  </a:cubicBezTo>
                  <a:cubicBezTo>
                    <a:pt x="67796" y="6023"/>
                    <a:pt x="65189" y="9071"/>
                    <a:pt x="65053" y="11983"/>
                  </a:cubicBezTo>
                  <a:cubicBezTo>
                    <a:pt x="64894" y="15697"/>
                    <a:pt x="66832" y="18229"/>
                    <a:pt x="69579" y="19743"/>
                  </a:cubicBezTo>
                  <a:lnTo>
                    <a:pt x="69579" y="19743"/>
                  </a:lnTo>
                  <a:cubicBezTo>
                    <a:pt x="61356" y="22849"/>
                    <a:pt x="53489" y="26881"/>
                    <a:pt x="46056" y="31658"/>
                  </a:cubicBezTo>
                  <a:cubicBezTo>
                    <a:pt x="27024" y="43883"/>
                    <a:pt x="11345" y="63185"/>
                    <a:pt x="4776" y="84993"/>
                  </a:cubicBezTo>
                  <a:cubicBezTo>
                    <a:pt x="1321" y="96439"/>
                    <a:pt x="1" y="107581"/>
                    <a:pt x="1017" y="119501"/>
                  </a:cubicBezTo>
                  <a:cubicBezTo>
                    <a:pt x="1931" y="130710"/>
                    <a:pt x="5487" y="141241"/>
                    <a:pt x="10736" y="151164"/>
                  </a:cubicBezTo>
                  <a:cubicBezTo>
                    <a:pt x="23367" y="175038"/>
                    <a:pt x="47579" y="190954"/>
                    <a:pt x="72436" y="199962"/>
                  </a:cubicBezTo>
                  <a:cubicBezTo>
                    <a:pt x="86674" y="205122"/>
                    <a:pt x="101954" y="208165"/>
                    <a:pt x="117178" y="208165"/>
                  </a:cubicBezTo>
                  <a:cubicBezTo>
                    <a:pt x="126829" y="208165"/>
                    <a:pt x="136457" y="206942"/>
                    <a:pt x="145785" y="204262"/>
                  </a:cubicBezTo>
                  <a:cubicBezTo>
                    <a:pt x="165256" y="198675"/>
                    <a:pt x="182967" y="187059"/>
                    <a:pt x="195192" y="170872"/>
                  </a:cubicBezTo>
                  <a:cubicBezTo>
                    <a:pt x="206333" y="155972"/>
                    <a:pt x="213377" y="138397"/>
                    <a:pt x="215544" y="119941"/>
                  </a:cubicBezTo>
                  <a:cubicBezTo>
                    <a:pt x="217712" y="102095"/>
                    <a:pt x="215510" y="83233"/>
                    <a:pt x="208602" y="66605"/>
                  </a:cubicBezTo>
                  <a:cubicBezTo>
                    <a:pt x="200983" y="48217"/>
                    <a:pt x="188521" y="32369"/>
                    <a:pt x="171995" y="21160"/>
                  </a:cubicBezTo>
                  <a:cubicBezTo>
                    <a:pt x="151948" y="7547"/>
                    <a:pt x="127566" y="1113"/>
                    <a:pt x="103556" y="198"/>
                  </a:cubicBezTo>
                  <a:cubicBezTo>
                    <a:pt x="100555" y="66"/>
                    <a:pt x="97558" y="1"/>
                    <a:pt x="94563" y="1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4" name="Google Shape;3644;p52"/>
            <p:cNvSpPr/>
            <p:nvPr/>
          </p:nvSpPr>
          <p:spPr>
            <a:xfrm>
              <a:off x="1927951" y="1635649"/>
              <a:ext cx="271596" cy="259686"/>
            </a:xfrm>
            <a:custGeom>
              <a:avLst/>
              <a:gdLst/>
              <a:ahLst/>
              <a:cxnLst/>
              <a:rect l="l" t="t" r="r" b="b"/>
              <a:pathLst>
                <a:path w="217712" h="208165" extrusionOk="0">
                  <a:moveTo>
                    <a:pt x="140434" y="31692"/>
                  </a:moveTo>
                  <a:cubicBezTo>
                    <a:pt x="140813" y="31896"/>
                    <a:pt x="141192" y="32101"/>
                    <a:pt x="141570" y="32308"/>
                  </a:cubicBezTo>
                  <a:lnTo>
                    <a:pt x="141570" y="32308"/>
                  </a:lnTo>
                  <a:cubicBezTo>
                    <a:pt x="141267" y="32144"/>
                    <a:pt x="140893" y="31941"/>
                    <a:pt x="140434" y="31692"/>
                  </a:cubicBezTo>
                  <a:close/>
                  <a:moveTo>
                    <a:pt x="66305" y="44003"/>
                  </a:moveTo>
                  <a:lnTo>
                    <a:pt x="66305" y="44003"/>
                  </a:lnTo>
                  <a:cubicBezTo>
                    <a:pt x="66311" y="44003"/>
                    <a:pt x="65985" y="44209"/>
                    <a:pt x="64986" y="44831"/>
                  </a:cubicBezTo>
                  <a:cubicBezTo>
                    <a:pt x="64970" y="44841"/>
                    <a:pt x="64954" y="44850"/>
                    <a:pt x="64939" y="44860"/>
                  </a:cubicBezTo>
                  <a:lnTo>
                    <a:pt x="64939" y="44860"/>
                  </a:lnTo>
                  <a:cubicBezTo>
                    <a:pt x="65022" y="44805"/>
                    <a:pt x="65105" y="44750"/>
                    <a:pt x="65189" y="44695"/>
                  </a:cubicBezTo>
                  <a:cubicBezTo>
                    <a:pt x="65535" y="44471"/>
                    <a:pt x="66297" y="44003"/>
                    <a:pt x="66305" y="44003"/>
                  </a:cubicBezTo>
                  <a:close/>
                  <a:moveTo>
                    <a:pt x="162200" y="47141"/>
                  </a:moveTo>
                  <a:lnTo>
                    <a:pt x="162200" y="47141"/>
                  </a:lnTo>
                  <a:cubicBezTo>
                    <a:pt x="162305" y="47240"/>
                    <a:pt x="162409" y="47339"/>
                    <a:pt x="162514" y="47438"/>
                  </a:cubicBezTo>
                  <a:lnTo>
                    <a:pt x="162200" y="47141"/>
                  </a:lnTo>
                  <a:close/>
                  <a:moveTo>
                    <a:pt x="52681" y="54236"/>
                  </a:moveTo>
                  <a:cubicBezTo>
                    <a:pt x="52613" y="54299"/>
                    <a:pt x="52542" y="54365"/>
                    <a:pt x="52471" y="54432"/>
                  </a:cubicBezTo>
                  <a:lnTo>
                    <a:pt x="52471" y="54432"/>
                  </a:lnTo>
                  <a:cubicBezTo>
                    <a:pt x="52261" y="54640"/>
                    <a:pt x="52052" y="54845"/>
                    <a:pt x="51845" y="55049"/>
                  </a:cubicBezTo>
                  <a:lnTo>
                    <a:pt x="51845" y="55049"/>
                  </a:lnTo>
                  <a:cubicBezTo>
                    <a:pt x="52024" y="54876"/>
                    <a:pt x="52295" y="54614"/>
                    <a:pt x="52681" y="54236"/>
                  </a:cubicBezTo>
                  <a:close/>
                  <a:moveTo>
                    <a:pt x="179096" y="71075"/>
                  </a:moveTo>
                  <a:cubicBezTo>
                    <a:pt x="179179" y="71244"/>
                    <a:pt x="179262" y="71414"/>
                    <a:pt x="179344" y="71583"/>
                  </a:cubicBezTo>
                  <a:lnTo>
                    <a:pt x="179096" y="71075"/>
                  </a:lnTo>
                  <a:close/>
                  <a:moveTo>
                    <a:pt x="32341" y="86551"/>
                  </a:moveTo>
                  <a:lnTo>
                    <a:pt x="32138" y="87267"/>
                  </a:lnTo>
                  <a:lnTo>
                    <a:pt x="32138" y="87267"/>
                  </a:lnTo>
                  <a:cubicBezTo>
                    <a:pt x="32204" y="87028"/>
                    <a:pt x="32272" y="86789"/>
                    <a:pt x="32341" y="86551"/>
                  </a:cubicBezTo>
                  <a:close/>
                  <a:moveTo>
                    <a:pt x="187601" y="104570"/>
                  </a:moveTo>
                  <a:cubicBezTo>
                    <a:pt x="187615" y="104750"/>
                    <a:pt x="187628" y="104929"/>
                    <a:pt x="187641" y="105109"/>
                  </a:cubicBezTo>
                  <a:lnTo>
                    <a:pt x="187601" y="104570"/>
                  </a:lnTo>
                  <a:close/>
                  <a:moveTo>
                    <a:pt x="50560" y="157733"/>
                  </a:moveTo>
                  <a:lnTo>
                    <a:pt x="50871" y="158034"/>
                  </a:lnTo>
                  <a:lnTo>
                    <a:pt x="50871" y="158034"/>
                  </a:lnTo>
                  <a:cubicBezTo>
                    <a:pt x="50767" y="157934"/>
                    <a:pt x="50663" y="157834"/>
                    <a:pt x="50560" y="157733"/>
                  </a:cubicBezTo>
                  <a:close/>
                  <a:moveTo>
                    <a:pt x="174660" y="157789"/>
                  </a:moveTo>
                  <a:lnTo>
                    <a:pt x="174660" y="157789"/>
                  </a:lnTo>
                  <a:cubicBezTo>
                    <a:pt x="174596" y="157893"/>
                    <a:pt x="174532" y="157999"/>
                    <a:pt x="174467" y="158106"/>
                  </a:cubicBezTo>
                  <a:lnTo>
                    <a:pt x="173926" y="158952"/>
                  </a:lnTo>
                  <a:cubicBezTo>
                    <a:pt x="173699" y="159315"/>
                    <a:pt x="173609" y="159459"/>
                    <a:pt x="173608" y="159459"/>
                  </a:cubicBezTo>
                  <a:cubicBezTo>
                    <a:pt x="173607" y="159459"/>
                    <a:pt x="174286" y="158372"/>
                    <a:pt x="174660" y="157789"/>
                  </a:cubicBezTo>
                  <a:close/>
                  <a:moveTo>
                    <a:pt x="51687" y="158824"/>
                  </a:moveTo>
                  <a:lnTo>
                    <a:pt x="52591" y="159697"/>
                  </a:lnTo>
                  <a:cubicBezTo>
                    <a:pt x="52288" y="159408"/>
                    <a:pt x="51986" y="159117"/>
                    <a:pt x="51687" y="158824"/>
                  </a:cubicBezTo>
                  <a:close/>
                  <a:moveTo>
                    <a:pt x="164816" y="170161"/>
                  </a:moveTo>
                  <a:cubicBezTo>
                    <a:pt x="164441" y="170509"/>
                    <a:pt x="164063" y="170854"/>
                    <a:pt x="163682" y="171196"/>
                  </a:cubicBezTo>
                  <a:lnTo>
                    <a:pt x="163682" y="171196"/>
                  </a:lnTo>
                  <a:cubicBezTo>
                    <a:pt x="163973" y="170931"/>
                    <a:pt x="164346" y="170591"/>
                    <a:pt x="164816" y="170161"/>
                  </a:cubicBezTo>
                  <a:close/>
                  <a:moveTo>
                    <a:pt x="135288" y="29443"/>
                  </a:moveTo>
                  <a:lnTo>
                    <a:pt x="135288" y="29443"/>
                  </a:lnTo>
                  <a:cubicBezTo>
                    <a:pt x="136388" y="29906"/>
                    <a:pt x="137511" y="30392"/>
                    <a:pt x="138606" y="30879"/>
                  </a:cubicBezTo>
                  <a:cubicBezTo>
                    <a:pt x="139283" y="31184"/>
                    <a:pt x="139926" y="31522"/>
                    <a:pt x="140604" y="31827"/>
                  </a:cubicBezTo>
                  <a:cubicBezTo>
                    <a:pt x="140992" y="32015"/>
                    <a:pt x="141659" y="32366"/>
                    <a:pt x="142127" y="32614"/>
                  </a:cubicBezTo>
                  <a:lnTo>
                    <a:pt x="142127" y="32614"/>
                  </a:lnTo>
                  <a:cubicBezTo>
                    <a:pt x="144123" y="33714"/>
                    <a:pt x="146099" y="34852"/>
                    <a:pt x="148054" y="36094"/>
                  </a:cubicBezTo>
                  <a:cubicBezTo>
                    <a:pt x="152706" y="39043"/>
                    <a:pt x="157085" y="42429"/>
                    <a:pt x="161142" y="46154"/>
                  </a:cubicBezTo>
                  <a:lnTo>
                    <a:pt x="161142" y="46154"/>
                  </a:lnTo>
                  <a:cubicBezTo>
                    <a:pt x="168184" y="53118"/>
                    <a:pt x="174079" y="61156"/>
                    <a:pt x="178564" y="70007"/>
                  </a:cubicBezTo>
                  <a:lnTo>
                    <a:pt x="178564" y="70007"/>
                  </a:lnTo>
                  <a:cubicBezTo>
                    <a:pt x="183485" y="80558"/>
                    <a:pt x="186503" y="91883"/>
                    <a:pt x="187511" y="103465"/>
                  </a:cubicBezTo>
                  <a:lnTo>
                    <a:pt x="187511" y="103465"/>
                  </a:lnTo>
                  <a:cubicBezTo>
                    <a:pt x="188174" y="114583"/>
                    <a:pt x="187032" y="125716"/>
                    <a:pt x="184142" y="136460"/>
                  </a:cubicBezTo>
                  <a:lnTo>
                    <a:pt x="184142" y="136460"/>
                  </a:lnTo>
                  <a:cubicBezTo>
                    <a:pt x="182752" y="140994"/>
                    <a:pt x="181048" y="145436"/>
                    <a:pt x="179005" y="149707"/>
                  </a:cubicBezTo>
                  <a:cubicBezTo>
                    <a:pt x="177888" y="152044"/>
                    <a:pt x="176669" y="154347"/>
                    <a:pt x="175382" y="156616"/>
                  </a:cubicBezTo>
                  <a:cubicBezTo>
                    <a:pt x="175179" y="156953"/>
                    <a:pt x="174976" y="157276"/>
                    <a:pt x="174774" y="157604"/>
                  </a:cubicBezTo>
                  <a:lnTo>
                    <a:pt x="174774" y="157604"/>
                  </a:lnTo>
                  <a:cubicBezTo>
                    <a:pt x="174068" y="158609"/>
                    <a:pt x="173418" y="159641"/>
                    <a:pt x="172707" y="160612"/>
                  </a:cubicBezTo>
                  <a:cubicBezTo>
                    <a:pt x="171217" y="162711"/>
                    <a:pt x="169625" y="164743"/>
                    <a:pt x="167932" y="166673"/>
                  </a:cubicBezTo>
                  <a:cubicBezTo>
                    <a:pt x="167085" y="167621"/>
                    <a:pt x="166239" y="168570"/>
                    <a:pt x="165392" y="169484"/>
                  </a:cubicBezTo>
                  <a:cubicBezTo>
                    <a:pt x="164789" y="170105"/>
                    <a:pt x="163349" y="171460"/>
                    <a:pt x="162928" y="171865"/>
                  </a:cubicBezTo>
                  <a:lnTo>
                    <a:pt x="162928" y="171865"/>
                  </a:lnTo>
                  <a:cubicBezTo>
                    <a:pt x="161655" y="172980"/>
                    <a:pt x="160346" y="174056"/>
                    <a:pt x="158992" y="175072"/>
                  </a:cubicBezTo>
                  <a:cubicBezTo>
                    <a:pt x="157976" y="175850"/>
                    <a:pt x="156960" y="176629"/>
                    <a:pt x="155910" y="177340"/>
                  </a:cubicBezTo>
                  <a:cubicBezTo>
                    <a:pt x="155368" y="177713"/>
                    <a:pt x="154860" y="178052"/>
                    <a:pt x="154318" y="178424"/>
                  </a:cubicBezTo>
                  <a:cubicBezTo>
                    <a:pt x="154219" y="178486"/>
                    <a:pt x="154086" y="178568"/>
                    <a:pt x="153939" y="178658"/>
                  </a:cubicBezTo>
                  <a:lnTo>
                    <a:pt x="153939" y="178658"/>
                  </a:lnTo>
                  <a:cubicBezTo>
                    <a:pt x="153918" y="178671"/>
                    <a:pt x="153897" y="178683"/>
                    <a:pt x="153878" y="178695"/>
                  </a:cubicBezTo>
                  <a:cubicBezTo>
                    <a:pt x="153269" y="179034"/>
                    <a:pt x="152659" y="179372"/>
                    <a:pt x="152050" y="179711"/>
                  </a:cubicBezTo>
                  <a:cubicBezTo>
                    <a:pt x="150898" y="180320"/>
                    <a:pt x="149713" y="180930"/>
                    <a:pt x="148528" y="181472"/>
                  </a:cubicBezTo>
                  <a:cubicBezTo>
                    <a:pt x="147309" y="182081"/>
                    <a:pt x="146056" y="182623"/>
                    <a:pt x="144769" y="183131"/>
                  </a:cubicBezTo>
                  <a:cubicBezTo>
                    <a:pt x="144570" y="183213"/>
                    <a:pt x="144375" y="183295"/>
                    <a:pt x="144182" y="183375"/>
                  </a:cubicBezTo>
                  <a:lnTo>
                    <a:pt x="144182" y="183375"/>
                  </a:lnTo>
                  <a:cubicBezTo>
                    <a:pt x="141646" y="184256"/>
                    <a:pt x="139108" y="184977"/>
                    <a:pt x="136506" y="185569"/>
                  </a:cubicBezTo>
                  <a:cubicBezTo>
                    <a:pt x="135370" y="185840"/>
                    <a:pt x="134213" y="186045"/>
                    <a:pt x="133069" y="186272"/>
                  </a:cubicBezTo>
                  <a:lnTo>
                    <a:pt x="133069" y="186272"/>
                  </a:lnTo>
                  <a:cubicBezTo>
                    <a:pt x="132540" y="186343"/>
                    <a:pt x="132000" y="186413"/>
                    <a:pt x="131460" y="186484"/>
                  </a:cubicBezTo>
                  <a:cubicBezTo>
                    <a:pt x="128446" y="186822"/>
                    <a:pt x="125433" y="187025"/>
                    <a:pt x="122419" y="187093"/>
                  </a:cubicBezTo>
                  <a:lnTo>
                    <a:pt x="119676" y="187093"/>
                  </a:lnTo>
                  <a:cubicBezTo>
                    <a:pt x="118549" y="187031"/>
                    <a:pt x="117428" y="186952"/>
                    <a:pt x="116323" y="186856"/>
                  </a:cubicBezTo>
                  <a:cubicBezTo>
                    <a:pt x="112937" y="186585"/>
                    <a:pt x="109584" y="186145"/>
                    <a:pt x="106266" y="185603"/>
                  </a:cubicBezTo>
                  <a:cubicBezTo>
                    <a:pt x="104572" y="185298"/>
                    <a:pt x="102879" y="184960"/>
                    <a:pt x="101186" y="184587"/>
                  </a:cubicBezTo>
                  <a:lnTo>
                    <a:pt x="100025" y="184322"/>
                  </a:lnTo>
                  <a:lnTo>
                    <a:pt x="100025" y="184322"/>
                  </a:lnTo>
                  <a:cubicBezTo>
                    <a:pt x="99608" y="184215"/>
                    <a:pt x="99191" y="184104"/>
                    <a:pt x="98782" y="183978"/>
                  </a:cubicBezTo>
                  <a:cubicBezTo>
                    <a:pt x="94075" y="182657"/>
                    <a:pt x="89435" y="181065"/>
                    <a:pt x="84864" y="179271"/>
                  </a:cubicBezTo>
                  <a:cubicBezTo>
                    <a:pt x="82764" y="178458"/>
                    <a:pt x="80665" y="177544"/>
                    <a:pt x="78599" y="176629"/>
                  </a:cubicBezTo>
                  <a:cubicBezTo>
                    <a:pt x="77617" y="176155"/>
                    <a:pt x="76601" y="175715"/>
                    <a:pt x="75619" y="175241"/>
                  </a:cubicBezTo>
                  <a:lnTo>
                    <a:pt x="74296" y="174579"/>
                  </a:lnTo>
                  <a:lnTo>
                    <a:pt x="74296" y="174579"/>
                  </a:lnTo>
                  <a:cubicBezTo>
                    <a:pt x="67357" y="170848"/>
                    <a:pt x="60716" y="166590"/>
                    <a:pt x="54657" y="161458"/>
                  </a:cubicBezTo>
                  <a:cubicBezTo>
                    <a:pt x="53532" y="160471"/>
                    <a:pt x="52407" y="159483"/>
                    <a:pt x="51318" y="158459"/>
                  </a:cubicBezTo>
                  <a:lnTo>
                    <a:pt x="51318" y="158459"/>
                  </a:lnTo>
                  <a:cubicBezTo>
                    <a:pt x="45117" y="152297"/>
                    <a:pt x="39933" y="145203"/>
                    <a:pt x="35934" y="137444"/>
                  </a:cubicBezTo>
                  <a:lnTo>
                    <a:pt x="35934" y="137444"/>
                  </a:lnTo>
                  <a:cubicBezTo>
                    <a:pt x="32356" y="129636"/>
                    <a:pt x="30117" y="121277"/>
                    <a:pt x="29315" y="112707"/>
                  </a:cubicBezTo>
                  <a:lnTo>
                    <a:pt x="29315" y="112707"/>
                  </a:lnTo>
                  <a:cubicBezTo>
                    <a:pt x="28884" y="104538"/>
                    <a:pt x="29745" y="96333"/>
                    <a:pt x="31825" y="88419"/>
                  </a:cubicBezTo>
                  <a:lnTo>
                    <a:pt x="31825" y="88419"/>
                  </a:lnTo>
                  <a:cubicBezTo>
                    <a:pt x="33971" y="81426"/>
                    <a:pt x="36986" y="74711"/>
                    <a:pt x="40843" y="68472"/>
                  </a:cubicBezTo>
                  <a:lnTo>
                    <a:pt x="40843" y="68472"/>
                  </a:lnTo>
                  <a:cubicBezTo>
                    <a:pt x="40933" y="68338"/>
                    <a:pt x="41022" y="68202"/>
                    <a:pt x="41111" y="68062"/>
                  </a:cubicBezTo>
                  <a:cubicBezTo>
                    <a:pt x="41687" y="67215"/>
                    <a:pt x="42297" y="66334"/>
                    <a:pt x="42906" y="65488"/>
                  </a:cubicBezTo>
                  <a:cubicBezTo>
                    <a:pt x="44058" y="63896"/>
                    <a:pt x="45277" y="62338"/>
                    <a:pt x="46564" y="60815"/>
                  </a:cubicBezTo>
                  <a:cubicBezTo>
                    <a:pt x="47884" y="59257"/>
                    <a:pt x="49273" y="57699"/>
                    <a:pt x="50695" y="56209"/>
                  </a:cubicBezTo>
                  <a:cubicBezTo>
                    <a:pt x="51069" y="55815"/>
                    <a:pt x="51454" y="55433"/>
                    <a:pt x="51845" y="55049"/>
                  </a:cubicBezTo>
                  <a:lnTo>
                    <a:pt x="51845" y="55049"/>
                  </a:lnTo>
                  <a:cubicBezTo>
                    <a:pt x="51641" y="55245"/>
                    <a:pt x="51555" y="55325"/>
                    <a:pt x="51552" y="55325"/>
                  </a:cubicBezTo>
                  <a:cubicBezTo>
                    <a:pt x="51544" y="55325"/>
                    <a:pt x="52017" y="54858"/>
                    <a:pt x="52471" y="54432"/>
                  </a:cubicBezTo>
                  <a:lnTo>
                    <a:pt x="52471" y="54432"/>
                  </a:lnTo>
                  <a:cubicBezTo>
                    <a:pt x="52545" y="54359"/>
                    <a:pt x="52619" y="54285"/>
                    <a:pt x="52693" y="54211"/>
                  </a:cubicBezTo>
                  <a:cubicBezTo>
                    <a:pt x="52935" y="53969"/>
                    <a:pt x="53199" y="53726"/>
                    <a:pt x="53451" y="53484"/>
                  </a:cubicBezTo>
                  <a:lnTo>
                    <a:pt x="53451" y="53484"/>
                  </a:lnTo>
                  <a:cubicBezTo>
                    <a:pt x="53154" y="53774"/>
                    <a:pt x="52899" y="54024"/>
                    <a:pt x="52681" y="54236"/>
                  </a:cubicBezTo>
                  <a:lnTo>
                    <a:pt x="52681" y="54236"/>
                  </a:lnTo>
                  <a:cubicBezTo>
                    <a:pt x="52757" y="54167"/>
                    <a:pt x="52829" y="54101"/>
                    <a:pt x="52896" y="54042"/>
                  </a:cubicBezTo>
                  <a:cubicBezTo>
                    <a:pt x="55944" y="51299"/>
                    <a:pt x="59195" y="48759"/>
                    <a:pt x="62581" y="46422"/>
                  </a:cubicBezTo>
                  <a:cubicBezTo>
                    <a:pt x="63365" y="45910"/>
                    <a:pt x="64123" y="45397"/>
                    <a:pt x="64901" y="44884"/>
                  </a:cubicBezTo>
                  <a:lnTo>
                    <a:pt x="64901" y="44884"/>
                  </a:lnTo>
                  <a:cubicBezTo>
                    <a:pt x="64999" y="44824"/>
                    <a:pt x="65087" y="44771"/>
                    <a:pt x="65155" y="44729"/>
                  </a:cubicBezTo>
                  <a:cubicBezTo>
                    <a:pt x="66983" y="43679"/>
                    <a:pt x="68880" y="42664"/>
                    <a:pt x="70776" y="41682"/>
                  </a:cubicBezTo>
                  <a:cubicBezTo>
                    <a:pt x="72706" y="40733"/>
                    <a:pt x="74671" y="39853"/>
                    <a:pt x="76702" y="38972"/>
                  </a:cubicBezTo>
                  <a:cubicBezTo>
                    <a:pt x="77441" y="38677"/>
                    <a:pt x="78198" y="38399"/>
                    <a:pt x="78946" y="38101"/>
                  </a:cubicBezTo>
                  <a:lnTo>
                    <a:pt x="78946" y="38101"/>
                  </a:lnTo>
                  <a:cubicBezTo>
                    <a:pt x="79190" y="38016"/>
                    <a:pt x="79436" y="37932"/>
                    <a:pt x="79682" y="37855"/>
                  </a:cubicBezTo>
                  <a:cubicBezTo>
                    <a:pt x="84085" y="36365"/>
                    <a:pt x="88623" y="35180"/>
                    <a:pt x="93194" y="34333"/>
                  </a:cubicBezTo>
                  <a:cubicBezTo>
                    <a:pt x="93329" y="34305"/>
                    <a:pt x="93466" y="34278"/>
                    <a:pt x="93604" y="34251"/>
                  </a:cubicBezTo>
                  <a:lnTo>
                    <a:pt x="93604" y="34251"/>
                  </a:lnTo>
                  <a:lnTo>
                    <a:pt x="93736" y="34231"/>
                  </a:lnTo>
                  <a:cubicBezTo>
                    <a:pt x="95057" y="34028"/>
                    <a:pt x="96411" y="33825"/>
                    <a:pt x="97766" y="33690"/>
                  </a:cubicBezTo>
                  <a:cubicBezTo>
                    <a:pt x="100509" y="33385"/>
                    <a:pt x="103286" y="33182"/>
                    <a:pt x="106062" y="33046"/>
                  </a:cubicBezTo>
                  <a:cubicBezTo>
                    <a:pt x="107451" y="33012"/>
                    <a:pt x="108873" y="32978"/>
                    <a:pt x="110295" y="32978"/>
                  </a:cubicBezTo>
                  <a:lnTo>
                    <a:pt x="112414" y="32978"/>
                  </a:lnTo>
                  <a:cubicBezTo>
                    <a:pt x="115162" y="33094"/>
                    <a:pt x="117910" y="33313"/>
                    <a:pt x="120658" y="33588"/>
                  </a:cubicBezTo>
                  <a:cubicBezTo>
                    <a:pt x="121359" y="33656"/>
                    <a:pt x="122062" y="33690"/>
                    <a:pt x="122763" y="33690"/>
                  </a:cubicBezTo>
                  <a:cubicBezTo>
                    <a:pt x="125886" y="33690"/>
                    <a:pt x="128978" y="33013"/>
                    <a:pt x="131799" y="31658"/>
                  </a:cubicBezTo>
                  <a:cubicBezTo>
                    <a:pt x="132910" y="31110"/>
                    <a:pt x="134143" y="30351"/>
                    <a:pt x="135288" y="29443"/>
                  </a:cubicBezTo>
                  <a:close/>
                  <a:moveTo>
                    <a:pt x="94563" y="1"/>
                  </a:moveTo>
                  <a:cubicBezTo>
                    <a:pt x="89887" y="1"/>
                    <a:pt x="85214" y="159"/>
                    <a:pt x="80529" y="469"/>
                  </a:cubicBezTo>
                  <a:cubicBezTo>
                    <a:pt x="76702" y="740"/>
                    <a:pt x="73045" y="2095"/>
                    <a:pt x="69964" y="4363"/>
                  </a:cubicBezTo>
                  <a:cubicBezTo>
                    <a:pt x="67796" y="6023"/>
                    <a:pt x="65189" y="9071"/>
                    <a:pt x="65053" y="11983"/>
                  </a:cubicBezTo>
                  <a:cubicBezTo>
                    <a:pt x="64894" y="15697"/>
                    <a:pt x="66832" y="18229"/>
                    <a:pt x="69579" y="19743"/>
                  </a:cubicBezTo>
                  <a:lnTo>
                    <a:pt x="69579" y="19743"/>
                  </a:lnTo>
                  <a:cubicBezTo>
                    <a:pt x="61356" y="22849"/>
                    <a:pt x="53489" y="26881"/>
                    <a:pt x="46056" y="31658"/>
                  </a:cubicBezTo>
                  <a:cubicBezTo>
                    <a:pt x="27024" y="43883"/>
                    <a:pt x="11345" y="63185"/>
                    <a:pt x="4776" y="84993"/>
                  </a:cubicBezTo>
                  <a:cubicBezTo>
                    <a:pt x="1321" y="96439"/>
                    <a:pt x="1" y="107581"/>
                    <a:pt x="1017" y="119501"/>
                  </a:cubicBezTo>
                  <a:cubicBezTo>
                    <a:pt x="1931" y="130710"/>
                    <a:pt x="5487" y="141241"/>
                    <a:pt x="10736" y="151164"/>
                  </a:cubicBezTo>
                  <a:cubicBezTo>
                    <a:pt x="23367" y="175038"/>
                    <a:pt x="47579" y="190954"/>
                    <a:pt x="72436" y="199962"/>
                  </a:cubicBezTo>
                  <a:cubicBezTo>
                    <a:pt x="86674" y="205122"/>
                    <a:pt x="101954" y="208165"/>
                    <a:pt x="117178" y="208165"/>
                  </a:cubicBezTo>
                  <a:cubicBezTo>
                    <a:pt x="126829" y="208165"/>
                    <a:pt x="136457" y="206942"/>
                    <a:pt x="145785" y="204262"/>
                  </a:cubicBezTo>
                  <a:cubicBezTo>
                    <a:pt x="165256" y="198675"/>
                    <a:pt x="182967" y="187059"/>
                    <a:pt x="195192" y="170872"/>
                  </a:cubicBezTo>
                  <a:cubicBezTo>
                    <a:pt x="206333" y="155972"/>
                    <a:pt x="213377" y="138397"/>
                    <a:pt x="215544" y="119941"/>
                  </a:cubicBezTo>
                  <a:cubicBezTo>
                    <a:pt x="217712" y="102095"/>
                    <a:pt x="215510" y="83233"/>
                    <a:pt x="208602" y="66605"/>
                  </a:cubicBezTo>
                  <a:cubicBezTo>
                    <a:pt x="200983" y="48217"/>
                    <a:pt x="188521" y="32369"/>
                    <a:pt x="171995" y="21160"/>
                  </a:cubicBezTo>
                  <a:cubicBezTo>
                    <a:pt x="151948" y="7547"/>
                    <a:pt x="127566" y="1113"/>
                    <a:pt x="103556" y="198"/>
                  </a:cubicBezTo>
                  <a:cubicBezTo>
                    <a:pt x="100555" y="66"/>
                    <a:pt x="97558" y="1"/>
                    <a:pt x="94563" y="1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5" name="Google Shape;3645;p52"/>
            <p:cNvSpPr/>
            <p:nvPr/>
          </p:nvSpPr>
          <p:spPr>
            <a:xfrm>
              <a:off x="720001" y="115874"/>
              <a:ext cx="271596" cy="259686"/>
            </a:xfrm>
            <a:custGeom>
              <a:avLst/>
              <a:gdLst/>
              <a:ahLst/>
              <a:cxnLst/>
              <a:rect l="l" t="t" r="r" b="b"/>
              <a:pathLst>
                <a:path w="217712" h="208165" extrusionOk="0">
                  <a:moveTo>
                    <a:pt x="140434" y="31692"/>
                  </a:moveTo>
                  <a:cubicBezTo>
                    <a:pt x="140813" y="31896"/>
                    <a:pt x="141192" y="32101"/>
                    <a:pt x="141570" y="32308"/>
                  </a:cubicBezTo>
                  <a:lnTo>
                    <a:pt x="141570" y="32308"/>
                  </a:lnTo>
                  <a:cubicBezTo>
                    <a:pt x="141267" y="32144"/>
                    <a:pt x="140893" y="31941"/>
                    <a:pt x="140434" y="31692"/>
                  </a:cubicBezTo>
                  <a:close/>
                  <a:moveTo>
                    <a:pt x="66305" y="44003"/>
                  </a:moveTo>
                  <a:lnTo>
                    <a:pt x="66305" y="44003"/>
                  </a:lnTo>
                  <a:cubicBezTo>
                    <a:pt x="66311" y="44003"/>
                    <a:pt x="65985" y="44209"/>
                    <a:pt x="64986" y="44831"/>
                  </a:cubicBezTo>
                  <a:cubicBezTo>
                    <a:pt x="64970" y="44841"/>
                    <a:pt x="64954" y="44850"/>
                    <a:pt x="64939" y="44860"/>
                  </a:cubicBezTo>
                  <a:lnTo>
                    <a:pt x="64939" y="44860"/>
                  </a:lnTo>
                  <a:cubicBezTo>
                    <a:pt x="65022" y="44805"/>
                    <a:pt x="65105" y="44750"/>
                    <a:pt x="65189" y="44695"/>
                  </a:cubicBezTo>
                  <a:cubicBezTo>
                    <a:pt x="65535" y="44471"/>
                    <a:pt x="66297" y="44003"/>
                    <a:pt x="66305" y="44003"/>
                  </a:cubicBezTo>
                  <a:close/>
                  <a:moveTo>
                    <a:pt x="162200" y="47141"/>
                  </a:moveTo>
                  <a:lnTo>
                    <a:pt x="162200" y="47141"/>
                  </a:lnTo>
                  <a:cubicBezTo>
                    <a:pt x="162305" y="47240"/>
                    <a:pt x="162409" y="47339"/>
                    <a:pt x="162514" y="47438"/>
                  </a:cubicBezTo>
                  <a:lnTo>
                    <a:pt x="162200" y="47141"/>
                  </a:lnTo>
                  <a:close/>
                  <a:moveTo>
                    <a:pt x="52681" y="54236"/>
                  </a:moveTo>
                  <a:cubicBezTo>
                    <a:pt x="52613" y="54299"/>
                    <a:pt x="52542" y="54365"/>
                    <a:pt x="52471" y="54432"/>
                  </a:cubicBezTo>
                  <a:lnTo>
                    <a:pt x="52471" y="54432"/>
                  </a:lnTo>
                  <a:cubicBezTo>
                    <a:pt x="52261" y="54640"/>
                    <a:pt x="52052" y="54845"/>
                    <a:pt x="51845" y="55049"/>
                  </a:cubicBezTo>
                  <a:lnTo>
                    <a:pt x="51845" y="55049"/>
                  </a:lnTo>
                  <a:cubicBezTo>
                    <a:pt x="52024" y="54876"/>
                    <a:pt x="52295" y="54614"/>
                    <a:pt x="52681" y="54236"/>
                  </a:cubicBezTo>
                  <a:close/>
                  <a:moveTo>
                    <a:pt x="179096" y="71075"/>
                  </a:moveTo>
                  <a:cubicBezTo>
                    <a:pt x="179179" y="71244"/>
                    <a:pt x="179262" y="71414"/>
                    <a:pt x="179344" y="71583"/>
                  </a:cubicBezTo>
                  <a:lnTo>
                    <a:pt x="179096" y="71075"/>
                  </a:lnTo>
                  <a:close/>
                  <a:moveTo>
                    <a:pt x="32341" y="86551"/>
                  </a:moveTo>
                  <a:lnTo>
                    <a:pt x="32138" y="87267"/>
                  </a:lnTo>
                  <a:lnTo>
                    <a:pt x="32138" y="87267"/>
                  </a:lnTo>
                  <a:cubicBezTo>
                    <a:pt x="32204" y="87028"/>
                    <a:pt x="32272" y="86789"/>
                    <a:pt x="32341" y="86551"/>
                  </a:cubicBezTo>
                  <a:close/>
                  <a:moveTo>
                    <a:pt x="187601" y="104570"/>
                  </a:moveTo>
                  <a:cubicBezTo>
                    <a:pt x="187615" y="104750"/>
                    <a:pt x="187628" y="104929"/>
                    <a:pt x="187641" y="105109"/>
                  </a:cubicBezTo>
                  <a:lnTo>
                    <a:pt x="187601" y="104570"/>
                  </a:lnTo>
                  <a:close/>
                  <a:moveTo>
                    <a:pt x="50560" y="157733"/>
                  </a:moveTo>
                  <a:lnTo>
                    <a:pt x="50871" y="158034"/>
                  </a:lnTo>
                  <a:lnTo>
                    <a:pt x="50871" y="158034"/>
                  </a:lnTo>
                  <a:cubicBezTo>
                    <a:pt x="50767" y="157934"/>
                    <a:pt x="50663" y="157834"/>
                    <a:pt x="50560" y="157733"/>
                  </a:cubicBezTo>
                  <a:close/>
                  <a:moveTo>
                    <a:pt x="174660" y="157789"/>
                  </a:moveTo>
                  <a:lnTo>
                    <a:pt x="174660" y="157789"/>
                  </a:lnTo>
                  <a:cubicBezTo>
                    <a:pt x="174596" y="157893"/>
                    <a:pt x="174532" y="157999"/>
                    <a:pt x="174467" y="158106"/>
                  </a:cubicBezTo>
                  <a:lnTo>
                    <a:pt x="173926" y="158952"/>
                  </a:lnTo>
                  <a:cubicBezTo>
                    <a:pt x="173699" y="159315"/>
                    <a:pt x="173609" y="159459"/>
                    <a:pt x="173608" y="159459"/>
                  </a:cubicBezTo>
                  <a:cubicBezTo>
                    <a:pt x="173607" y="159459"/>
                    <a:pt x="174286" y="158372"/>
                    <a:pt x="174660" y="157789"/>
                  </a:cubicBezTo>
                  <a:close/>
                  <a:moveTo>
                    <a:pt x="51687" y="158824"/>
                  </a:moveTo>
                  <a:lnTo>
                    <a:pt x="52591" y="159697"/>
                  </a:lnTo>
                  <a:cubicBezTo>
                    <a:pt x="52288" y="159408"/>
                    <a:pt x="51986" y="159117"/>
                    <a:pt x="51687" y="158824"/>
                  </a:cubicBezTo>
                  <a:close/>
                  <a:moveTo>
                    <a:pt x="164816" y="170161"/>
                  </a:moveTo>
                  <a:cubicBezTo>
                    <a:pt x="164441" y="170509"/>
                    <a:pt x="164063" y="170854"/>
                    <a:pt x="163682" y="171196"/>
                  </a:cubicBezTo>
                  <a:lnTo>
                    <a:pt x="163682" y="171196"/>
                  </a:lnTo>
                  <a:cubicBezTo>
                    <a:pt x="163973" y="170931"/>
                    <a:pt x="164346" y="170591"/>
                    <a:pt x="164816" y="170161"/>
                  </a:cubicBezTo>
                  <a:close/>
                  <a:moveTo>
                    <a:pt x="135288" y="29443"/>
                  </a:moveTo>
                  <a:lnTo>
                    <a:pt x="135288" y="29443"/>
                  </a:lnTo>
                  <a:cubicBezTo>
                    <a:pt x="136388" y="29906"/>
                    <a:pt x="137511" y="30392"/>
                    <a:pt x="138606" y="30879"/>
                  </a:cubicBezTo>
                  <a:cubicBezTo>
                    <a:pt x="139283" y="31184"/>
                    <a:pt x="139926" y="31522"/>
                    <a:pt x="140604" y="31827"/>
                  </a:cubicBezTo>
                  <a:cubicBezTo>
                    <a:pt x="140992" y="32015"/>
                    <a:pt x="141659" y="32366"/>
                    <a:pt x="142127" y="32614"/>
                  </a:cubicBezTo>
                  <a:lnTo>
                    <a:pt x="142127" y="32614"/>
                  </a:lnTo>
                  <a:cubicBezTo>
                    <a:pt x="144123" y="33714"/>
                    <a:pt x="146099" y="34852"/>
                    <a:pt x="148054" y="36094"/>
                  </a:cubicBezTo>
                  <a:cubicBezTo>
                    <a:pt x="152706" y="39043"/>
                    <a:pt x="157085" y="42429"/>
                    <a:pt x="161142" y="46154"/>
                  </a:cubicBezTo>
                  <a:lnTo>
                    <a:pt x="161142" y="46154"/>
                  </a:lnTo>
                  <a:cubicBezTo>
                    <a:pt x="168184" y="53118"/>
                    <a:pt x="174079" y="61156"/>
                    <a:pt x="178564" y="70007"/>
                  </a:cubicBezTo>
                  <a:lnTo>
                    <a:pt x="178564" y="70007"/>
                  </a:lnTo>
                  <a:cubicBezTo>
                    <a:pt x="183485" y="80558"/>
                    <a:pt x="186503" y="91883"/>
                    <a:pt x="187511" y="103465"/>
                  </a:cubicBezTo>
                  <a:lnTo>
                    <a:pt x="187511" y="103465"/>
                  </a:lnTo>
                  <a:cubicBezTo>
                    <a:pt x="188174" y="114583"/>
                    <a:pt x="187032" y="125716"/>
                    <a:pt x="184142" y="136460"/>
                  </a:cubicBezTo>
                  <a:lnTo>
                    <a:pt x="184142" y="136460"/>
                  </a:lnTo>
                  <a:cubicBezTo>
                    <a:pt x="182752" y="140994"/>
                    <a:pt x="181048" y="145436"/>
                    <a:pt x="179005" y="149707"/>
                  </a:cubicBezTo>
                  <a:cubicBezTo>
                    <a:pt x="177888" y="152044"/>
                    <a:pt x="176669" y="154347"/>
                    <a:pt x="175382" y="156616"/>
                  </a:cubicBezTo>
                  <a:cubicBezTo>
                    <a:pt x="175179" y="156953"/>
                    <a:pt x="174976" y="157276"/>
                    <a:pt x="174774" y="157604"/>
                  </a:cubicBezTo>
                  <a:lnTo>
                    <a:pt x="174774" y="157604"/>
                  </a:lnTo>
                  <a:cubicBezTo>
                    <a:pt x="174068" y="158609"/>
                    <a:pt x="173418" y="159641"/>
                    <a:pt x="172707" y="160612"/>
                  </a:cubicBezTo>
                  <a:cubicBezTo>
                    <a:pt x="171217" y="162711"/>
                    <a:pt x="169625" y="164743"/>
                    <a:pt x="167932" y="166673"/>
                  </a:cubicBezTo>
                  <a:cubicBezTo>
                    <a:pt x="167085" y="167621"/>
                    <a:pt x="166239" y="168570"/>
                    <a:pt x="165392" y="169484"/>
                  </a:cubicBezTo>
                  <a:cubicBezTo>
                    <a:pt x="164789" y="170105"/>
                    <a:pt x="163349" y="171460"/>
                    <a:pt x="162928" y="171865"/>
                  </a:cubicBezTo>
                  <a:lnTo>
                    <a:pt x="162928" y="171865"/>
                  </a:lnTo>
                  <a:cubicBezTo>
                    <a:pt x="161655" y="172980"/>
                    <a:pt x="160346" y="174056"/>
                    <a:pt x="158992" y="175072"/>
                  </a:cubicBezTo>
                  <a:cubicBezTo>
                    <a:pt x="157976" y="175850"/>
                    <a:pt x="156960" y="176629"/>
                    <a:pt x="155910" y="177340"/>
                  </a:cubicBezTo>
                  <a:cubicBezTo>
                    <a:pt x="155368" y="177713"/>
                    <a:pt x="154860" y="178052"/>
                    <a:pt x="154318" y="178424"/>
                  </a:cubicBezTo>
                  <a:cubicBezTo>
                    <a:pt x="154219" y="178486"/>
                    <a:pt x="154086" y="178568"/>
                    <a:pt x="153939" y="178658"/>
                  </a:cubicBezTo>
                  <a:lnTo>
                    <a:pt x="153939" y="178658"/>
                  </a:lnTo>
                  <a:cubicBezTo>
                    <a:pt x="153918" y="178671"/>
                    <a:pt x="153897" y="178683"/>
                    <a:pt x="153878" y="178695"/>
                  </a:cubicBezTo>
                  <a:cubicBezTo>
                    <a:pt x="153269" y="179034"/>
                    <a:pt x="152659" y="179372"/>
                    <a:pt x="152050" y="179711"/>
                  </a:cubicBezTo>
                  <a:cubicBezTo>
                    <a:pt x="150898" y="180320"/>
                    <a:pt x="149713" y="180930"/>
                    <a:pt x="148528" y="181472"/>
                  </a:cubicBezTo>
                  <a:cubicBezTo>
                    <a:pt x="147309" y="182081"/>
                    <a:pt x="146056" y="182623"/>
                    <a:pt x="144769" y="183131"/>
                  </a:cubicBezTo>
                  <a:cubicBezTo>
                    <a:pt x="144570" y="183213"/>
                    <a:pt x="144375" y="183295"/>
                    <a:pt x="144182" y="183375"/>
                  </a:cubicBezTo>
                  <a:lnTo>
                    <a:pt x="144182" y="183375"/>
                  </a:lnTo>
                  <a:cubicBezTo>
                    <a:pt x="141646" y="184256"/>
                    <a:pt x="139108" y="184977"/>
                    <a:pt x="136506" y="185569"/>
                  </a:cubicBezTo>
                  <a:cubicBezTo>
                    <a:pt x="135370" y="185840"/>
                    <a:pt x="134213" y="186045"/>
                    <a:pt x="133069" y="186272"/>
                  </a:cubicBezTo>
                  <a:lnTo>
                    <a:pt x="133069" y="186272"/>
                  </a:lnTo>
                  <a:cubicBezTo>
                    <a:pt x="132540" y="186343"/>
                    <a:pt x="132000" y="186413"/>
                    <a:pt x="131460" y="186484"/>
                  </a:cubicBezTo>
                  <a:cubicBezTo>
                    <a:pt x="128446" y="186822"/>
                    <a:pt x="125433" y="187025"/>
                    <a:pt x="122419" y="187093"/>
                  </a:cubicBezTo>
                  <a:lnTo>
                    <a:pt x="119676" y="187093"/>
                  </a:lnTo>
                  <a:cubicBezTo>
                    <a:pt x="118549" y="187031"/>
                    <a:pt x="117428" y="186952"/>
                    <a:pt x="116323" y="186856"/>
                  </a:cubicBezTo>
                  <a:cubicBezTo>
                    <a:pt x="112937" y="186585"/>
                    <a:pt x="109584" y="186145"/>
                    <a:pt x="106266" y="185603"/>
                  </a:cubicBezTo>
                  <a:cubicBezTo>
                    <a:pt x="104572" y="185298"/>
                    <a:pt x="102879" y="184960"/>
                    <a:pt x="101186" y="184587"/>
                  </a:cubicBezTo>
                  <a:lnTo>
                    <a:pt x="100025" y="184322"/>
                  </a:lnTo>
                  <a:lnTo>
                    <a:pt x="100025" y="184322"/>
                  </a:lnTo>
                  <a:cubicBezTo>
                    <a:pt x="99608" y="184215"/>
                    <a:pt x="99191" y="184104"/>
                    <a:pt x="98782" y="183978"/>
                  </a:cubicBezTo>
                  <a:cubicBezTo>
                    <a:pt x="94075" y="182657"/>
                    <a:pt x="89435" y="181065"/>
                    <a:pt x="84864" y="179271"/>
                  </a:cubicBezTo>
                  <a:cubicBezTo>
                    <a:pt x="82764" y="178458"/>
                    <a:pt x="80665" y="177544"/>
                    <a:pt x="78599" y="176629"/>
                  </a:cubicBezTo>
                  <a:cubicBezTo>
                    <a:pt x="77617" y="176155"/>
                    <a:pt x="76601" y="175715"/>
                    <a:pt x="75619" y="175241"/>
                  </a:cubicBezTo>
                  <a:lnTo>
                    <a:pt x="74296" y="174579"/>
                  </a:lnTo>
                  <a:lnTo>
                    <a:pt x="74296" y="174579"/>
                  </a:lnTo>
                  <a:cubicBezTo>
                    <a:pt x="67357" y="170848"/>
                    <a:pt x="60716" y="166590"/>
                    <a:pt x="54657" y="161458"/>
                  </a:cubicBezTo>
                  <a:cubicBezTo>
                    <a:pt x="53532" y="160471"/>
                    <a:pt x="52407" y="159483"/>
                    <a:pt x="51318" y="158459"/>
                  </a:cubicBezTo>
                  <a:lnTo>
                    <a:pt x="51318" y="158459"/>
                  </a:lnTo>
                  <a:cubicBezTo>
                    <a:pt x="45117" y="152297"/>
                    <a:pt x="39933" y="145203"/>
                    <a:pt x="35934" y="137444"/>
                  </a:cubicBezTo>
                  <a:lnTo>
                    <a:pt x="35934" y="137444"/>
                  </a:lnTo>
                  <a:cubicBezTo>
                    <a:pt x="32356" y="129636"/>
                    <a:pt x="30117" y="121277"/>
                    <a:pt x="29315" y="112707"/>
                  </a:cubicBezTo>
                  <a:lnTo>
                    <a:pt x="29315" y="112707"/>
                  </a:lnTo>
                  <a:cubicBezTo>
                    <a:pt x="28884" y="104538"/>
                    <a:pt x="29745" y="96333"/>
                    <a:pt x="31825" y="88419"/>
                  </a:cubicBezTo>
                  <a:lnTo>
                    <a:pt x="31825" y="88419"/>
                  </a:lnTo>
                  <a:cubicBezTo>
                    <a:pt x="33971" y="81426"/>
                    <a:pt x="36986" y="74711"/>
                    <a:pt x="40843" y="68472"/>
                  </a:cubicBezTo>
                  <a:lnTo>
                    <a:pt x="40843" y="68472"/>
                  </a:lnTo>
                  <a:cubicBezTo>
                    <a:pt x="40933" y="68338"/>
                    <a:pt x="41022" y="68202"/>
                    <a:pt x="41111" y="68062"/>
                  </a:cubicBezTo>
                  <a:cubicBezTo>
                    <a:pt x="41687" y="67215"/>
                    <a:pt x="42297" y="66334"/>
                    <a:pt x="42906" y="65488"/>
                  </a:cubicBezTo>
                  <a:cubicBezTo>
                    <a:pt x="44058" y="63896"/>
                    <a:pt x="45277" y="62338"/>
                    <a:pt x="46564" y="60815"/>
                  </a:cubicBezTo>
                  <a:cubicBezTo>
                    <a:pt x="47884" y="59257"/>
                    <a:pt x="49273" y="57699"/>
                    <a:pt x="50695" y="56209"/>
                  </a:cubicBezTo>
                  <a:cubicBezTo>
                    <a:pt x="51069" y="55815"/>
                    <a:pt x="51454" y="55433"/>
                    <a:pt x="51845" y="55049"/>
                  </a:cubicBezTo>
                  <a:lnTo>
                    <a:pt x="51845" y="55049"/>
                  </a:lnTo>
                  <a:cubicBezTo>
                    <a:pt x="51641" y="55245"/>
                    <a:pt x="51555" y="55325"/>
                    <a:pt x="51552" y="55325"/>
                  </a:cubicBezTo>
                  <a:cubicBezTo>
                    <a:pt x="51544" y="55325"/>
                    <a:pt x="52017" y="54858"/>
                    <a:pt x="52471" y="54432"/>
                  </a:cubicBezTo>
                  <a:lnTo>
                    <a:pt x="52471" y="54432"/>
                  </a:lnTo>
                  <a:cubicBezTo>
                    <a:pt x="52545" y="54359"/>
                    <a:pt x="52619" y="54285"/>
                    <a:pt x="52693" y="54211"/>
                  </a:cubicBezTo>
                  <a:cubicBezTo>
                    <a:pt x="52935" y="53969"/>
                    <a:pt x="53199" y="53726"/>
                    <a:pt x="53451" y="53484"/>
                  </a:cubicBezTo>
                  <a:lnTo>
                    <a:pt x="53451" y="53484"/>
                  </a:lnTo>
                  <a:cubicBezTo>
                    <a:pt x="53154" y="53774"/>
                    <a:pt x="52899" y="54024"/>
                    <a:pt x="52681" y="54236"/>
                  </a:cubicBezTo>
                  <a:lnTo>
                    <a:pt x="52681" y="54236"/>
                  </a:lnTo>
                  <a:cubicBezTo>
                    <a:pt x="52757" y="54167"/>
                    <a:pt x="52829" y="54101"/>
                    <a:pt x="52896" y="54042"/>
                  </a:cubicBezTo>
                  <a:cubicBezTo>
                    <a:pt x="55944" y="51299"/>
                    <a:pt x="59195" y="48759"/>
                    <a:pt x="62581" y="46422"/>
                  </a:cubicBezTo>
                  <a:cubicBezTo>
                    <a:pt x="63365" y="45910"/>
                    <a:pt x="64123" y="45397"/>
                    <a:pt x="64901" y="44884"/>
                  </a:cubicBezTo>
                  <a:lnTo>
                    <a:pt x="64901" y="44884"/>
                  </a:lnTo>
                  <a:cubicBezTo>
                    <a:pt x="64999" y="44824"/>
                    <a:pt x="65087" y="44771"/>
                    <a:pt x="65155" y="44729"/>
                  </a:cubicBezTo>
                  <a:cubicBezTo>
                    <a:pt x="66983" y="43679"/>
                    <a:pt x="68880" y="42664"/>
                    <a:pt x="70776" y="41682"/>
                  </a:cubicBezTo>
                  <a:cubicBezTo>
                    <a:pt x="72706" y="40733"/>
                    <a:pt x="74671" y="39853"/>
                    <a:pt x="76702" y="38972"/>
                  </a:cubicBezTo>
                  <a:cubicBezTo>
                    <a:pt x="77441" y="38677"/>
                    <a:pt x="78198" y="38399"/>
                    <a:pt x="78946" y="38101"/>
                  </a:cubicBezTo>
                  <a:lnTo>
                    <a:pt x="78946" y="38101"/>
                  </a:lnTo>
                  <a:cubicBezTo>
                    <a:pt x="79190" y="38016"/>
                    <a:pt x="79436" y="37932"/>
                    <a:pt x="79682" y="37855"/>
                  </a:cubicBezTo>
                  <a:cubicBezTo>
                    <a:pt x="84085" y="36365"/>
                    <a:pt x="88623" y="35180"/>
                    <a:pt x="93194" y="34333"/>
                  </a:cubicBezTo>
                  <a:cubicBezTo>
                    <a:pt x="93329" y="34305"/>
                    <a:pt x="93466" y="34278"/>
                    <a:pt x="93604" y="34251"/>
                  </a:cubicBezTo>
                  <a:lnTo>
                    <a:pt x="93604" y="34251"/>
                  </a:lnTo>
                  <a:lnTo>
                    <a:pt x="93736" y="34231"/>
                  </a:lnTo>
                  <a:cubicBezTo>
                    <a:pt x="95057" y="34028"/>
                    <a:pt x="96411" y="33825"/>
                    <a:pt x="97766" y="33690"/>
                  </a:cubicBezTo>
                  <a:cubicBezTo>
                    <a:pt x="100509" y="33385"/>
                    <a:pt x="103286" y="33182"/>
                    <a:pt x="106062" y="33046"/>
                  </a:cubicBezTo>
                  <a:cubicBezTo>
                    <a:pt x="107451" y="33012"/>
                    <a:pt x="108873" y="32978"/>
                    <a:pt x="110295" y="32978"/>
                  </a:cubicBezTo>
                  <a:lnTo>
                    <a:pt x="112414" y="32978"/>
                  </a:lnTo>
                  <a:cubicBezTo>
                    <a:pt x="115162" y="33094"/>
                    <a:pt x="117910" y="33313"/>
                    <a:pt x="120658" y="33588"/>
                  </a:cubicBezTo>
                  <a:cubicBezTo>
                    <a:pt x="121359" y="33656"/>
                    <a:pt x="122062" y="33690"/>
                    <a:pt x="122763" y="33690"/>
                  </a:cubicBezTo>
                  <a:cubicBezTo>
                    <a:pt x="125886" y="33690"/>
                    <a:pt x="128978" y="33013"/>
                    <a:pt x="131799" y="31658"/>
                  </a:cubicBezTo>
                  <a:cubicBezTo>
                    <a:pt x="132910" y="31110"/>
                    <a:pt x="134143" y="30351"/>
                    <a:pt x="135288" y="29443"/>
                  </a:cubicBezTo>
                  <a:close/>
                  <a:moveTo>
                    <a:pt x="94563" y="1"/>
                  </a:moveTo>
                  <a:cubicBezTo>
                    <a:pt x="89887" y="1"/>
                    <a:pt x="85214" y="159"/>
                    <a:pt x="80529" y="469"/>
                  </a:cubicBezTo>
                  <a:cubicBezTo>
                    <a:pt x="76702" y="740"/>
                    <a:pt x="73045" y="2095"/>
                    <a:pt x="69964" y="4363"/>
                  </a:cubicBezTo>
                  <a:cubicBezTo>
                    <a:pt x="67796" y="6023"/>
                    <a:pt x="65189" y="9071"/>
                    <a:pt x="65053" y="11983"/>
                  </a:cubicBezTo>
                  <a:cubicBezTo>
                    <a:pt x="64894" y="15697"/>
                    <a:pt x="66832" y="18229"/>
                    <a:pt x="69579" y="19743"/>
                  </a:cubicBezTo>
                  <a:lnTo>
                    <a:pt x="69579" y="19743"/>
                  </a:lnTo>
                  <a:cubicBezTo>
                    <a:pt x="61356" y="22849"/>
                    <a:pt x="53489" y="26881"/>
                    <a:pt x="46056" y="31658"/>
                  </a:cubicBezTo>
                  <a:cubicBezTo>
                    <a:pt x="27024" y="43883"/>
                    <a:pt x="11345" y="63185"/>
                    <a:pt x="4776" y="84993"/>
                  </a:cubicBezTo>
                  <a:cubicBezTo>
                    <a:pt x="1321" y="96439"/>
                    <a:pt x="1" y="107581"/>
                    <a:pt x="1017" y="119501"/>
                  </a:cubicBezTo>
                  <a:cubicBezTo>
                    <a:pt x="1931" y="130710"/>
                    <a:pt x="5487" y="141241"/>
                    <a:pt x="10736" y="151164"/>
                  </a:cubicBezTo>
                  <a:cubicBezTo>
                    <a:pt x="23367" y="175038"/>
                    <a:pt x="47579" y="190954"/>
                    <a:pt x="72436" y="199962"/>
                  </a:cubicBezTo>
                  <a:cubicBezTo>
                    <a:pt x="86674" y="205122"/>
                    <a:pt x="101954" y="208165"/>
                    <a:pt x="117178" y="208165"/>
                  </a:cubicBezTo>
                  <a:cubicBezTo>
                    <a:pt x="126829" y="208165"/>
                    <a:pt x="136457" y="206942"/>
                    <a:pt x="145785" y="204262"/>
                  </a:cubicBezTo>
                  <a:cubicBezTo>
                    <a:pt x="165256" y="198675"/>
                    <a:pt x="182967" y="187059"/>
                    <a:pt x="195192" y="170872"/>
                  </a:cubicBezTo>
                  <a:cubicBezTo>
                    <a:pt x="206333" y="155972"/>
                    <a:pt x="213377" y="138397"/>
                    <a:pt x="215544" y="119941"/>
                  </a:cubicBezTo>
                  <a:cubicBezTo>
                    <a:pt x="217712" y="102095"/>
                    <a:pt x="215510" y="83233"/>
                    <a:pt x="208602" y="66605"/>
                  </a:cubicBezTo>
                  <a:cubicBezTo>
                    <a:pt x="200983" y="48217"/>
                    <a:pt x="188521" y="32369"/>
                    <a:pt x="171995" y="21160"/>
                  </a:cubicBezTo>
                  <a:cubicBezTo>
                    <a:pt x="151948" y="7547"/>
                    <a:pt x="127566" y="1113"/>
                    <a:pt x="103556" y="198"/>
                  </a:cubicBezTo>
                  <a:cubicBezTo>
                    <a:pt x="100555" y="66"/>
                    <a:pt x="97558" y="1"/>
                    <a:pt x="94563" y="1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46" name="Google Shape;3646;p52"/>
          <p:cNvGrpSpPr/>
          <p:nvPr/>
        </p:nvGrpSpPr>
        <p:grpSpPr>
          <a:xfrm>
            <a:off x="6085854" y="4168293"/>
            <a:ext cx="1160922" cy="758030"/>
            <a:chOff x="720001" y="115874"/>
            <a:chExt cx="1851846" cy="1209172"/>
          </a:xfrm>
        </p:grpSpPr>
        <p:sp>
          <p:nvSpPr>
            <p:cNvPr id="3647" name="Google Shape;3647;p52"/>
            <p:cNvSpPr/>
            <p:nvPr/>
          </p:nvSpPr>
          <p:spPr>
            <a:xfrm>
              <a:off x="2300251" y="487599"/>
              <a:ext cx="271596" cy="259686"/>
            </a:xfrm>
            <a:custGeom>
              <a:avLst/>
              <a:gdLst/>
              <a:ahLst/>
              <a:cxnLst/>
              <a:rect l="l" t="t" r="r" b="b"/>
              <a:pathLst>
                <a:path w="217712" h="208165" extrusionOk="0">
                  <a:moveTo>
                    <a:pt x="140434" y="31692"/>
                  </a:moveTo>
                  <a:cubicBezTo>
                    <a:pt x="140813" y="31896"/>
                    <a:pt x="141192" y="32101"/>
                    <a:pt x="141570" y="32308"/>
                  </a:cubicBezTo>
                  <a:lnTo>
                    <a:pt x="141570" y="32308"/>
                  </a:lnTo>
                  <a:cubicBezTo>
                    <a:pt x="141267" y="32144"/>
                    <a:pt x="140893" y="31941"/>
                    <a:pt x="140434" y="31692"/>
                  </a:cubicBezTo>
                  <a:close/>
                  <a:moveTo>
                    <a:pt x="66305" y="44003"/>
                  </a:moveTo>
                  <a:lnTo>
                    <a:pt x="66305" y="44003"/>
                  </a:lnTo>
                  <a:cubicBezTo>
                    <a:pt x="66311" y="44003"/>
                    <a:pt x="65985" y="44209"/>
                    <a:pt x="64986" y="44831"/>
                  </a:cubicBezTo>
                  <a:cubicBezTo>
                    <a:pt x="64970" y="44841"/>
                    <a:pt x="64954" y="44850"/>
                    <a:pt x="64939" y="44860"/>
                  </a:cubicBezTo>
                  <a:lnTo>
                    <a:pt x="64939" y="44860"/>
                  </a:lnTo>
                  <a:cubicBezTo>
                    <a:pt x="65022" y="44805"/>
                    <a:pt x="65105" y="44750"/>
                    <a:pt x="65189" y="44695"/>
                  </a:cubicBezTo>
                  <a:cubicBezTo>
                    <a:pt x="65535" y="44471"/>
                    <a:pt x="66297" y="44003"/>
                    <a:pt x="66305" y="44003"/>
                  </a:cubicBezTo>
                  <a:close/>
                  <a:moveTo>
                    <a:pt x="162200" y="47141"/>
                  </a:moveTo>
                  <a:lnTo>
                    <a:pt x="162200" y="47141"/>
                  </a:lnTo>
                  <a:cubicBezTo>
                    <a:pt x="162305" y="47240"/>
                    <a:pt x="162409" y="47339"/>
                    <a:pt x="162514" y="47438"/>
                  </a:cubicBezTo>
                  <a:lnTo>
                    <a:pt x="162200" y="47141"/>
                  </a:lnTo>
                  <a:close/>
                  <a:moveTo>
                    <a:pt x="52681" y="54236"/>
                  </a:moveTo>
                  <a:cubicBezTo>
                    <a:pt x="52613" y="54299"/>
                    <a:pt x="52542" y="54365"/>
                    <a:pt x="52471" y="54432"/>
                  </a:cubicBezTo>
                  <a:lnTo>
                    <a:pt x="52471" y="54432"/>
                  </a:lnTo>
                  <a:cubicBezTo>
                    <a:pt x="52261" y="54640"/>
                    <a:pt x="52052" y="54845"/>
                    <a:pt x="51845" y="55049"/>
                  </a:cubicBezTo>
                  <a:lnTo>
                    <a:pt x="51845" y="55049"/>
                  </a:lnTo>
                  <a:cubicBezTo>
                    <a:pt x="52024" y="54876"/>
                    <a:pt x="52295" y="54614"/>
                    <a:pt x="52681" y="54236"/>
                  </a:cubicBezTo>
                  <a:close/>
                  <a:moveTo>
                    <a:pt x="179096" y="71075"/>
                  </a:moveTo>
                  <a:cubicBezTo>
                    <a:pt x="179179" y="71244"/>
                    <a:pt x="179262" y="71414"/>
                    <a:pt x="179344" y="71583"/>
                  </a:cubicBezTo>
                  <a:lnTo>
                    <a:pt x="179096" y="71075"/>
                  </a:lnTo>
                  <a:close/>
                  <a:moveTo>
                    <a:pt x="32341" y="86551"/>
                  </a:moveTo>
                  <a:lnTo>
                    <a:pt x="32138" y="87267"/>
                  </a:lnTo>
                  <a:lnTo>
                    <a:pt x="32138" y="87267"/>
                  </a:lnTo>
                  <a:cubicBezTo>
                    <a:pt x="32204" y="87028"/>
                    <a:pt x="32272" y="86789"/>
                    <a:pt x="32341" y="86551"/>
                  </a:cubicBezTo>
                  <a:close/>
                  <a:moveTo>
                    <a:pt x="187601" y="104570"/>
                  </a:moveTo>
                  <a:cubicBezTo>
                    <a:pt x="187615" y="104750"/>
                    <a:pt x="187628" y="104929"/>
                    <a:pt x="187641" y="105109"/>
                  </a:cubicBezTo>
                  <a:lnTo>
                    <a:pt x="187601" y="104570"/>
                  </a:lnTo>
                  <a:close/>
                  <a:moveTo>
                    <a:pt x="50560" y="157733"/>
                  </a:moveTo>
                  <a:lnTo>
                    <a:pt x="50871" y="158034"/>
                  </a:lnTo>
                  <a:lnTo>
                    <a:pt x="50871" y="158034"/>
                  </a:lnTo>
                  <a:cubicBezTo>
                    <a:pt x="50767" y="157934"/>
                    <a:pt x="50663" y="157834"/>
                    <a:pt x="50560" y="157733"/>
                  </a:cubicBezTo>
                  <a:close/>
                  <a:moveTo>
                    <a:pt x="174660" y="157789"/>
                  </a:moveTo>
                  <a:lnTo>
                    <a:pt x="174660" y="157789"/>
                  </a:lnTo>
                  <a:cubicBezTo>
                    <a:pt x="174596" y="157893"/>
                    <a:pt x="174532" y="157999"/>
                    <a:pt x="174467" y="158106"/>
                  </a:cubicBezTo>
                  <a:lnTo>
                    <a:pt x="173926" y="158952"/>
                  </a:lnTo>
                  <a:cubicBezTo>
                    <a:pt x="173699" y="159315"/>
                    <a:pt x="173609" y="159459"/>
                    <a:pt x="173608" y="159459"/>
                  </a:cubicBezTo>
                  <a:cubicBezTo>
                    <a:pt x="173607" y="159459"/>
                    <a:pt x="174286" y="158372"/>
                    <a:pt x="174660" y="157789"/>
                  </a:cubicBezTo>
                  <a:close/>
                  <a:moveTo>
                    <a:pt x="51687" y="158824"/>
                  </a:moveTo>
                  <a:lnTo>
                    <a:pt x="52591" y="159697"/>
                  </a:lnTo>
                  <a:cubicBezTo>
                    <a:pt x="52288" y="159408"/>
                    <a:pt x="51986" y="159117"/>
                    <a:pt x="51687" y="158824"/>
                  </a:cubicBezTo>
                  <a:close/>
                  <a:moveTo>
                    <a:pt x="164816" y="170161"/>
                  </a:moveTo>
                  <a:cubicBezTo>
                    <a:pt x="164441" y="170509"/>
                    <a:pt x="164063" y="170854"/>
                    <a:pt x="163682" y="171196"/>
                  </a:cubicBezTo>
                  <a:lnTo>
                    <a:pt x="163682" y="171196"/>
                  </a:lnTo>
                  <a:cubicBezTo>
                    <a:pt x="163973" y="170931"/>
                    <a:pt x="164346" y="170591"/>
                    <a:pt x="164816" y="170161"/>
                  </a:cubicBezTo>
                  <a:close/>
                  <a:moveTo>
                    <a:pt x="135288" y="29443"/>
                  </a:moveTo>
                  <a:lnTo>
                    <a:pt x="135288" y="29443"/>
                  </a:lnTo>
                  <a:cubicBezTo>
                    <a:pt x="136388" y="29906"/>
                    <a:pt x="137511" y="30392"/>
                    <a:pt x="138606" y="30879"/>
                  </a:cubicBezTo>
                  <a:cubicBezTo>
                    <a:pt x="139283" y="31184"/>
                    <a:pt x="139926" y="31522"/>
                    <a:pt x="140604" y="31827"/>
                  </a:cubicBezTo>
                  <a:cubicBezTo>
                    <a:pt x="140992" y="32015"/>
                    <a:pt x="141659" y="32366"/>
                    <a:pt x="142127" y="32614"/>
                  </a:cubicBezTo>
                  <a:lnTo>
                    <a:pt x="142127" y="32614"/>
                  </a:lnTo>
                  <a:cubicBezTo>
                    <a:pt x="144123" y="33714"/>
                    <a:pt x="146099" y="34852"/>
                    <a:pt x="148054" y="36094"/>
                  </a:cubicBezTo>
                  <a:cubicBezTo>
                    <a:pt x="152706" y="39043"/>
                    <a:pt x="157085" y="42429"/>
                    <a:pt x="161142" y="46154"/>
                  </a:cubicBezTo>
                  <a:lnTo>
                    <a:pt x="161142" y="46154"/>
                  </a:lnTo>
                  <a:cubicBezTo>
                    <a:pt x="168184" y="53118"/>
                    <a:pt x="174079" y="61156"/>
                    <a:pt x="178564" y="70007"/>
                  </a:cubicBezTo>
                  <a:lnTo>
                    <a:pt x="178564" y="70007"/>
                  </a:lnTo>
                  <a:cubicBezTo>
                    <a:pt x="183485" y="80558"/>
                    <a:pt x="186503" y="91883"/>
                    <a:pt x="187511" y="103465"/>
                  </a:cubicBezTo>
                  <a:lnTo>
                    <a:pt x="187511" y="103465"/>
                  </a:lnTo>
                  <a:cubicBezTo>
                    <a:pt x="188174" y="114583"/>
                    <a:pt x="187032" y="125716"/>
                    <a:pt x="184142" y="136460"/>
                  </a:cubicBezTo>
                  <a:lnTo>
                    <a:pt x="184142" y="136460"/>
                  </a:lnTo>
                  <a:cubicBezTo>
                    <a:pt x="182752" y="140994"/>
                    <a:pt x="181048" y="145436"/>
                    <a:pt x="179005" y="149707"/>
                  </a:cubicBezTo>
                  <a:cubicBezTo>
                    <a:pt x="177888" y="152044"/>
                    <a:pt x="176669" y="154347"/>
                    <a:pt x="175382" y="156616"/>
                  </a:cubicBezTo>
                  <a:cubicBezTo>
                    <a:pt x="175179" y="156953"/>
                    <a:pt x="174976" y="157276"/>
                    <a:pt x="174774" y="157604"/>
                  </a:cubicBezTo>
                  <a:lnTo>
                    <a:pt x="174774" y="157604"/>
                  </a:lnTo>
                  <a:cubicBezTo>
                    <a:pt x="174068" y="158609"/>
                    <a:pt x="173418" y="159641"/>
                    <a:pt x="172707" y="160612"/>
                  </a:cubicBezTo>
                  <a:cubicBezTo>
                    <a:pt x="171217" y="162711"/>
                    <a:pt x="169625" y="164743"/>
                    <a:pt x="167932" y="166673"/>
                  </a:cubicBezTo>
                  <a:cubicBezTo>
                    <a:pt x="167085" y="167621"/>
                    <a:pt x="166239" y="168570"/>
                    <a:pt x="165392" y="169484"/>
                  </a:cubicBezTo>
                  <a:cubicBezTo>
                    <a:pt x="164789" y="170105"/>
                    <a:pt x="163349" y="171460"/>
                    <a:pt x="162928" y="171865"/>
                  </a:cubicBezTo>
                  <a:lnTo>
                    <a:pt x="162928" y="171865"/>
                  </a:lnTo>
                  <a:cubicBezTo>
                    <a:pt x="161655" y="172980"/>
                    <a:pt x="160346" y="174056"/>
                    <a:pt x="158992" y="175072"/>
                  </a:cubicBezTo>
                  <a:cubicBezTo>
                    <a:pt x="157976" y="175850"/>
                    <a:pt x="156960" y="176629"/>
                    <a:pt x="155910" y="177340"/>
                  </a:cubicBezTo>
                  <a:cubicBezTo>
                    <a:pt x="155368" y="177713"/>
                    <a:pt x="154860" y="178052"/>
                    <a:pt x="154318" y="178424"/>
                  </a:cubicBezTo>
                  <a:cubicBezTo>
                    <a:pt x="154219" y="178486"/>
                    <a:pt x="154086" y="178568"/>
                    <a:pt x="153939" y="178658"/>
                  </a:cubicBezTo>
                  <a:lnTo>
                    <a:pt x="153939" y="178658"/>
                  </a:lnTo>
                  <a:cubicBezTo>
                    <a:pt x="153918" y="178671"/>
                    <a:pt x="153897" y="178683"/>
                    <a:pt x="153878" y="178695"/>
                  </a:cubicBezTo>
                  <a:cubicBezTo>
                    <a:pt x="153269" y="179034"/>
                    <a:pt x="152659" y="179372"/>
                    <a:pt x="152050" y="179711"/>
                  </a:cubicBezTo>
                  <a:cubicBezTo>
                    <a:pt x="150898" y="180320"/>
                    <a:pt x="149713" y="180930"/>
                    <a:pt x="148528" y="181472"/>
                  </a:cubicBezTo>
                  <a:cubicBezTo>
                    <a:pt x="147309" y="182081"/>
                    <a:pt x="146056" y="182623"/>
                    <a:pt x="144769" y="183131"/>
                  </a:cubicBezTo>
                  <a:cubicBezTo>
                    <a:pt x="144570" y="183213"/>
                    <a:pt x="144375" y="183295"/>
                    <a:pt x="144182" y="183375"/>
                  </a:cubicBezTo>
                  <a:lnTo>
                    <a:pt x="144182" y="183375"/>
                  </a:lnTo>
                  <a:cubicBezTo>
                    <a:pt x="141646" y="184256"/>
                    <a:pt x="139108" y="184977"/>
                    <a:pt x="136506" y="185569"/>
                  </a:cubicBezTo>
                  <a:cubicBezTo>
                    <a:pt x="135370" y="185840"/>
                    <a:pt x="134213" y="186045"/>
                    <a:pt x="133069" y="186272"/>
                  </a:cubicBezTo>
                  <a:lnTo>
                    <a:pt x="133069" y="186272"/>
                  </a:lnTo>
                  <a:cubicBezTo>
                    <a:pt x="132540" y="186343"/>
                    <a:pt x="132000" y="186413"/>
                    <a:pt x="131460" y="186484"/>
                  </a:cubicBezTo>
                  <a:cubicBezTo>
                    <a:pt x="128446" y="186822"/>
                    <a:pt x="125433" y="187025"/>
                    <a:pt x="122419" y="187093"/>
                  </a:cubicBezTo>
                  <a:lnTo>
                    <a:pt x="119676" y="187093"/>
                  </a:lnTo>
                  <a:cubicBezTo>
                    <a:pt x="118549" y="187031"/>
                    <a:pt x="117428" y="186952"/>
                    <a:pt x="116323" y="186856"/>
                  </a:cubicBezTo>
                  <a:cubicBezTo>
                    <a:pt x="112937" y="186585"/>
                    <a:pt x="109584" y="186145"/>
                    <a:pt x="106266" y="185603"/>
                  </a:cubicBezTo>
                  <a:cubicBezTo>
                    <a:pt x="104572" y="185298"/>
                    <a:pt x="102879" y="184960"/>
                    <a:pt x="101186" y="184587"/>
                  </a:cubicBezTo>
                  <a:lnTo>
                    <a:pt x="100025" y="184322"/>
                  </a:lnTo>
                  <a:lnTo>
                    <a:pt x="100025" y="184322"/>
                  </a:lnTo>
                  <a:cubicBezTo>
                    <a:pt x="99608" y="184215"/>
                    <a:pt x="99191" y="184104"/>
                    <a:pt x="98782" y="183978"/>
                  </a:cubicBezTo>
                  <a:cubicBezTo>
                    <a:pt x="94075" y="182657"/>
                    <a:pt x="89435" y="181065"/>
                    <a:pt x="84864" y="179271"/>
                  </a:cubicBezTo>
                  <a:cubicBezTo>
                    <a:pt x="82764" y="178458"/>
                    <a:pt x="80665" y="177544"/>
                    <a:pt x="78599" y="176629"/>
                  </a:cubicBezTo>
                  <a:cubicBezTo>
                    <a:pt x="77617" y="176155"/>
                    <a:pt x="76601" y="175715"/>
                    <a:pt x="75619" y="175241"/>
                  </a:cubicBezTo>
                  <a:lnTo>
                    <a:pt x="74296" y="174579"/>
                  </a:lnTo>
                  <a:lnTo>
                    <a:pt x="74296" y="174579"/>
                  </a:lnTo>
                  <a:cubicBezTo>
                    <a:pt x="67357" y="170848"/>
                    <a:pt x="60716" y="166590"/>
                    <a:pt x="54657" y="161458"/>
                  </a:cubicBezTo>
                  <a:cubicBezTo>
                    <a:pt x="53532" y="160471"/>
                    <a:pt x="52407" y="159483"/>
                    <a:pt x="51318" y="158459"/>
                  </a:cubicBezTo>
                  <a:lnTo>
                    <a:pt x="51318" y="158459"/>
                  </a:lnTo>
                  <a:cubicBezTo>
                    <a:pt x="45117" y="152297"/>
                    <a:pt x="39933" y="145203"/>
                    <a:pt x="35934" y="137444"/>
                  </a:cubicBezTo>
                  <a:lnTo>
                    <a:pt x="35934" y="137444"/>
                  </a:lnTo>
                  <a:cubicBezTo>
                    <a:pt x="32356" y="129636"/>
                    <a:pt x="30117" y="121277"/>
                    <a:pt x="29315" y="112707"/>
                  </a:cubicBezTo>
                  <a:lnTo>
                    <a:pt x="29315" y="112707"/>
                  </a:lnTo>
                  <a:cubicBezTo>
                    <a:pt x="28884" y="104538"/>
                    <a:pt x="29745" y="96333"/>
                    <a:pt x="31825" y="88419"/>
                  </a:cubicBezTo>
                  <a:lnTo>
                    <a:pt x="31825" y="88419"/>
                  </a:lnTo>
                  <a:cubicBezTo>
                    <a:pt x="33971" y="81426"/>
                    <a:pt x="36986" y="74711"/>
                    <a:pt x="40843" y="68472"/>
                  </a:cubicBezTo>
                  <a:lnTo>
                    <a:pt x="40843" y="68472"/>
                  </a:lnTo>
                  <a:cubicBezTo>
                    <a:pt x="40933" y="68338"/>
                    <a:pt x="41022" y="68202"/>
                    <a:pt x="41111" y="68062"/>
                  </a:cubicBezTo>
                  <a:cubicBezTo>
                    <a:pt x="41687" y="67215"/>
                    <a:pt x="42297" y="66334"/>
                    <a:pt x="42906" y="65488"/>
                  </a:cubicBezTo>
                  <a:cubicBezTo>
                    <a:pt x="44058" y="63896"/>
                    <a:pt x="45277" y="62338"/>
                    <a:pt x="46564" y="60815"/>
                  </a:cubicBezTo>
                  <a:cubicBezTo>
                    <a:pt x="47884" y="59257"/>
                    <a:pt x="49273" y="57699"/>
                    <a:pt x="50695" y="56209"/>
                  </a:cubicBezTo>
                  <a:cubicBezTo>
                    <a:pt x="51069" y="55815"/>
                    <a:pt x="51454" y="55433"/>
                    <a:pt x="51845" y="55049"/>
                  </a:cubicBezTo>
                  <a:lnTo>
                    <a:pt x="51845" y="55049"/>
                  </a:lnTo>
                  <a:cubicBezTo>
                    <a:pt x="51641" y="55245"/>
                    <a:pt x="51555" y="55325"/>
                    <a:pt x="51552" y="55325"/>
                  </a:cubicBezTo>
                  <a:cubicBezTo>
                    <a:pt x="51544" y="55325"/>
                    <a:pt x="52017" y="54858"/>
                    <a:pt x="52471" y="54432"/>
                  </a:cubicBezTo>
                  <a:lnTo>
                    <a:pt x="52471" y="54432"/>
                  </a:lnTo>
                  <a:cubicBezTo>
                    <a:pt x="52545" y="54359"/>
                    <a:pt x="52619" y="54285"/>
                    <a:pt x="52693" y="54211"/>
                  </a:cubicBezTo>
                  <a:cubicBezTo>
                    <a:pt x="52935" y="53969"/>
                    <a:pt x="53199" y="53726"/>
                    <a:pt x="53451" y="53484"/>
                  </a:cubicBezTo>
                  <a:lnTo>
                    <a:pt x="53451" y="53484"/>
                  </a:lnTo>
                  <a:cubicBezTo>
                    <a:pt x="53154" y="53774"/>
                    <a:pt x="52899" y="54024"/>
                    <a:pt x="52681" y="54236"/>
                  </a:cubicBezTo>
                  <a:lnTo>
                    <a:pt x="52681" y="54236"/>
                  </a:lnTo>
                  <a:cubicBezTo>
                    <a:pt x="52757" y="54167"/>
                    <a:pt x="52829" y="54101"/>
                    <a:pt x="52896" y="54042"/>
                  </a:cubicBezTo>
                  <a:cubicBezTo>
                    <a:pt x="55944" y="51299"/>
                    <a:pt x="59195" y="48759"/>
                    <a:pt x="62581" y="46422"/>
                  </a:cubicBezTo>
                  <a:cubicBezTo>
                    <a:pt x="63365" y="45910"/>
                    <a:pt x="64123" y="45397"/>
                    <a:pt x="64901" y="44884"/>
                  </a:cubicBezTo>
                  <a:lnTo>
                    <a:pt x="64901" y="44884"/>
                  </a:lnTo>
                  <a:cubicBezTo>
                    <a:pt x="64999" y="44824"/>
                    <a:pt x="65087" y="44771"/>
                    <a:pt x="65155" y="44729"/>
                  </a:cubicBezTo>
                  <a:cubicBezTo>
                    <a:pt x="66983" y="43679"/>
                    <a:pt x="68880" y="42664"/>
                    <a:pt x="70776" y="41682"/>
                  </a:cubicBezTo>
                  <a:cubicBezTo>
                    <a:pt x="72706" y="40733"/>
                    <a:pt x="74671" y="39853"/>
                    <a:pt x="76702" y="38972"/>
                  </a:cubicBezTo>
                  <a:cubicBezTo>
                    <a:pt x="77441" y="38677"/>
                    <a:pt x="78198" y="38399"/>
                    <a:pt x="78946" y="38101"/>
                  </a:cubicBezTo>
                  <a:lnTo>
                    <a:pt x="78946" y="38101"/>
                  </a:lnTo>
                  <a:cubicBezTo>
                    <a:pt x="79190" y="38016"/>
                    <a:pt x="79436" y="37932"/>
                    <a:pt x="79682" y="37855"/>
                  </a:cubicBezTo>
                  <a:cubicBezTo>
                    <a:pt x="84085" y="36365"/>
                    <a:pt x="88623" y="35180"/>
                    <a:pt x="93194" y="34333"/>
                  </a:cubicBezTo>
                  <a:cubicBezTo>
                    <a:pt x="93329" y="34305"/>
                    <a:pt x="93466" y="34278"/>
                    <a:pt x="93604" y="34251"/>
                  </a:cubicBezTo>
                  <a:lnTo>
                    <a:pt x="93604" y="34251"/>
                  </a:lnTo>
                  <a:lnTo>
                    <a:pt x="93736" y="34231"/>
                  </a:lnTo>
                  <a:cubicBezTo>
                    <a:pt x="95057" y="34028"/>
                    <a:pt x="96411" y="33825"/>
                    <a:pt x="97766" y="33690"/>
                  </a:cubicBezTo>
                  <a:cubicBezTo>
                    <a:pt x="100509" y="33385"/>
                    <a:pt x="103286" y="33182"/>
                    <a:pt x="106062" y="33046"/>
                  </a:cubicBezTo>
                  <a:cubicBezTo>
                    <a:pt x="107451" y="33012"/>
                    <a:pt x="108873" y="32978"/>
                    <a:pt x="110295" y="32978"/>
                  </a:cubicBezTo>
                  <a:lnTo>
                    <a:pt x="112414" y="32978"/>
                  </a:lnTo>
                  <a:cubicBezTo>
                    <a:pt x="115162" y="33094"/>
                    <a:pt x="117910" y="33313"/>
                    <a:pt x="120658" y="33588"/>
                  </a:cubicBezTo>
                  <a:cubicBezTo>
                    <a:pt x="121359" y="33656"/>
                    <a:pt x="122062" y="33690"/>
                    <a:pt x="122763" y="33690"/>
                  </a:cubicBezTo>
                  <a:cubicBezTo>
                    <a:pt x="125886" y="33690"/>
                    <a:pt x="128978" y="33013"/>
                    <a:pt x="131799" y="31658"/>
                  </a:cubicBezTo>
                  <a:cubicBezTo>
                    <a:pt x="132910" y="31110"/>
                    <a:pt x="134143" y="30351"/>
                    <a:pt x="135288" y="29443"/>
                  </a:cubicBezTo>
                  <a:close/>
                  <a:moveTo>
                    <a:pt x="94563" y="1"/>
                  </a:moveTo>
                  <a:cubicBezTo>
                    <a:pt x="89887" y="1"/>
                    <a:pt x="85214" y="159"/>
                    <a:pt x="80529" y="469"/>
                  </a:cubicBezTo>
                  <a:cubicBezTo>
                    <a:pt x="76702" y="740"/>
                    <a:pt x="73045" y="2095"/>
                    <a:pt x="69964" y="4363"/>
                  </a:cubicBezTo>
                  <a:cubicBezTo>
                    <a:pt x="67796" y="6023"/>
                    <a:pt x="65189" y="9071"/>
                    <a:pt x="65053" y="11983"/>
                  </a:cubicBezTo>
                  <a:cubicBezTo>
                    <a:pt x="64894" y="15697"/>
                    <a:pt x="66832" y="18229"/>
                    <a:pt x="69579" y="19743"/>
                  </a:cubicBezTo>
                  <a:lnTo>
                    <a:pt x="69579" y="19743"/>
                  </a:lnTo>
                  <a:cubicBezTo>
                    <a:pt x="61356" y="22849"/>
                    <a:pt x="53489" y="26881"/>
                    <a:pt x="46056" y="31658"/>
                  </a:cubicBezTo>
                  <a:cubicBezTo>
                    <a:pt x="27024" y="43883"/>
                    <a:pt x="11345" y="63185"/>
                    <a:pt x="4776" y="84993"/>
                  </a:cubicBezTo>
                  <a:cubicBezTo>
                    <a:pt x="1321" y="96439"/>
                    <a:pt x="1" y="107581"/>
                    <a:pt x="1017" y="119501"/>
                  </a:cubicBezTo>
                  <a:cubicBezTo>
                    <a:pt x="1931" y="130710"/>
                    <a:pt x="5487" y="141241"/>
                    <a:pt x="10736" y="151164"/>
                  </a:cubicBezTo>
                  <a:cubicBezTo>
                    <a:pt x="23367" y="175038"/>
                    <a:pt x="47579" y="190954"/>
                    <a:pt x="72436" y="199962"/>
                  </a:cubicBezTo>
                  <a:cubicBezTo>
                    <a:pt x="86674" y="205122"/>
                    <a:pt x="101954" y="208165"/>
                    <a:pt x="117178" y="208165"/>
                  </a:cubicBezTo>
                  <a:cubicBezTo>
                    <a:pt x="126829" y="208165"/>
                    <a:pt x="136457" y="206942"/>
                    <a:pt x="145785" y="204262"/>
                  </a:cubicBezTo>
                  <a:cubicBezTo>
                    <a:pt x="165256" y="198675"/>
                    <a:pt x="182967" y="187059"/>
                    <a:pt x="195192" y="170872"/>
                  </a:cubicBezTo>
                  <a:cubicBezTo>
                    <a:pt x="206333" y="155972"/>
                    <a:pt x="213377" y="138397"/>
                    <a:pt x="215544" y="119941"/>
                  </a:cubicBezTo>
                  <a:cubicBezTo>
                    <a:pt x="217712" y="102095"/>
                    <a:pt x="215510" y="83233"/>
                    <a:pt x="208602" y="66605"/>
                  </a:cubicBezTo>
                  <a:cubicBezTo>
                    <a:pt x="200983" y="48217"/>
                    <a:pt x="188521" y="32369"/>
                    <a:pt x="171995" y="21160"/>
                  </a:cubicBezTo>
                  <a:cubicBezTo>
                    <a:pt x="151948" y="7547"/>
                    <a:pt x="127566" y="1113"/>
                    <a:pt x="103556" y="198"/>
                  </a:cubicBezTo>
                  <a:cubicBezTo>
                    <a:pt x="100555" y="66"/>
                    <a:pt x="97558" y="1"/>
                    <a:pt x="94563" y="1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8" name="Google Shape;3648;p52"/>
            <p:cNvSpPr/>
            <p:nvPr/>
          </p:nvSpPr>
          <p:spPr>
            <a:xfrm>
              <a:off x="1342789" y="135060"/>
              <a:ext cx="470258" cy="449636"/>
            </a:xfrm>
            <a:custGeom>
              <a:avLst/>
              <a:gdLst/>
              <a:ahLst/>
              <a:cxnLst/>
              <a:rect l="l" t="t" r="r" b="b"/>
              <a:pathLst>
                <a:path w="217712" h="208165" extrusionOk="0">
                  <a:moveTo>
                    <a:pt x="140434" y="31692"/>
                  </a:moveTo>
                  <a:cubicBezTo>
                    <a:pt x="140813" y="31896"/>
                    <a:pt x="141192" y="32101"/>
                    <a:pt x="141570" y="32308"/>
                  </a:cubicBezTo>
                  <a:lnTo>
                    <a:pt x="141570" y="32308"/>
                  </a:lnTo>
                  <a:cubicBezTo>
                    <a:pt x="141267" y="32144"/>
                    <a:pt x="140893" y="31941"/>
                    <a:pt x="140434" y="31692"/>
                  </a:cubicBezTo>
                  <a:close/>
                  <a:moveTo>
                    <a:pt x="66305" y="44003"/>
                  </a:moveTo>
                  <a:lnTo>
                    <a:pt x="66305" y="44003"/>
                  </a:lnTo>
                  <a:cubicBezTo>
                    <a:pt x="66311" y="44003"/>
                    <a:pt x="65985" y="44209"/>
                    <a:pt x="64986" y="44831"/>
                  </a:cubicBezTo>
                  <a:cubicBezTo>
                    <a:pt x="64970" y="44841"/>
                    <a:pt x="64954" y="44850"/>
                    <a:pt x="64939" y="44860"/>
                  </a:cubicBezTo>
                  <a:lnTo>
                    <a:pt x="64939" y="44860"/>
                  </a:lnTo>
                  <a:cubicBezTo>
                    <a:pt x="65022" y="44805"/>
                    <a:pt x="65105" y="44750"/>
                    <a:pt x="65189" y="44695"/>
                  </a:cubicBezTo>
                  <a:cubicBezTo>
                    <a:pt x="65535" y="44471"/>
                    <a:pt x="66297" y="44003"/>
                    <a:pt x="66305" y="44003"/>
                  </a:cubicBezTo>
                  <a:close/>
                  <a:moveTo>
                    <a:pt x="162200" y="47141"/>
                  </a:moveTo>
                  <a:lnTo>
                    <a:pt x="162200" y="47141"/>
                  </a:lnTo>
                  <a:cubicBezTo>
                    <a:pt x="162305" y="47240"/>
                    <a:pt x="162409" y="47339"/>
                    <a:pt x="162514" y="47438"/>
                  </a:cubicBezTo>
                  <a:lnTo>
                    <a:pt x="162200" y="47141"/>
                  </a:lnTo>
                  <a:close/>
                  <a:moveTo>
                    <a:pt x="52681" y="54236"/>
                  </a:moveTo>
                  <a:cubicBezTo>
                    <a:pt x="52613" y="54299"/>
                    <a:pt x="52542" y="54365"/>
                    <a:pt x="52471" y="54432"/>
                  </a:cubicBezTo>
                  <a:lnTo>
                    <a:pt x="52471" y="54432"/>
                  </a:lnTo>
                  <a:cubicBezTo>
                    <a:pt x="52261" y="54640"/>
                    <a:pt x="52052" y="54845"/>
                    <a:pt x="51845" y="55049"/>
                  </a:cubicBezTo>
                  <a:lnTo>
                    <a:pt x="51845" y="55049"/>
                  </a:lnTo>
                  <a:cubicBezTo>
                    <a:pt x="52024" y="54876"/>
                    <a:pt x="52295" y="54614"/>
                    <a:pt x="52681" y="54236"/>
                  </a:cubicBezTo>
                  <a:close/>
                  <a:moveTo>
                    <a:pt x="179096" y="71075"/>
                  </a:moveTo>
                  <a:cubicBezTo>
                    <a:pt x="179179" y="71244"/>
                    <a:pt x="179262" y="71414"/>
                    <a:pt x="179344" y="71583"/>
                  </a:cubicBezTo>
                  <a:lnTo>
                    <a:pt x="179096" y="71075"/>
                  </a:lnTo>
                  <a:close/>
                  <a:moveTo>
                    <a:pt x="32341" y="86551"/>
                  </a:moveTo>
                  <a:lnTo>
                    <a:pt x="32138" y="87267"/>
                  </a:lnTo>
                  <a:lnTo>
                    <a:pt x="32138" y="87267"/>
                  </a:lnTo>
                  <a:cubicBezTo>
                    <a:pt x="32204" y="87028"/>
                    <a:pt x="32272" y="86789"/>
                    <a:pt x="32341" y="86551"/>
                  </a:cubicBezTo>
                  <a:close/>
                  <a:moveTo>
                    <a:pt x="187601" y="104570"/>
                  </a:moveTo>
                  <a:cubicBezTo>
                    <a:pt x="187615" y="104750"/>
                    <a:pt x="187628" y="104929"/>
                    <a:pt x="187641" y="105109"/>
                  </a:cubicBezTo>
                  <a:lnTo>
                    <a:pt x="187601" y="104570"/>
                  </a:lnTo>
                  <a:close/>
                  <a:moveTo>
                    <a:pt x="50560" y="157733"/>
                  </a:moveTo>
                  <a:lnTo>
                    <a:pt x="50871" y="158034"/>
                  </a:lnTo>
                  <a:lnTo>
                    <a:pt x="50871" y="158034"/>
                  </a:lnTo>
                  <a:cubicBezTo>
                    <a:pt x="50767" y="157934"/>
                    <a:pt x="50663" y="157834"/>
                    <a:pt x="50560" y="157733"/>
                  </a:cubicBezTo>
                  <a:close/>
                  <a:moveTo>
                    <a:pt x="174660" y="157789"/>
                  </a:moveTo>
                  <a:lnTo>
                    <a:pt x="174660" y="157789"/>
                  </a:lnTo>
                  <a:cubicBezTo>
                    <a:pt x="174596" y="157893"/>
                    <a:pt x="174532" y="157999"/>
                    <a:pt x="174467" y="158106"/>
                  </a:cubicBezTo>
                  <a:lnTo>
                    <a:pt x="173926" y="158952"/>
                  </a:lnTo>
                  <a:cubicBezTo>
                    <a:pt x="173699" y="159315"/>
                    <a:pt x="173609" y="159459"/>
                    <a:pt x="173608" y="159459"/>
                  </a:cubicBezTo>
                  <a:cubicBezTo>
                    <a:pt x="173607" y="159459"/>
                    <a:pt x="174286" y="158372"/>
                    <a:pt x="174660" y="157789"/>
                  </a:cubicBezTo>
                  <a:close/>
                  <a:moveTo>
                    <a:pt x="51687" y="158824"/>
                  </a:moveTo>
                  <a:lnTo>
                    <a:pt x="52591" y="159697"/>
                  </a:lnTo>
                  <a:cubicBezTo>
                    <a:pt x="52288" y="159408"/>
                    <a:pt x="51986" y="159117"/>
                    <a:pt x="51687" y="158824"/>
                  </a:cubicBezTo>
                  <a:close/>
                  <a:moveTo>
                    <a:pt x="164816" y="170161"/>
                  </a:moveTo>
                  <a:cubicBezTo>
                    <a:pt x="164441" y="170509"/>
                    <a:pt x="164063" y="170854"/>
                    <a:pt x="163682" y="171196"/>
                  </a:cubicBezTo>
                  <a:lnTo>
                    <a:pt x="163682" y="171196"/>
                  </a:lnTo>
                  <a:cubicBezTo>
                    <a:pt x="163973" y="170931"/>
                    <a:pt x="164346" y="170591"/>
                    <a:pt x="164816" y="170161"/>
                  </a:cubicBezTo>
                  <a:close/>
                  <a:moveTo>
                    <a:pt x="135288" y="29443"/>
                  </a:moveTo>
                  <a:lnTo>
                    <a:pt x="135288" y="29443"/>
                  </a:lnTo>
                  <a:cubicBezTo>
                    <a:pt x="136388" y="29906"/>
                    <a:pt x="137511" y="30392"/>
                    <a:pt x="138606" y="30879"/>
                  </a:cubicBezTo>
                  <a:cubicBezTo>
                    <a:pt x="139283" y="31184"/>
                    <a:pt x="139926" y="31522"/>
                    <a:pt x="140604" y="31827"/>
                  </a:cubicBezTo>
                  <a:cubicBezTo>
                    <a:pt x="140992" y="32015"/>
                    <a:pt x="141659" y="32366"/>
                    <a:pt x="142127" y="32614"/>
                  </a:cubicBezTo>
                  <a:lnTo>
                    <a:pt x="142127" y="32614"/>
                  </a:lnTo>
                  <a:cubicBezTo>
                    <a:pt x="144123" y="33714"/>
                    <a:pt x="146099" y="34852"/>
                    <a:pt x="148054" y="36094"/>
                  </a:cubicBezTo>
                  <a:cubicBezTo>
                    <a:pt x="152706" y="39043"/>
                    <a:pt x="157085" y="42429"/>
                    <a:pt x="161142" y="46154"/>
                  </a:cubicBezTo>
                  <a:lnTo>
                    <a:pt x="161142" y="46154"/>
                  </a:lnTo>
                  <a:cubicBezTo>
                    <a:pt x="168184" y="53118"/>
                    <a:pt x="174079" y="61156"/>
                    <a:pt x="178564" y="70007"/>
                  </a:cubicBezTo>
                  <a:lnTo>
                    <a:pt x="178564" y="70007"/>
                  </a:lnTo>
                  <a:cubicBezTo>
                    <a:pt x="183485" y="80558"/>
                    <a:pt x="186503" y="91883"/>
                    <a:pt x="187511" y="103465"/>
                  </a:cubicBezTo>
                  <a:lnTo>
                    <a:pt x="187511" y="103465"/>
                  </a:lnTo>
                  <a:cubicBezTo>
                    <a:pt x="188174" y="114583"/>
                    <a:pt x="187032" y="125716"/>
                    <a:pt x="184142" y="136460"/>
                  </a:cubicBezTo>
                  <a:lnTo>
                    <a:pt x="184142" y="136460"/>
                  </a:lnTo>
                  <a:cubicBezTo>
                    <a:pt x="182752" y="140994"/>
                    <a:pt x="181048" y="145436"/>
                    <a:pt x="179005" y="149707"/>
                  </a:cubicBezTo>
                  <a:cubicBezTo>
                    <a:pt x="177888" y="152044"/>
                    <a:pt x="176669" y="154347"/>
                    <a:pt x="175382" y="156616"/>
                  </a:cubicBezTo>
                  <a:cubicBezTo>
                    <a:pt x="175179" y="156953"/>
                    <a:pt x="174976" y="157276"/>
                    <a:pt x="174774" y="157604"/>
                  </a:cubicBezTo>
                  <a:lnTo>
                    <a:pt x="174774" y="157604"/>
                  </a:lnTo>
                  <a:cubicBezTo>
                    <a:pt x="174068" y="158609"/>
                    <a:pt x="173418" y="159641"/>
                    <a:pt x="172707" y="160612"/>
                  </a:cubicBezTo>
                  <a:cubicBezTo>
                    <a:pt x="171217" y="162711"/>
                    <a:pt x="169625" y="164743"/>
                    <a:pt x="167932" y="166673"/>
                  </a:cubicBezTo>
                  <a:cubicBezTo>
                    <a:pt x="167085" y="167621"/>
                    <a:pt x="166239" y="168570"/>
                    <a:pt x="165392" y="169484"/>
                  </a:cubicBezTo>
                  <a:cubicBezTo>
                    <a:pt x="164789" y="170105"/>
                    <a:pt x="163349" y="171460"/>
                    <a:pt x="162928" y="171865"/>
                  </a:cubicBezTo>
                  <a:lnTo>
                    <a:pt x="162928" y="171865"/>
                  </a:lnTo>
                  <a:cubicBezTo>
                    <a:pt x="161655" y="172980"/>
                    <a:pt x="160346" y="174056"/>
                    <a:pt x="158992" y="175072"/>
                  </a:cubicBezTo>
                  <a:cubicBezTo>
                    <a:pt x="157976" y="175850"/>
                    <a:pt x="156960" y="176629"/>
                    <a:pt x="155910" y="177340"/>
                  </a:cubicBezTo>
                  <a:cubicBezTo>
                    <a:pt x="155368" y="177713"/>
                    <a:pt x="154860" y="178052"/>
                    <a:pt x="154318" y="178424"/>
                  </a:cubicBezTo>
                  <a:cubicBezTo>
                    <a:pt x="154219" y="178486"/>
                    <a:pt x="154086" y="178568"/>
                    <a:pt x="153939" y="178658"/>
                  </a:cubicBezTo>
                  <a:lnTo>
                    <a:pt x="153939" y="178658"/>
                  </a:lnTo>
                  <a:cubicBezTo>
                    <a:pt x="153918" y="178671"/>
                    <a:pt x="153897" y="178683"/>
                    <a:pt x="153878" y="178695"/>
                  </a:cubicBezTo>
                  <a:cubicBezTo>
                    <a:pt x="153269" y="179034"/>
                    <a:pt x="152659" y="179372"/>
                    <a:pt x="152050" y="179711"/>
                  </a:cubicBezTo>
                  <a:cubicBezTo>
                    <a:pt x="150898" y="180320"/>
                    <a:pt x="149713" y="180930"/>
                    <a:pt x="148528" y="181472"/>
                  </a:cubicBezTo>
                  <a:cubicBezTo>
                    <a:pt x="147309" y="182081"/>
                    <a:pt x="146056" y="182623"/>
                    <a:pt x="144769" y="183131"/>
                  </a:cubicBezTo>
                  <a:cubicBezTo>
                    <a:pt x="144570" y="183213"/>
                    <a:pt x="144375" y="183295"/>
                    <a:pt x="144182" y="183375"/>
                  </a:cubicBezTo>
                  <a:lnTo>
                    <a:pt x="144182" y="183375"/>
                  </a:lnTo>
                  <a:cubicBezTo>
                    <a:pt x="141646" y="184256"/>
                    <a:pt x="139108" y="184977"/>
                    <a:pt x="136506" y="185569"/>
                  </a:cubicBezTo>
                  <a:cubicBezTo>
                    <a:pt x="135370" y="185840"/>
                    <a:pt x="134213" y="186045"/>
                    <a:pt x="133069" y="186272"/>
                  </a:cubicBezTo>
                  <a:lnTo>
                    <a:pt x="133069" y="186272"/>
                  </a:lnTo>
                  <a:cubicBezTo>
                    <a:pt x="132540" y="186343"/>
                    <a:pt x="132000" y="186413"/>
                    <a:pt x="131460" y="186484"/>
                  </a:cubicBezTo>
                  <a:cubicBezTo>
                    <a:pt x="128446" y="186822"/>
                    <a:pt x="125433" y="187025"/>
                    <a:pt x="122419" y="187093"/>
                  </a:cubicBezTo>
                  <a:lnTo>
                    <a:pt x="119676" y="187093"/>
                  </a:lnTo>
                  <a:cubicBezTo>
                    <a:pt x="118549" y="187031"/>
                    <a:pt x="117428" y="186952"/>
                    <a:pt x="116323" y="186856"/>
                  </a:cubicBezTo>
                  <a:cubicBezTo>
                    <a:pt x="112937" y="186585"/>
                    <a:pt x="109584" y="186145"/>
                    <a:pt x="106266" y="185603"/>
                  </a:cubicBezTo>
                  <a:cubicBezTo>
                    <a:pt x="104572" y="185298"/>
                    <a:pt x="102879" y="184960"/>
                    <a:pt x="101186" y="184587"/>
                  </a:cubicBezTo>
                  <a:lnTo>
                    <a:pt x="100025" y="184322"/>
                  </a:lnTo>
                  <a:lnTo>
                    <a:pt x="100025" y="184322"/>
                  </a:lnTo>
                  <a:cubicBezTo>
                    <a:pt x="99608" y="184215"/>
                    <a:pt x="99191" y="184104"/>
                    <a:pt x="98782" y="183978"/>
                  </a:cubicBezTo>
                  <a:cubicBezTo>
                    <a:pt x="94075" y="182657"/>
                    <a:pt x="89435" y="181065"/>
                    <a:pt x="84864" y="179271"/>
                  </a:cubicBezTo>
                  <a:cubicBezTo>
                    <a:pt x="82764" y="178458"/>
                    <a:pt x="80665" y="177544"/>
                    <a:pt x="78599" y="176629"/>
                  </a:cubicBezTo>
                  <a:cubicBezTo>
                    <a:pt x="77617" y="176155"/>
                    <a:pt x="76601" y="175715"/>
                    <a:pt x="75619" y="175241"/>
                  </a:cubicBezTo>
                  <a:lnTo>
                    <a:pt x="74296" y="174579"/>
                  </a:lnTo>
                  <a:lnTo>
                    <a:pt x="74296" y="174579"/>
                  </a:lnTo>
                  <a:cubicBezTo>
                    <a:pt x="67357" y="170848"/>
                    <a:pt x="60716" y="166590"/>
                    <a:pt x="54657" y="161458"/>
                  </a:cubicBezTo>
                  <a:cubicBezTo>
                    <a:pt x="53532" y="160471"/>
                    <a:pt x="52407" y="159483"/>
                    <a:pt x="51318" y="158459"/>
                  </a:cubicBezTo>
                  <a:lnTo>
                    <a:pt x="51318" y="158459"/>
                  </a:lnTo>
                  <a:cubicBezTo>
                    <a:pt x="45117" y="152297"/>
                    <a:pt x="39933" y="145203"/>
                    <a:pt x="35934" y="137444"/>
                  </a:cubicBezTo>
                  <a:lnTo>
                    <a:pt x="35934" y="137444"/>
                  </a:lnTo>
                  <a:cubicBezTo>
                    <a:pt x="32356" y="129636"/>
                    <a:pt x="30117" y="121277"/>
                    <a:pt x="29315" y="112707"/>
                  </a:cubicBezTo>
                  <a:lnTo>
                    <a:pt x="29315" y="112707"/>
                  </a:lnTo>
                  <a:cubicBezTo>
                    <a:pt x="28884" y="104538"/>
                    <a:pt x="29745" y="96333"/>
                    <a:pt x="31825" y="88419"/>
                  </a:cubicBezTo>
                  <a:lnTo>
                    <a:pt x="31825" y="88419"/>
                  </a:lnTo>
                  <a:cubicBezTo>
                    <a:pt x="33971" y="81426"/>
                    <a:pt x="36986" y="74711"/>
                    <a:pt x="40843" y="68472"/>
                  </a:cubicBezTo>
                  <a:lnTo>
                    <a:pt x="40843" y="68472"/>
                  </a:lnTo>
                  <a:cubicBezTo>
                    <a:pt x="40933" y="68338"/>
                    <a:pt x="41022" y="68202"/>
                    <a:pt x="41111" y="68062"/>
                  </a:cubicBezTo>
                  <a:cubicBezTo>
                    <a:pt x="41687" y="67215"/>
                    <a:pt x="42297" y="66334"/>
                    <a:pt x="42906" y="65488"/>
                  </a:cubicBezTo>
                  <a:cubicBezTo>
                    <a:pt x="44058" y="63896"/>
                    <a:pt x="45277" y="62338"/>
                    <a:pt x="46564" y="60815"/>
                  </a:cubicBezTo>
                  <a:cubicBezTo>
                    <a:pt x="47884" y="59257"/>
                    <a:pt x="49273" y="57699"/>
                    <a:pt x="50695" y="56209"/>
                  </a:cubicBezTo>
                  <a:cubicBezTo>
                    <a:pt x="51069" y="55815"/>
                    <a:pt x="51454" y="55433"/>
                    <a:pt x="51845" y="55049"/>
                  </a:cubicBezTo>
                  <a:lnTo>
                    <a:pt x="51845" y="55049"/>
                  </a:lnTo>
                  <a:cubicBezTo>
                    <a:pt x="51641" y="55245"/>
                    <a:pt x="51555" y="55325"/>
                    <a:pt x="51552" y="55325"/>
                  </a:cubicBezTo>
                  <a:cubicBezTo>
                    <a:pt x="51544" y="55325"/>
                    <a:pt x="52017" y="54858"/>
                    <a:pt x="52471" y="54432"/>
                  </a:cubicBezTo>
                  <a:lnTo>
                    <a:pt x="52471" y="54432"/>
                  </a:lnTo>
                  <a:cubicBezTo>
                    <a:pt x="52545" y="54359"/>
                    <a:pt x="52619" y="54285"/>
                    <a:pt x="52693" y="54211"/>
                  </a:cubicBezTo>
                  <a:cubicBezTo>
                    <a:pt x="52935" y="53969"/>
                    <a:pt x="53199" y="53726"/>
                    <a:pt x="53451" y="53484"/>
                  </a:cubicBezTo>
                  <a:lnTo>
                    <a:pt x="53451" y="53484"/>
                  </a:lnTo>
                  <a:cubicBezTo>
                    <a:pt x="53154" y="53774"/>
                    <a:pt x="52899" y="54024"/>
                    <a:pt x="52681" y="54236"/>
                  </a:cubicBezTo>
                  <a:lnTo>
                    <a:pt x="52681" y="54236"/>
                  </a:lnTo>
                  <a:cubicBezTo>
                    <a:pt x="52757" y="54167"/>
                    <a:pt x="52829" y="54101"/>
                    <a:pt x="52896" y="54042"/>
                  </a:cubicBezTo>
                  <a:cubicBezTo>
                    <a:pt x="55944" y="51299"/>
                    <a:pt x="59195" y="48759"/>
                    <a:pt x="62581" y="46422"/>
                  </a:cubicBezTo>
                  <a:cubicBezTo>
                    <a:pt x="63365" y="45910"/>
                    <a:pt x="64123" y="45397"/>
                    <a:pt x="64901" y="44884"/>
                  </a:cubicBezTo>
                  <a:lnTo>
                    <a:pt x="64901" y="44884"/>
                  </a:lnTo>
                  <a:cubicBezTo>
                    <a:pt x="64999" y="44824"/>
                    <a:pt x="65087" y="44771"/>
                    <a:pt x="65155" y="44729"/>
                  </a:cubicBezTo>
                  <a:cubicBezTo>
                    <a:pt x="66983" y="43679"/>
                    <a:pt x="68880" y="42664"/>
                    <a:pt x="70776" y="41682"/>
                  </a:cubicBezTo>
                  <a:cubicBezTo>
                    <a:pt x="72706" y="40733"/>
                    <a:pt x="74671" y="39853"/>
                    <a:pt x="76702" y="38972"/>
                  </a:cubicBezTo>
                  <a:cubicBezTo>
                    <a:pt x="77441" y="38677"/>
                    <a:pt x="78198" y="38399"/>
                    <a:pt x="78946" y="38101"/>
                  </a:cubicBezTo>
                  <a:lnTo>
                    <a:pt x="78946" y="38101"/>
                  </a:lnTo>
                  <a:cubicBezTo>
                    <a:pt x="79190" y="38016"/>
                    <a:pt x="79436" y="37932"/>
                    <a:pt x="79682" y="37855"/>
                  </a:cubicBezTo>
                  <a:cubicBezTo>
                    <a:pt x="84085" y="36365"/>
                    <a:pt x="88623" y="35180"/>
                    <a:pt x="93194" y="34333"/>
                  </a:cubicBezTo>
                  <a:cubicBezTo>
                    <a:pt x="93329" y="34305"/>
                    <a:pt x="93466" y="34278"/>
                    <a:pt x="93604" y="34251"/>
                  </a:cubicBezTo>
                  <a:lnTo>
                    <a:pt x="93604" y="34251"/>
                  </a:lnTo>
                  <a:lnTo>
                    <a:pt x="93736" y="34231"/>
                  </a:lnTo>
                  <a:cubicBezTo>
                    <a:pt x="95057" y="34028"/>
                    <a:pt x="96411" y="33825"/>
                    <a:pt x="97766" y="33690"/>
                  </a:cubicBezTo>
                  <a:cubicBezTo>
                    <a:pt x="100509" y="33385"/>
                    <a:pt x="103286" y="33182"/>
                    <a:pt x="106062" y="33046"/>
                  </a:cubicBezTo>
                  <a:cubicBezTo>
                    <a:pt x="107451" y="33012"/>
                    <a:pt x="108873" y="32978"/>
                    <a:pt x="110295" y="32978"/>
                  </a:cubicBezTo>
                  <a:lnTo>
                    <a:pt x="112414" y="32978"/>
                  </a:lnTo>
                  <a:cubicBezTo>
                    <a:pt x="115162" y="33094"/>
                    <a:pt x="117910" y="33313"/>
                    <a:pt x="120658" y="33588"/>
                  </a:cubicBezTo>
                  <a:cubicBezTo>
                    <a:pt x="121359" y="33656"/>
                    <a:pt x="122062" y="33690"/>
                    <a:pt x="122763" y="33690"/>
                  </a:cubicBezTo>
                  <a:cubicBezTo>
                    <a:pt x="125886" y="33690"/>
                    <a:pt x="128978" y="33013"/>
                    <a:pt x="131799" y="31658"/>
                  </a:cubicBezTo>
                  <a:cubicBezTo>
                    <a:pt x="132910" y="31110"/>
                    <a:pt x="134143" y="30351"/>
                    <a:pt x="135288" y="29443"/>
                  </a:cubicBezTo>
                  <a:close/>
                  <a:moveTo>
                    <a:pt x="94563" y="1"/>
                  </a:moveTo>
                  <a:cubicBezTo>
                    <a:pt x="89887" y="1"/>
                    <a:pt x="85214" y="159"/>
                    <a:pt x="80529" y="469"/>
                  </a:cubicBezTo>
                  <a:cubicBezTo>
                    <a:pt x="76702" y="740"/>
                    <a:pt x="73045" y="2095"/>
                    <a:pt x="69964" y="4363"/>
                  </a:cubicBezTo>
                  <a:cubicBezTo>
                    <a:pt x="67796" y="6023"/>
                    <a:pt x="65189" y="9071"/>
                    <a:pt x="65053" y="11983"/>
                  </a:cubicBezTo>
                  <a:cubicBezTo>
                    <a:pt x="64894" y="15697"/>
                    <a:pt x="66832" y="18229"/>
                    <a:pt x="69579" y="19743"/>
                  </a:cubicBezTo>
                  <a:lnTo>
                    <a:pt x="69579" y="19743"/>
                  </a:lnTo>
                  <a:cubicBezTo>
                    <a:pt x="61356" y="22849"/>
                    <a:pt x="53489" y="26881"/>
                    <a:pt x="46056" y="31658"/>
                  </a:cubicBezTo>
                  <a:cubicBezTo>
                    <a:pt x="27024" y="43883"/>
                    <a:pt x="11345" y="63185"/>
                    <a:pt x="4776" y="84993"/>
                  </a:cubicBezTo>
                  <a:cubicBezTo>
                    <a:pt x="1321" y="96439"/>
                    <a:pt x="1" y="107581"/>
                    <a:pt x="1017" y="119501"/>
                  </a:cubicBezTo>
                  <a:cubicBezTo>
                    <a:pt x="1931" y="130710"/>
                    <a:pt x="5487" y="141241"/>
                    <a:pt x="10736" y="151164"/>
                  </a:cubicBezTo>
                  <a:cubicBezTo>
                    <a:pt x="23367" y="175038"/>
                    <a:pt x="47579" y="190954"/>
                    <a:pt x="72436" y="199962"/>
                  </a:cubicBezTo>
                  <a:cubicBezTo>
                    <a:pt x="86674" y="205122"/>
                    <a:pt x="101954" y="208165"/>
                    <a:pt x="117178" y="208165"/>
                  </a:cubicBezTo>
                  <a:cubicBezTo>
                    <a:pt x="126829" y="208165"/>
                    <a:pt x="136457" y="206942"/>
                    <a:pt x="145785" y="204262"/>
                  </a:cubicBezTo>
                  <a:cubicBezTo>
                    <a:pt x="165256" y="198675"/>
                    <a:pt x="182967" y="187059"/>
                    <a:pt x="195192" y="170872"/>
                  </a:cubicBezTo>
                  <a:cubicBezTo>
                    <a:pt x="206333" y="155972"/>
                    <a:pt x="213377" y="138397"/>
                    <a:pt x="215544" y="119941"/>
                  </a:cubicBezTo>
                  <a:cubicBezTo>
                    <a:pt x="217712" y="102095"/>
                    <a:pt x="215510" y="83233"/>
                    <a:pt x="208602" y="66605"/>
                  </a:cubicBezTo>
                  <a:cubicBezTo>
                    <a:pt x="200983" y="48217"/>
                    <a:pt x="188521" y="32369"/>
                    <a:pt x="171995" y="21160"/>
                  </a:cubicBezTo>
                  <a:cubicBezTo>
                    <a:pt x="151948" y="7547"/>
                    <a:pt x="127566" y="1113"/>
                    <a:pt x="103556" y="198"/>
                  </a:cubicBezTo>
                  <a:cubicBezTo>
                    <a:pt x="100555" y="66"/>
                    <a:pt x="97558" y="1"/>
                    <a:pt x="94563" y="1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9" name="Google Shape;3649;p52"/>
            <p:cNvSpPr/>
            <p:nvPr/>
          </p:nvSpPr>
          <p:spPr>
            <a:xfrm>
              <a:off x="832966" y="650945"/>
              <a:ext cx="365756" cy="349717"/>
            </a:xfrm>
            <a:custGeom>
              <a:avLst/>
              <a:gdLst/>
              <a:ahLst/>
              <a:cxnLst/>
              <a:rect l="l" t="t" r="r" b="b"/>
              <a:pathLst>
                <a:path w="217712" h="208165" extrusionOk="0">
                  <a:moveTo>
                    <a:pt x="140434" y="31692"/>
                  </a:moveTo>
                  <a:cubicBezTo>
                    <a:pt x="140813" y="31896"/>
                    <a:pt x="141192" y="32101"/>
                    <a:pt x="141570" y="32308"/>
                  </a:cubicBezTo>
                  <a:lnTo>
                    <a:pt x="141570" y="32308"/>
                  </a:lnTo>
                  <a:cubicBezTo>
                    <a:pt x="141267" y="32144"/>
                    <a:pt x="140893" y="31941"/>
                    <a:pt x="140434" y="31692"/>
                  </a:cubicBezTo>
                  <a:close/>
                  <a:moveTo>
                    <a:pt x="66305" y="44003"/>
                  </a:moveTo>
                  <a:lnTo>
                    <a:pt x="66305" y="44003"/>
                  </a:lnTo>
                  <a:cubicBezTo>
                    <a:pt x="66311" y="44003"/>
                    <a:pt x="65985" y="44209"/>
                    <a:pt x="64986" y="44831"/>
                  </a:cubicBezTo>
                  <a:cubicBezTo>
                    <a:pt x="64970" y="44841"/>
                    <a:pt x="64954" y="44850"/>
                    <a:pt x="64939" y="44860"/>
                  </a:cubicBezTo>
                  <a:lnTo>
                    <a:pt x="64939" y="44860"/>
                  </a:lnTo>
                  <a:cubicBezTo>
                    <a:pt x="65022" y="44805"/>
                    <a:pt x="65105" y="44750"/>
                    <a:pt x="65189" y="44695"/>
                  </a:cubicBezTo>
                  <a:cubicBezTo>
                    <a:pt x="65535" y="44471"/>
                    <a:pt x="66297" y="44003"/>
                    <a:pt x="66305" y="44003"/>
                  </a:cubicBezTo>
                  <a:close/>
                  <a:moveTo>
                    <a:pt x="162200" y="47141"/>
                  </a:moveTo>
                  <a:lnTo>
                    <a:pt x="162200" y="47141"/>
                  </a:lnTo>
                  <a:cubicBezTo>
                    <a:pt x="162305" y="47240"/>
                    <a:pt x="162409" y="47339"/>
                    <a:pt x="162514" y="47438"/>
                  </a:cubicBezTo>
                  <a:lnTo>
                    <a:pt x="162200" y="47141"/>
                  </a:lnTo>
                  <a:close/>
                  <a:moveTo>
                    <a:pt x="52681" y="54236"/>
                  </a:moveTo>
                  <a:cubicBezTo>
                    <a:pt x="52613" y="54299"/>
                    <a:pt x="52542" y="54365"/>
                    <a:pt x="52471" y="54432"/>
                  </a:cubicBezTo>
                  <a:lnTo>
                    <a:pt x="52471" y="54432"/>
                  </a:lnTo>
                  <a:cubicBezTo>
                    <a:pt x="52261" y="54640"/>
                    <a:pt x="52052" y="54845"/>
                    <a:pt x="51845" y="55049"/>
                  </a:cubicBezTo>
                  <a:lnTo>
                    <a:pt x="51845" y="55049"/>
                  </a:lnTo>
                  <a:cubicBezTo>
                    <a:pt x="52024" y="54876"/>
                    <a:pt x="52295" y="54614"/>
                    <a:pt x="52681" y="54236"/>
                  </a:cubicBezTo>
                  <a:close/>
                  <a:moveTo>
                    <a:pt x="179096" y="71075"/>
                  </a:moveTo>
                  <a:cubicBezTo>
                    <a:pt x="179179" y="71244"/>
                    <a:pt x="179262" y="71414"/>
                    <a:pt x="179344" y="71583"/>
                  </a:cubicBezTo>
                  <a:lnTo>
                    <a:pt x="179096" y="71075"/>
                  </a:lnTo>
                  <a:close/>
                  <a:moveTo>
                    <a:pt x="32341" y="86551"/>
                  </a:moveTo>
                  <a:lnTo>
                    <a:pt x="32138" y="87267"/>
                  </a:lnTo>
                  <a:lnTo>
                    <a:pt x="32138" y="87267"/>
                  </a:lnTo>
                  <a:cubicBezTo>
                    <a:pt x="32204" y="87028"/>
                    <a:pt x="32272" y="86789"/>
                    <a:pt x="32341" y="86551"/>
                  </a:cubicBezTo>
                  <a:close/>
                  <a:moveTo>
                    <a:pt x="187601" y="104570"/>
                  </a:moveTo>
                  <a:cubicBezTo>
                    <a:pt x="187615" y="104750"/>
                    <a:pt x="187628" y="104929"/>
                    <a:pt x="187641" y="105109"/>
                  </a:cubicBezTo>
                  <a:lnTo>
                    <a:pt x="187601" y="104570"/>
                  </a:lnTo>
                  <a:close/>
                  <a:moveTo>
                    <a:pt x="50560" y="157733"/>
                  </a:moveTo>
                  <a:lnTo>
                    <a:pt x="50871" y="158034"/>
                  </a:lnTo>
                  <a:lnTo>
                    <a:pt x="50871" y="158034"/>
                  </a:lnTo>
                  <a:cubicBezTo>
                    <a:pt x="50767" y="157934"/>
                    <a:pt x="50663" y="157834"/>
                    <a:pt x="50560" y="157733"/>
                  </a:cubicBezTo>
                  <a:close/>
                  <a:moveTo>
                    <a:pt x="174660" y="157789"/>
                  </a:moveTo>
                  <a:lnTo>
                    <a:pt x="174660" y="157789"/>
                  </a:lnTo>
                  <a:cubicBezTo>
                    <a:pt x="174596" y="157893"/>
                    <a:pt x="174532" y="157999"/>
                    <a:pt x="174467" y="158106"/>
                  </a:cubicBezTo>
                  <a:lnTo>
                    <a:pt x="173926" y="158952"/>
                  </a:lnTo>
                  <a:cubicBezTo>
                    <a:pt x="173699" y="159315"/>
                    <a:pt x="173609" y="159459"/>
                    <a:pt x="173608" y="159459"/>
                  </a:cubicBezTo>
                  <a:cubicBezTo>
                    <a:pt x="173607" y="159459"/>
                    <a:pt x="174286" y="158372"/>
                    <a:pt x="174660" y="157789"/>
                  </a:cubicBezTo>
                  <a:close/>
                  <a:moveTo>
                    <a:pt x="51687" y="158824"/>
                  </a:moveTo>
                  <a:lnTo>
                    <a:pt x="52591" y="159697"/>
                  </a:lnTo>
                  <a:cubicBezTo>
                    <a:pt x="52288" y="159408"/>
                    <a:pt x="51986" y="159117"/>
                    <a:pt x="51687" y="158824"/>
                  </a:cubicBezTo>
                  <a:close/>
                  <a:moveTo>
                    <a:pt x="164816" y="170161"/>
                  </a:moveTo>
                  <a:cubicBezTo>
                    <a:pt x="164441" y="170509"/>
                    <a:pt x="164063" y="170854"/>
                    <a:pt x="163682" y="171196"/>
                  </a:cubicBezTo>
                  <a:lnTo>
                    <a:pt x="163682" y="171196"/>
                  </a:lnTo>
                  <a:cubicBezTo>
                    <a:pt x="163973" y="170931"/>
                    <a:pt x="164346" y="170591"/>
                    <a:pt x="164816" y="170161"/>
                  </a:cubicBezTo>
                  <a:close/>
                  <a:moveTo>
                    <a:pt x="135288" y="29443"/>
                  </a:moveTo>
                  <a:lnTo>
                    <a:pt x="135288" y="29443"/>
                  </a:lnTo>
                  <a:cubicBezTo>
                    <a:pt x="136388" y="29906"/>
                    <a:pt x="137511" y="30392"/>
                    <a:pt x="138606" y="30879"/>
                  </a:cubicBezTo>
                  <a:cubicBezTo>
                    <a:pt x="139283" y="31184"/>
                    <a:pt x="139926" y="31522"/>
                    <a:pt x="140604" y="31827"/>
                  </a:cubicBezTo>
                  <a:cubicBezTo>
                    <a:pt x="140992" y="32015"/>
                    <a:pt x="141659" y="32366"/>
                    <a:pt x="142127" y="32614"/>
                  </a:cubicBezTo>
                  <a:lnTo>
                    <a:pt x="142127" y="32614"/>
                  </a:lnTo>
                  <a:cubicBezTo>
                    <a:pt x="144123" y="33714"/>
                    <a:pt x="146099" y="34852"/>
                    <a:pt x="148054" y="36094"/>
                  </a:cubicBezTo>
                  <a:cubicBezTo>
                    <a:pt x="152706" y="39043"/>
                    <a:pt x="157085" y="42429"/>
                    <a:pt x="161142" y="46154"/>
                  </a:cubicBezTo>
                  <a:lnTo>
                    <a:pt x="161142" y="46154"/>
                  </a:lnTo>
                  <a:cubicBezTo>
                    <a:pt x="168184" y="53118"/>
                    <a:pt x="174079" y="61156"/>
                    <a:pt x="178564" y="70007"/>
                  </a:cubicBezTo>
                  <a:lnTo>
                    <a:pt x="178564" y="70007"/>
                  </a:lnTo>
                  <a:cubicBezTo>
                    <a:pt x="183485" y="80558"/>
                    <a:pt x="186503" y="91883"/>
                    <a:pt x="187511" y="103465"/>
                  </a:cubicBezTo>
                  <a:lnTo>
                    <a:pt x="187511" y="103465"/>
                  </a:lnTo>
                  <a:cubicBezTo>
                    <a:pt x="188174" y="114583"/>
                    <a:pt x="187032" y="125716"/>
                    <a:pt x="184142" y="136460"/>
                  </a:cubicBezTo>
                  <a:lnTo>
                    <a:pt x="184142" y="136460"/>
                  </a:lnTo>
                  <a:cubicBezTo>
                    <a:pt x="182752" y="140994"/>
                    <a:pt x="181048" y="145436"/>
                    <a:pt x="179005" y="149707"/>
                  </a:cubicBezTo>
                  <a:cubicBezTo>
                    <a:pt x="177888" y="152044"/>
                    <a:pt x="176669" y="154347"/>
                    <a:pt x="175382" y="156616"/>
                  </a:cubicBezTo>
                  <a:cubicBezTo>
                    <a:pt x="175179" y="156953"/>
                    <a:pt x="174976" y="157276"/>
                    <a:pt x="174774" y="157604"/>
                  </a:cubicBezTo>
                  <a:lnTo>
                    <a:pt x="174774" y="157604"/>
                  </a:lnTo>
                  <a:cubicBezTo>
                    <a:pt x="174068" y="158609"/>
                    <a:pt x="173418" y="159641"/>
                    <a:pt x="172707" y="160612"/>
                  </a:cubicBezTo>
                  <a:cubicBezTo>
                    <a:pt x="171217" y="162711"/>
                    <a:pt x="169625" y="164743"/>
                    <a:pt x="167932" y="166673"/>
                  </a:cubicBezTo>
                  <a:cubicBezTo>
                    <a:pt x="167085" y="167621"/>
                    <a:pt x="166239" y="168570"/>
                    <a:pt x="165392" y="169484"/>
                  </a:cubicBezTo>
                  <a:cubicBezTo>
                    <a:pt x="164789" y="170105"/>
                    <a:pt x="163349" y="171460"/>
                    <a:pt x="162928" y="171865"/>
                  </a:cubicBezTo>
                  <a:lnTo>
                    <a:pt x="162928" y="171865"/>
                  </a:lnTo>
                  <a:cubicBezTo>
                    <a:pt x="161655" y="172980"/>
                    <a:pt x="160346" y="174056"/>
                    <a:pt x="158992" y="175072"/>
                  </a:cubicBezTo>
                  <a:cubicBezTo>
                    <a:pt x="157976" y="175850"/>
                    <a:pt x="156960" y="176629"/>
                    <a:pt x="155910" y="177340"/>
                  </a:cubicBezTo>
                  <a:cubicBezTo>
                    <a:pt x="155368" y="177713"/>
                    <a:pt x="154860" y="178052"/>
                    <a:pt x="154318" y="178424"/>
                  </a:cubicBezTo>
                  <a:cubicBezTo>
                    <a:pt x="154219" y="178486"/>
                    <a:pt x="154086" y="178568"/>
                    <a:pt x="153939" y="178658"/>
                  </a:cubicBezTo>
                  <a:lnTo>
                    <a:pt x="153939" y="178658"/>
                  </a:lnTo>
                  <a:cubicBezTo>
                    <a:pt x="153918" y="178671"/>
                    <a:pt x="153897" y="178683"/>
                    <a:pt x="153878" y="178695"/>
                  </a:cubicBezTo>
                  <a:cubicBezTo>
                    <a:pt x="153269" y="179034"/>
                    <a:pt x="152659" y="179372"/>
                    <a:pt x="152050" y="179711"/>
                  </a:cubicBezTo>
                  <a:cubicBezTo>
                    <a:pt x="150898" y="180320"/>
                    <a:pt x="149713" y="180930"/>
                    <a:pt x="148528" y="181472"/>
                  </a:cubicBezTo>
                  <a:cubicBezTo>
                    <a:pt x="147309" y="182081"/>
                    <a:pt x="146056" y="182623"/>
                    <a:pt x="144769" y="183131"/>
                  </a:cubicBezTo>
                  <a:cubicBezTo>
                    <a:pt x="144570" y="183213"/>
                    <a:pt x="144375" y="183295"/>
                    <a:pt x="144182" y="183375"/>
                  </a:cubicBezTo>
                  <a:lnTo>
                    <a:pt x="144182" y="183375"/>
                  </a:lnTo>
                  <a:cubicBezTo>
                    <a:pt x="141646" y="184256"/>
                    <a:pt x="139108" y="184977"/>
                    <a:pt x="136506" y="185569"/>
                  </a:cubicBezTo>
                  <a:cubicBezTo>
                    <a:pt x="135370" y="185840"/>
                    <a:pt x="134213" y="186045"/>
                    <a:pt x="133069" y="186272"/>
                  </a:cubicBezTo>
                  <a:lnTo>
                    <a:pt x="133069" y="186272"/>
                  </a:lnTo>
                  <a:cubicBezTo>
                    <a:pt x="132540" y="186343"/>
                    <a:pt x="132000" y="186413"/>
                    <a:pt x="131460" y="186484"/>
                  </a:cubicBezTo>
                  <a:cubicBezTo>
                    <a:pt x="128446" y="186822"/>
                    <a:pt x="125433" y="187025"/>
                    <a:pt x="122419" y="187093"/>
                  </a:cubicBezTo>
                  <a:lnTo>
                    <a:pt x="119676" y="187093"/>
                  </a:lnTo>
                  <a:cubicBezTo>
                    <a:pt x="118549" y="187031"/>
                    <a:pt x="117428" y="186952"/>
                    <a:pt x="116323" y="186856"/>
                  </a:cubicBezTo>
                  <a:cubicBezTo>
                    <a:pt x="112937" y="186585"/>
                    <a:pt x="109584" y="186145"/>
                    <a:pt x="106266" y="185603"/>
                  </a:cubicBezTo>
                  <a:cubicBezTo>
                    <a:pt x="104572" y="185298"/>
                    <a:pt x="102879" y="184960"/>
                    <a:pt x="101186" y="184587"/>
                  </a:cubicBezTo>
                  <a:lnTo>
                    <a:pt x="100025" y="184322"/>
                  </a:lnTo>
                  <a:lnTo>
                    <a:pt x="100025" y="184322"/>
                  </a:lnTo>
                  <a:cubicBezTo>
                    <a:pt x="99608" y="184215"/>
                    <a:pt x="99191" y="184104"/>
                    <a:pt x="98782" y="183978"/>
                  </a:cubicBezTo>
                  <a:cubicBezTo>
                    <a:pt x="94075" y="182657"/>
                    <a:pt x="89435" y="181065"/>
                    <a:pt x="84864" y="179271"/>
                  </a:cubicBezTo>
                  <a:cubicBezTo>
                    <a:pt x="82764" y="178458"/>
                    <a:pt x="80665" y="177544"/>
                    <a:pt x="78599" y="176629"/>
                  </a:cubicBezTo>
                  <a:cubicBezTo>
                    <a:pt x="77617" y="176155"/>
                    <a:pt x="76601" y="175715"/>
                    <a:pt x="75619" y="175241"/>
                  </a:cubicBezTo>
                  <a:lnTo>
                    <a:pt x="74296" y="174579"/>
                  </a:lnTo>
                  <a:lnTo>
                    <a:pt x="74296" y="174579"/>
                  </a:lnTo>
                  <a:cubicBezTo>
                    <a:pt x="67357" y="170848"/>
                    <a:pt x="60716" y="166590"/>
                    <a:pt x="54657" y="161458"/>
                  </a:cubicBezTo>
                  <a:cubicBezTo>
                    <a:pt x="53532" y="160471"/>
                    <a:pt x="52407" y="159483"/>
                    <a:pt x="51318" y="158459"/>
                  </a:cubicBezTo>
                  <a:lnTo>
                    <a:pt x="51318" y="158459"/>
                  </a:lnTo>
                  <a:cubicBezTo>
                    <a:pt x="45117" y="152297"/>
                    <a:pt x="39933" y="145203"/>
                    <a:pt x="35934" y="137444"/>
                  </a:cubicBezTo>
                  <a:lnTo>
                    <a:pt x="35934" y="137444"/>
                  </a:lnTo>
                  <a:cubicBezTo>
                    <a:pt x="32356" y="129636"/>
                    <a:pt x="30117" y="121277"/>
                    <a:pt x="29315" y="112707"/>
                  </a:cubicBezTo>
                  <a:lnTo>
                    <a:pt x="29315" y="112707"/>
                  </a:lnTo>
                  <a:cubicBezTo>
                    <a:pt x="28884" y="104538"/>
                    <a:pt x="29745" y="96333"/>
                    <a:pt x="31825" y="88419"/>
                  </a:cubicBezTo>
                  <a:lnTo>
                    <a:pt x="31825" y="88419"/>
                  </a:lnTo>
                  <a:cubicBezTo>
                    <a:pt x="33971" y="81426"/>
                    <a:pt x="36986" y="74711"/>
                    <a:pt x="40843" y="68472"/>
                  </a:cubicBezTo>
                  <a:lnTo>
                    <a:pt x="40843" y="68472"/>
                  </a:lnTo>
                  <a:cubicBezTo>
                    <a:pt x="40933" y="68338"/>
                    <a:pt x="41022" y="68202"/>
                    <a:pt x="41111" y="68062"/>
                  </a:cubicBezTo>
                  <a:cubicBezTo>
                    <a:pt x="41687" y="67215"/>
                    <a:pt x="42297" y="66334"/>
                    <a:pt x="42906" y="65488"/>
                  </a:cubicBezTo>
                  <a:cubicBezTo>
                    <a:pt x="44058" y="63896"/>
                    <a:pt x="45277" y="62338"/>
                    <a:pt x="46564" y="60815"/>
                  </a:cubicBezTo>
                  <a:cubicBezTo>
                    <a:pt x="47884" y="59257"/>
                    <a:pt x="49273" y="57699"/>
                    <a:pt x="50695" y="56209"/>
                  </a:cubicBezTo>
                  <a:cubicBezTo>
                    <a:pt x="51069" y="55815"/>
                    <a:pt x="51454" y="55433"/>
                    <a:pt x="51845" y="55049"/>
                  </a:cubicBezTo>
                  <a:lnTo>
                    <a:pt x="51845" y="55049"/>
                  </a:lnTo>
                  <a:cubicBezTo>
                    <a:pt x="51641" y="55245"/>
                    <a:pt x="51555" y="55325"/>
                    <a:pt x="51552" y="55325"/>
                  </a:cubicBezTo>
                  <a:cubicBezTo>
                    <a:pt x="51544" y="55325"/>
                    <a:pt x="52017" y="54858"/>
                    <a:pt x="52471" y="54432"/>
                  </a:cubicBezTo>
                  <a:lnTo>
                    <a:pt x="52471" y="54432"/>
                  </a:lnTo>
                  <a:cubicBezTo>
                    <a:pt x="52545" y="54359"/>
                    <a:pt x="52619" y="54285"/>
                    <a:pt x="52693" y="54211"/>
                  </a:cubicBezTo>
                  <a:cubicBezTo>
                    <a:pt x="52935" y="53969"/>
                    <a:pt x="53199" y="53726"/>
                    <a:pt x="53451" y="53484"/>
                  </a:cubicBezTo>
                  <a:lnTo>
                    <a:pt x="53451" y="53484"/>
                  </a:lnTo>
                  <a:cubicBezTo>
                    <a:pt x="53154" y="53774"/>
                    <a:pt x="52899" y="54024"/>
                    <a:pt x="52681" y="54236"/>
                  </a:cubicBezTo>
                  <a:lnTo>
                    <a:pt x="52681" y="54236"/>
                  </a:lnTo>
                  <a:cubicBezTo>
                    <a:pt x="52757" y="54167"/>
                    <a:pt x="52829" y="54101"/>
                    <a:pt x="52896" y="54042"/>
                  </a:cubicBezTo>
                  <a:cubicBezTo>
                    <a:pt x="55944" y="51299"/>
                    <a:pt x="59195" y="48759"/>
                    <a:pt x="62581" y="46422"/>
                  </a:cubicBezTo>
                  <a:cubicBezTo>
                    <a:pt x="63365" y="45910"/>
                    <a:pt x="64123" y="45397"/>
                    <a:pt x="64901" y="44884"/>
                  </a:cubicBezTo>
                  <a:lnTo>
                    <a:pt x="64901" y="44884"/>
                  </a:lnTo>
                  <a:cubicBezTo>
                    <a:pt x="64999" y="44824"/>
                    <a:pt x="65087" y="44771"/>
                    <a:pt x="65155" y="44729"/>
                  </a:cubicBezTo>
                  <a:cubicBezTo>
                    <a:pt x="66983" y="43679"/>
                    <a:pt x="68880" y="42664"/>
                    <a:pt x="70776" y="41682"/>
                  </a:cubicBezTo>
                  <a:cubicBezTo>
                    <a:pt x="72706" y="40733"/>
                    <a:pt x="74671" y="39853"/>
                    <a:pt x="76702" y="38972"/>
                  </a:cubicBezTo>
                  <a:cubicBezTo>
                    <a:pt x="77441" y="38677"/>
                    <a:pt x="78198" y="38399"/>
                    <a:pt x="78946" y="38101"/>
                  </a:cubicBezTo>
                  <a:lnTo>
                    <a:pt x="78946" y="38101"/>
                  </a:lnTo>
                  <a:cubicBezTo>
                    <a:pt x="79190" y="38016"/>
                    <a:pt x="79436" y="37932"/>
                    <a:pt x="79682" y="37855"/>
                  </a:cubicBezTo>
                  <a:cubicBezTo>
                    <a:pt x="84085" y="36365"/>
                    <a:pt x="88623" y="35180"/>
                    <a:pt x="93194" y="34333"/>
                  </a:cubicBezTo>
                  <a:cubicBezTo>
                    <a:pt x="93329" y="34305"/>
                    <a:pt x="93466" y="34278"/>
                    <a:pt x="93604" y="34251"/>
                  </a:cubicBezTo>
                  <a:lnTo>
                    <a:pt x="93604" y="34251"/>
                  </a:lnTo>
                  <a:lnTo>
                    <a:pt x="93736" y="34231"/>
                  </a:lnTo>
                  <a:cubicBezTo>
                    <a:pt x="95057" y="34028"/>
                    <a:pt x="96411" y="33825"/>
                    <a:pt x="97766" y="33690"/>
                  </a:cubicBezTo>
                  <a:cubicBezTo>
                    <a:pt x="100509" y="33385"/>
                    <a:pt x="103286" y="33182"/>
                    <a:pt x="106062" y="33046"/>
                  </a:cubicBezTo>
                  <a:cubicBezTo>
                    <a:pt x="107451" y="33012"/>
                    <a:pt x="108873" y="32978"/>
                    <a:pt x="110295" y="32978"/>
                  </a:cubicBezTo>
                  <a:lnTo>
                    <a:pt x="112414" y="32978"/>
                  </a:lnTo>
                  <a:cubicBezTo>
                    <a:pt x="115162" y="33094"/>
                    <a:pt x="117910" y="33313"/>
                    <a:pt x="120658" y="33588"/>
                  </a:cubicBezTo>
                  <a:cubicBezTo>
                    <a:pt x="121359" y="33656"/>
                    <a:pt x="122062" y="33690"/>
                    <a:pt x="122763" y="33690"/>
                  </a:cubicBezTo>
                  <a:cubicBezTo>
                    <a:pt x="125886" y="33690"/>
                    <a:pt x="128978" y="33013"/>
                    <a:pt x="131799" y="31658"/>
                  </a:cubicBezTo>
                  <a:cubicBezTo>
                    <a:pt x="132910" y="31110"/>
                    <a:pt x="134143" y="30351"/>
                    <a:pt x="135288" y="29443"/>
                  </a:cubicBezTo>
                  <a:close/>
                  <a:moveTo>
                    <a:pt x="94563" y="1"/>
                  </a:moveTo>
                  <a:cubicBezTo>
                    <a:pt x="89887" y="1"/>
                    <a:pt x="85214" y="159"/>
                    <a:pt x="80529" y="469"/>
                  </a:cubicBezTo>
                  <a:cubicBezTo>
                    <a:pt x="76702" y="740"/>
                    <a:pt x="73045" y="2095"/>
                    <a:pt x="69964" y="4363"/>
                  </a:cubicBezTo>
                  <a:cubicBezTo>
                    <a:pt x="67796" y="6023"/>
                    <a:pt x="65189" y="9071"/>
                    <a:pt x="65053" y="11983"/>
                  </a:cubicBezTo>
                  <a:cubicBezTo>
                    <a:pt x="64894" y="15697"/>
                    <a:pt x="66832" y="18229"/>
                    <a:pt x="69579" y="19743"/>
                  </a:cubicBezTo>
                  <a:lnTo>
                    <a:pt x="69579" y="19743"/>
                  </a:lnTo>
                  <a:cubicBezTo>
                    <a:pt x="61356" y="22849"/>
                    <a:pt x="53489" y="26881"/>
                    <a:pt x="46056" y="31658"/>
                  </a:cubicBezTo>
                  <a:cubicBezTo>
                    <a:pt x="27024" y="43883"/>
                    <a:pt x="11345" y="63185"/>
                    <a:pt x="4776" y="84993"/>
                  </a:cubicBezTo>
                  <a:cubicBezTo>
                    <a:pt x="1321" y="96439"/>
                    <a:pt x="1" y="107581"/>
                    <a:pt x="1017" y="119501"/>
                  </a:cubicBezTo>
                  <a:cubicBezTo>
                    <a:pt x="1931" y="130710"/>
                    <a:pt x="5487" y="141241"/>
                    <a:pt x="10736" y="151164"/>
                  </a:cubicBezTo>
                  <a:cubicBezTo>
                    <a:pt x="23367" y="175038"/>
                    <a:pt x="47579" y="190954"/>
                    <a:pt x="72436" y="199962"/>
                  </a:cubicBezTo>
                  <a:cubicBezTo>
                    <a:pt x="86674" y="205122"/>
                    <a:pt x="101954" y="208165"/>
                    <a:pt x="117178" y="208165"/>
                  </a:cubicBezTo>
                  <a:cubicBezTo>
                    <a:pt x="126829" y="208165"/>
                    <a:pt x="136457" y="206942"/>
                    <a:pt x="145785" y="204262"/>
                  </a:cubicBezTo>
                  <a:cubicBezTo>
                    <a:pt x="165256" y="198675"/>
                    <a:pt x="182967" y="187059"/>
                    <a:pt x="195192" y="170872"/>
                  </a:cubicBezTo>
                  <a:cubicBezTo>
                    <a:pt x="206333" y="155972"/>
                    <a:pt x="213377" y="138397"/>
                    <a:pt x="215544" y="119941"/>
                  </a:cubicBezTo>
                  <a:cubicBezTo>
                    <a:pt x="217712" y="102095"/>
                    <a:pt x="215510" y="83233"/>
                    <a:pt x="208602" y="66605"/>
                  </a:cubicBezTo>
                  <a:cubicBezTo>
                    <a:pt x="200983" y="48217"/>
                    <a:pt x="188521" y="32369"/>
                    <a:pt x="171995" y="21160"/>
                  </a:cubicBezTo>
                  <a:cubicBezTo>
                    <a:pt x="151948" y="7547"/>
                    <a:pt x="127566" y="1113"/>
                    <a:pt x="103556" y="198"/>
                  </a:cubicBezTo>
                  <a:cubicBezTo>
                    <a:pt x="100555" y="66"/>
                    <a:pt x="97558" y="1"/>
                    <a:pt x="94563" y="1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0" name="Google Shape;3650;p52"/>
            <p:cNvSpPr/>
            <p:nvPr/>
          </p:nvSpPr>
          <p:spPr>
            <a:xfrm>
              <a:off x="1289799" y="911838"/>
              <a:ext cx="432158" cy="413208"/>
            </a:xfrm>
            <a:custGeom>
              <a:avLst/>
              <a:gdLst/>
              <a:ahLst/>
              <a:cxnLst/>
              <a:rect l="l" t="t" r="r" b="b"/>
              <a:pathLst>
                <a:path w="217712" h="208165" extrusionOk="0">
                  <a:moveTo>
                    <a:pt x="140434" y="31692"/>
                  </a:moveTo>
                  <a:cubicBezTo>
                    <a:pt x="140813" y="31896"/>
                    <a:pt x="141192" y="32101"/>
                    <a:pt x="141570" y="32308"/>
                  </a:cubicBezTo>
                  <a:lnTo>
                    <a:pt x="141570" y="32308"/>
                  </a:lnTo>
                  <a:cubicBezTo>
                    <a:pt x="141267" y="32144"/>
                    <a:pt x="140893" y="31941"/>
                    <a:pt x="140434" y="31692"/>
                  </a:cubicBezTo>
                  <a:close/>
                  <a:moveTo>
                    <a:pt x="66305" y="44003"/>
                  </a:moveTo>
                  <a:lnTo>
                    <a:pt x="66305" y="44003"/>
                  </a:lnTo>
                  <a:cubicBezTo>
                    <a:pt x="66311" y="44003"/>
                    <a:pt x="65985" y="44209"/>
                    <a:pt x="64986" y="44831"/>
                  </a:cubicBezTo>
                  <a:cubicBezTo>
                    <a:pt x="64970" y="44841"/>
                    <a:pt x="64954" y="44850"/>
                    <a:pt x="64939" y="44860"/>
                  </a:cubicBezTo>
                  <a:lnTo>
                    <a:pt x="64939" y="44860"/>
                  </a:lnTo>
                  <a:cubicBezTo>
                    <a:pt x="65022" y="44805"/>
                    <a:pt x="65105" y="44750"/>
                    <a:pt x="65189" y="44695"/>
                  </a:cubicBezTo>
                  <a:cubicBezTo>
                    <a:pt x="65535" y="44471"/>
                    <a:pt x="66297" y="44003"/>
                    <a:pt x="66305" y="44003"/>
                  </a:cubicBezTo>
                  <a:close/>
                  <a:moveTo>
                    <a:pt x="162200" y="47141"/>
                  </a:moveTo>
                  <a:lnTo>
                    <a:pt x="162200" y="47141"/>
                  </a:lnTo>
                  <a:cubicBezTo>
                    <a:pt x="162305" y="47240"/>
                    <a:pt x="162409" y="47339"/>
                    <a:pt x="162514" y="47438"/>
                  </a:cubicBezTo>
                  <a:lnTo>
                    <a:pt x="162200" y="47141"/>
                  </a:lnTo>
                  <a:close/>
                  <a:moveTo>
                    <a:pt x="52681" y="54236"/>
                  </a:moveTo>
                  <a:cubicBezTo>
                    <a:pt x="52613" y="54299"/>
                    <a:pt x="52542" y="54365"/>
                    <a:pt x="52471" y="54432"/>
                  </a:cubicBezTo>
                  <a:lnTo>
                    <a:pt x="52471" y="54432"/>
                  </a:lnTo>
                  <a:cubicBezTo>
                    <a:pt x="52261" y="54640"/>
                    <a:pt x="52052" y="54845"/>
                    <a:pt x="51845" y="55049"/>
                  </a:cubicBezTo>
                  <a:lnTo>
                    <a:pt x="51845" y="55049"/>
                  </a:lnTo>
                  <a:cubicBezTo>
                    <a:pt x="52024" y="54876"/>
                    <a:pt x="52295" y="54614"/>
                    <a:pt x="52681" y="54236"/>
                  </a:cubicBezTo>
                  <a:close/>
                  <a:moveTo>
                    <a:pt x="179096" y="71075"/>
                  </a:moveTo>
                  <a:cubicBezTo>
                    <a:pt x="179179" y="71244"/>
                    <a:pt x="179262" y="71414"/>
                    <a:pt x="179344" y="71583"/>
                  </a:cubicBezTo>
                  <a:lnTo>
                    <a:pt x="179096" y="71075"/>
                  </a:lnTo>
                  <a:close/>
                  <a:moveTo>
                    <a:pt x="32341" y="86551"/>
                  </a:moveTo>
                  <a:lnTo>
                    <a:pt x="32138" y="87267"/>
                  </a:lnTo>
                  <a:lnTo>
                    <a:pt x="32138" y="87267"/>
                  </a:lnTo>
                  <a:cubicBezTo>
                    <a:pt x="32204" y="87028"/>
                    <a:pt x="32272" y="86789"/>
                    <a:pt x="32341" y="86551"/>
                  </a:cubicBezTo>
                  <a:close/>
                  <a:moveTo>
                    <a:pt x="187601" y="104570"/>
                  </a:moveTo>
                  <a:cubicBezTo>
                    <a:pt x="187615" y="104750"/>
                    <a:pt x="187628" y="104929"/>
                    <a:pt x="187641" y="105109"/>
                  </a:cubicBezTo>
                  <a:lnTo>
                    <a:pt x="187601" y="104570"/>
                  </a:lnTo>
                  <a:close/>
                  <a:moveTo>
                    <a:pt x="50560" y="157733"/>
                  </a:moveTo>
                  <a:lnTo>
                    <a:pt x="50871" y="158034"/>
                  </a:lnTo>
                  <a:lnTo>
                    <a:pt x="50871" y="158034"/>
                  </a:lnTo>
                  <a:cubicBezTo>
                    <a:pt x="50767" y="157934"/>
                    <a:pt x="50663" y="157834"/>
                    <a:pt x="50560" y="157733"/>
                  </a:cubicBezTo>
                  <a:close/>
                  <a:moveTo>
                    <a:pt x="174660" y="157789"/>
                  </a:moveTo>
                  <a:lnTo>
                    <a:pt x="174660" y="157789"/>
                  </a:lnTo>
                  <a:cubicBezTo>
                    <a:pt x="174596" y="157893"/>
                    <a:pt x="174532" y="157999"/>
                    <a:pt x="174467" y="158106"/>
                  </a:cubicBezTo>
                  <a:lnTo>
                    <a:pt x="173926" y="158952"/>
                  </a:lnTo>
                  <a:cubicBezTo>
                    <a:pt x="173699" y="159315"/>
                    <a:pt x="173609" y="159459"/>
                    <a:pt x="173608" y="159459"/>
                  </a:cubicBezTo>
                  <a:cubicBezTo>
                    <a:pt x="173607" y="159459"/>
                    <a:pt x="174286" y="158372"/>
                    <a:pt x="174660" y="157789"/>
                  </a:cubicBezTo>
                  <a:close/>
                  <a:moveTo>
                    <a:pt x="51687" y="158824"/>
                  </a:moveTo>
                  <a:lnTo>
                    <a:pt x="52591" y="159697"/>
                  </a:lnTo>
                  <a:cubicBezTo>
                    <a:pt x="52288" y="159408"/>
                    <a:pt x="51986" y="159117"/>
                    <a:pt x="51687" y="158824"/>
                  </a:cubicBezTo>
                  <a:close/>
                  <a:moveTo>
                    <a:pt x="164816" y="170161"/>
                  </a:moveTo>
                  <a:cubicBezTo>
                    <a:pt x="164441" y="170509"/>
                    <a:pt x="164063" y="170854"/>
                    <a:pt x="163682" y="171196"/>
                  </a:cubicBezTo>
                  <a:lnTo>
                    <a:pt x="163682" y="171196"/>
                  </a:lnTo>
                  <a:cubicBezTo>
                    <a:pt x="163973" y="170931"/>
                    <a:pt x="164346" y="170591"/>
                    <a:pt x="164816" y="170161"/>
                  </a:cubicBezTo>
                  <a:close/>
                  <a:moveTo>
                    <a:pt x="135288" y="29443"/>
                  </a:moveTo>
                  <a:lnTo>
                    <a:pt x="135288" y="29443"/>
                  </a:lnTo>
                  <a:cubicBezTo>
                    <a:pt x="136388" y="29906"/>
                    <a:pt x="137511" y="30392"/>
                    <a:pt x="138606" y="30879"/>
                  </a:cubicBezTo>
                  <a:cubicBezTo>
                    <a:pt x="139283" y="31184"/>
                    <a:pt x="139926" y="31522"/>
                    <a:pt x="140604" y="31827"/>
                  </a:cubicBezTo>
                  <a:cubicBezTo>
                    <a:pt x="140992" y="32015"/>
                    <a:pt x="141659" y="32366"/>
                    <a:pt x="142127" y="32614"/>
                  </a:cubicBezTo>
                  <a:lnTo>
                    <a:pt x="142127" y="32614"/>
                  </a:lnTo>
                  <a:cubicBezTo>
                    <a:pt x="144123" y="33714"/>
                    <a:pt x="146099" y="34852"/>
                    <a:pt x="148054" y="36094"/>
                  </a:cubicBezTo>
                  <a:cubicBezTo>
                    <a:pt x="152706" y="39043"/>
                    <a:pt x="157085" y="42429"/>
                    <a:pt x="161142" y="46154"/>
                  </a:cubicBezTo>
                  <a:lnTo>
                    <a:pt x="161142" y="46154"/>
                  </a:lnTo>
                  <a:cubicBezTo>
                    <a:pt x="168184" y="53118"/>
                    <a:pt x="174079" y="61156"/>
                    <a:pt x="178564" y="70007"/>
                  </a:cubicBezTo>
                  <a:lnTo>
                    <a:pt x="178564" y="70007"/>
                  </a:lnTo>
                  <a:cubicBezTo>
                    <a:pt x="183485" y="80558"/>
                    <a:pt x="186503" y="91883"/>
                    <a:pt x="187511" y="103465"/>
                  </a:cubicBezTo>
                  <a:lnTo>
                    <a:pt x="187511" y="103465"/>
                  </a:lnTo>
                  <a:cubicBezTo>
                    <a:pt x="188174" y="114583"/>
                    <a:pt x="187032" y="125716"/>
                    <a:pt x="184142" y="136460"/>
                  </a:cubicBezTo>
                  <a:lnTo>
                    <a:pt x="184142" y="136460"/>
                  </a:lnTo>
                  <a:cubicBezTo>
                    <a:pt x="182752" y="140994"/>
                    <a:pt x="181048" y="145436"/>
                    <a:pt x="179005" y="149707"/>
                  </a:cubicBezTo>
                  <a:cubicBezTo>
                    <a:pt x="177888" y="152044"/>
                    <a:pt x="176669" y="154347"/>
                    <a:pt x="175382" y="156616"/>
                  </a:cubicBezTo>
                  <a:cubicBezTo>
                    <a:pt x="175179" y="156953"/>
                    <a:pt x="174976" y="157276"/>
                    <a:pt x="174774" y="157604"/>
                  </a:cubicBezTo>
                  <a:lnTo>
                    <a:pt x="174774" y="157604"/>
                  </a:lnTo>
                  <a:cubicBezTo>
                    <a:pt x="174068" y="158609"/>
                    <a:pt x="173418" y="159641"/>
                    <a:pt x="172707" y="160612"/>
                  </a:cubicBezTo>
                  <a:cubicBezTo>
                    <a:pt x="171217" y="162711"/>
                    <a:pt x="169625" y="164743"/>
                    <a:pt x="167932" y="166673"/>
                  </a:cubicBezTo>
                  <a:cubicBezTo>
                    <a:pt x="167085" y="167621"/>
                    <a:pt x="166239" y="168570"/>
                    <a:pt x="165392" y="169484"/>
                  </a:cubicBezTo>
                  <a:cubicBezTo>
                    <a:pt x="164789" y="170105"/>
                    <a:pt x="163349" y="171460"/>
                    <a:pt x="162928" y="171865"/>
                  </a:cubicBezTo>
                  <a:lnTo>
                    <a:pt x="162928" y="171865"/>
                  </a:lnTo>
                  <a:cubicBezTo>
                    <a:pt x="161655" y="172980"/>
                    <a:pt x="160346" y="174056"/>
                    <a:pt x="158992" y="175072"/>
                  </a:cubicBezTo>
                  <a:cubicBezTo>
                    <a:pt x="157976" y="175850"/>
                    <a:pt x="156960" y="176629"/>
                    <a:pt x="155910" y="177340"/>
                  </a:cubicBezTo>
                  <a:cubicBezTo>
                    <a:pt x="155368" y="177713"/>
                    <a:pt x="154860" y="178052"/>
                    <a:pt x="154318" y="178424"/>
                  </a:cubicBezTo>
                  <a:cubicBezTo>
                    <a:pt x="154219" y="178486"/>
                    <a:pt x="154086" y="178568"/>
                    <a:pt x="153939" y="178658"/>
                  </a:cubicBezTo>
                  <a:lnTo>
                    <a:pt x="153939" y="178658"/>
                  </a:lnTo>
                  <a:cubicBezTo>
                    <a:pt x="153918" y="178671"/>
                    <a:pt x="153897" y="178683"/>
                    <a:pt x="153878" y="178695"/>
                  </a:cubicBezTo>
                  <a:cubicBezTo>
                    <a:pt x="153269" y="179034"/>
                    <a:pt x="152659" y="179372"/>
                    <a:pt x="152050" y="179711"/>
                  </a:cubicBezTo>
                  <a:cubicBezTo>
                    <a:pt x="150898" y="180320"/>
                    <a:pt x="149713" y="180930"/>
                    <a:pt x="148528" y="181472"/>
                  </a:cubicBezTo>
                  <a:cubicBezTo>
                    <a:pt x="147309" y="182081"/>
                    <a:pt x="146056" y="182623"/>
                    <a:pt x="144769" y="183131"/>
                  </a:cubicBezTo>
                  <a:cubicBezTo>
                    <a:pt x="144570" y="183213"/>
                    <a:pt x="144375" y="183295"/>
                    <a:pt x="144182" y="183375"/>
                  </a:cubicBezTo>
                  <a:lnTo>
                    <a:pt x="144182" y="183375"/>
                  </a:lnTo>
                  <a:cubicBezTo>
                    <a:pt x="141646" y="184256"/>
                    <a:pt x="139108" y="184977"/>
                    <a:pt x="136506" y="185569"/>
                  </a:cubicBezTo>
                  <a:cubicBezTo>
                    <a:pt x="135370" y="185840"/>
                    <a:pt x="134213" y="186045"/>
                    <a:pt x="133069" y="186272"/>
                  </a:cubicBezTo>
                  <a:lnTo>
                    <a:pt x="133069" y="186272"/>
                  </a:lnTo>
                  <a:cubicBezTo>
                    <a:pt x="132540" y="186343"/>
                    <a:pt x="132000" y="186413"/>
                    <a:pt x="131460" y="186484"/>
                  </a:cubicBezTo>
                  <a:cubicBezTo>
                    <a:pt x="128446" y="186822"/>
                    <a:pt x="125433" y="187025"/>
                    <a:pt x="122419" y="187093"/>
                  </a:cubicBezTo>
                  <a:lnTo>
                    <a:pt x="119676" y="187093"/>
                  </a:lnTo>
                  <a:cubicBezTo>
                    <a:pt x="118549" y="187031"/>
                    <a:pt x="117428" y="186952"/>
                    <a:pt x="116323" y="186856"/>
                  </a:cubicBezTo>
                  <a:cubicBezTo>
                    <a:pt x="112937" y="186585"/>
                    <a:pt x="109584" y="186145"/>
                    <a:pt x="106266" y="185603"/>
                  </a:cubicBezTo>
                  <a:cubicBezTo>
                    <a:pt x="104572" y="185298"/>
                    <a:pt x="102879" y="184960"/>
                    <a:pt x="101186" y="184587"/>
                  </a:cubicBezTo>
                  <a:lnTo>
                    <a:pt x="100025" y="184322"/>
                  </a:lnTo>
                  <a:lnTo>
                    <a:pt x="100025" y="184322"/>
                  </a:lnTo>
                  <a:cubicBezTo>
                    <a:pt x="99608" y="184215"/>
                    <a:pt x="99191" y="184104"/>
                    <a:pt x="98782" y="183978"/>
                  </a:cubicBezTo>
                  <a:cubicBezTo>
                    <a:pt x="94075" y="182657"/>
                    <a:pt x="89435" y="181065"/>
                    <a:pt x="84864" y="179271"/>
                  </a:cubicBezTo>
                  <a:cubicBezTo>
                    <a:pt x="82764" y="178458"/>
                    <a:pt x="80665" y="177544"/>
                    <a:pt x="78599" y="176629"/>
                  </a:cubicBezTo>
                  <a:cubicBezTo>
                    <a:pt x="77617" y="176155"/>
                    <a:pt x="76601" y="175715"/>
                    <a:pt x="75619" y="175241"/>
                  </a:cubicBezTo>
                  <a:lnTo>
                    <a:pt x="74296" y="174579"/>
                  </a:lnTo>
                  <a:lnTo>
                    <a:pt x="74296" y="174579"/>
                  </a:lnTo>
                  <a:cubicBezTo>
                    <a:pt x="67357" y="170848"/>
                    <a:pt x="60716" y="166590"/>
                    <a:pt x="54657" y="161458"/>
                  </a:cubicBezTo>
                  <a:cubicBezTo>
                    <a:pt x="53532" y="160471"/>
                    <a:pt x="52407" y="159483"/>
                    <a:pt x="51318" y="158459"/>
                  </a:cubicBezTo>
                  <a:lnTo>
                    <a:pt x="51318" y="158459"/>
                  </a:lnTo>
                  <a:cubicBezTo>
                    <a:pt x="45117" y="152297"/>
                    <a:pt x="39933" y="145203"/>
                    <a:pt x="35934" y="137444"/>
                  </a:cubicBezTo>
                  <a:lnTo>
                    <a:pt x="35934" y="137444"/>
                  </a:lnTo>
                  <a:cubicBezTo>
                    <a:pt x="32356" y="129636"/>
                    <a:pt x="30117" y="121277"/>
                    <a:pt x="29315" y="112707"/>
                  </a:cubicBezTo>
                  <a:lnTo>
                    <a:pt x="29315" y="112707"/>
                  </a:lnTo>
                  <a:cubicBezTo>
                    <a:pt x="28884" y="104538"/>
                    <a:pt x="29745" y="96333"/>
                    <a:pt x="31825" y="88419"/>
                  </a:cubicBezTo>
                  <a:lnTo>
                    <a:pt x="31825" y="88419"/>
                  </a:lnTo>
                  <a:cubicBezTo>
                    <a:pt x="33971" y="81426"/>
                    <a:pt x="36986" y="74711"/>
                    <a:pt x="40843" y="68472"/>
                  </a:cubicBezTo>
                  <a:lnTo>
                    <a:pt x="40843" y="68472"/>
                  </a:lnTo>
                  <a:cubicBezTo>
                    <a:pt x="40933" y="68338"/>
                    <a:pt x="41022" y="68202"/>
                    <a:pt x="41111" y="68062"/>
                  </a:cubicBezTo>
                  <a:cubicBezTo>
                    <a:pt x="41687" y="67215"/>
                    <a:pt x="42297" y="66334"/>
                    <a:pt x="42906" y="65488"/>
                  </a:cubicBezTo>
                  <a:cubicBezTo>
                    <a:pt x="44058" y="63896"/>
                    <a:pt x="45277" y="62338"/>
                    <a:pt x="46564" y="60815"/>
                  </a:cubicBezTo>
                  <a:cubicBezTo>
                    <a:pt x="47884" y="59257"/>
                    <a:pt x="49273" y="57699"/>
                    <a:pt x="50695" y="56209"/>
                  </a:cubicBezTo>
                  <a:cubicBezTo>
                    <a:pt x="51069" y="55815"/>
                    <a:pt x="51454" y="55433"/>
                    <a:pt x="51845" y="55049"/>
                  </a:cubicBezTo>
                  <a:lnTo>
                    <a:pt x="51845" y="55049"/>
                  </a:lnTo>
                  <a:cubicBezTo>
                    <a:pt x="51641" y="55245"/>
                    <a:pt x="51555" y="55325"/>
                    <a:pt x="51552" y="55325"/>
                  </a:cubicBezTo>
                  <a:cubicBezTo>
                    <a:pt x="51544" y="55325"/>
                    <a:pt x="52017" y="54858"/>
                    <a:pt x="52471" y="54432"/>
                  </a:cubicBezTo>
                  <a:lnTo>
                    <a:pt x="52471" y="54432"/>
                  </a:lnTo>
                  <a:cubicBezTo>
                    <a:pt x="52545" y="54359"/>
                    <a:pt x="52619" y="54285"/>
                    <a:pt x="52693" y="54211"/>
                  </a:cubicBezTo>
                  <a:cubicBezTo>
                    <a:pt x="52935" y="53969"/>
                    <a:pt x="53199" y="53726"/>
                    <a:pt x="53451" y="53484"/>
                  </a:cubicBezTo>
                  <a:lnTo>
                    <a:pt x="53451" y="53484"/>
                  </a:lnTo>
                  <a:cubicBezTo>
                    <a:pt x="53154" y="53774"/>
                    <a:pt x="52899" y="54024"/>
                    <a:pt x="52681" y="54236"/>
                  </a:cubicBezTo>
                  <a:lnTo>
                    <a:pt x="52681" y="54236"/>
                  </a:lnTo>
                  <a:cubicBezTo>
                    <a:pt x="52757" y="54167"/>
                    <a:pt x="52829" y="54101"/>
                    <a:pt x="52896" y="54042"/>
                  </a:cubicBezTo>
                  <a:cubicBezTo>
                    <a:pt x="55944" y="51299"/>
                    <a:pt x="59195" y="48759"/>
                    <a:pt x="62581" y="46422"/>
                  </a:cubicBezTo>
                  <a:cubicBezTo>
                    <a:pt x="63365" y="45910"/>
                    <a:pt x="64123" y="45397"/>
                    <a:pt x="64901" y="44884"/>
                  </a:cubicBezTo>
                  <a:lnTo>
                    <a:pt x="64901" y="44884"/>
                  </a:lnTo>
                  <a:cubicBezTo>
                    <a:pt x="64999" y="44824"/>
                    <a:pt x="65087" y="44771"/>
                    <a:pt x="65155" y="44729"/>
                  </a:cubicBezTo>
                  <a:cubicBezTo>
                    <a:pt x="66983" y="43679"/>
                    <a:pt x="68880" y="42664"/>
                    <a:pt x="70776" y="41682"/>
                  </a:cubicBezTo>
                  <a:cubicBezTo>
                    <a:pt x="72706" y="40733"/>
                    <a:pt x="74671" y="39853"/>
                    <a:pt x="76702" y="38972"/>
                  </a:cubicBezTo>
                  <a:cubicBezTo>
                    <a:pt x="77441" y="38677"/>
                    <a:pt x="78198" y="38399"/>
                    <a:pt x="78946" y="38101"/>
                  </a:cubicBezTo>
                  <a:lnTo>
                    <a:pt x="78946" y="38101"/>
                  </a:lnTo>
                  <a:cubicBezTo>
                    <a:pt x="79190" y="38016"/>
                    <a:pt x="79436" y="37932"/>
                    <a:pt x="79682" y="37855"/>
                  </a:cubicBezTo>
                  <a:cubicBezTo>
                    <a:pt x="84085" y="36365"/>
                    <a:pt x="88623" y="35180"/>
                    <a:pt x="93194" y="34333"/>
                  </a:cubicBezTo>
                  <a:cubicBezTo>
                    <a:pt x="93329" y="34305"/>
                    <a:pt x="93466" y="34278"/>
                    <a:pt x="93604" y="34251"/>
                  </a:cubicBezTo>
                  <a:lnTo>
                    <a:pt x="93604" y="34251"/>
                  </a:lnTo>
                  <a:lnTo>
                    <a:pt x="93736" y="34231"/>
                  </a:lnTo>
                  <a:cubicBezTo>
                    <a:pt x="95057" y="34028"/>
                    <a:pt x="96411" y="33825"/>
                    <a:pt x="97766" y="33690"/>
                  </a:cubicBezTo>
                  <a:cubicBezTo>
                    <a:pt x="100509" y="33385"/>
                    <a:pt x="103286" y="33182"/>
                    <a:pt x="106062" y="33046"/>
                  </a:cubicBezTo>
                  <a:cubicBezTo>
                    <a:pt x="107451" y="33012"/>
                    <a:pt x="108873" y="32978"/>
                    <a:pt x="110295" y="32978"/>
                  </a:cubicBezTo>
                  <a:lnTo>
                    <a:pt x="112414" y="32978"/>
                  </a:lnTo>
                  <a:cubicBezTo>
                    <a:pt x="115162" y="33094"/>
                    <a:pt x="117910" y="33313"/>
                    <a:pt x="120658" y="33588"/>
                  </a:cubicBezTo>
                  <a:cubicBezTo>
                    <a:pt x="121359" y="33656"/>
                    <a:pt x="122062" y="33690"/>
                    <a:pt x="122763" y="33690"/>
                  </a:cubicBezTo>
                  <a:cubicBezTo>
                    <a:pt x="125886" y="33690"/>
                    <a:pt x="128978" y="33013"/>
                    <a:pt x="131799" y="31658"/>
                  </a:cubicBezTo>
                  <a:cubicBezTo>
                    <a:pt x="132910" y="31110"/>
                    <a:pt x="134143" y="30351"/>
                    <a:pt x="135288" y="29443"/>
                  </a:cubicBezTo>
                  <a:close/>
                  <a:moveTo>
                    <a:pt x="94563" y="1"/>
                  </a:moveTo>
                  <a:cubicBezTo>
                    <a:pt x="89887" y="1"/>
                    <a:pt x="85214" y="159"/>
                    <a:pt x="80529" y="469"/>
                  </a:cubicBezTo>
                  <a:cubicBezTo>
                    <a:pt x="76702" y="740"/>
                    <a:pt x="73045" y="2095"/>
                    <a:pt x="69964" y="4363"/>
                  </a:cubicBezTo>
                  <a:cubicBezTo>
                    <a:pt x="67796" y="6023"/>
                    <a:pt x="65189" y="9071"/>
                    <a:pt x="65053" y="11983"/>
                  </a:cubicBezTo>
                  <a:cubicBezTo>
                    <a:pt x="64894" y="15697"/>
                    <a:pt x="66832" y="18229"/>
                    <a:pt x="69579" y="19743"/>
                  </a:cubicBezTo>
                  <a:lnTo>
                    <a:pt x="69579" y="19743"/>
                  </a:lnTo>
                  <a:cubicBezTo>
                    <a:pt x="61356" y="22849"/>
                    <a:pt x="53489" y="26881"/>
                    <a:pt x="46056" y="31658"/>
                  </a:cubicBezTo>
                  <a:cubicBezTo>
                    <a:pt x="27024" y="43883"/>
                    <a:pt x="11345" y="63185"/>
                    <a:pt x="4776" y="84993"/>
                  </a:cubicBezTo>
                  <a:cubicBezTo>
                    <a:pt x="1321" y="96439"/>
                    <a:pt x="1" y="107581"/>
                    <a:pt x="1017" y="119501"/>
                  </a:cubicBezTo>
                  <a:cubicBezTo>
                    <a:pt x="1931" y="130710"/>
                    <a:pt x="5487" y="141241"/>
                    <a:pt x="10736" y="151164"/>
                  </a:cubicBezTo>
                  <a:cubicBezTo>
                    <a:pt x="23367" y="175038"/>
                    <a:pt x="47579" y="190954"/>
                    <a:pt x="72436" y="199962"/>
                  </a:cubicBezTo>
                  <a:cubicBezTo>
                    <a:pt x="86674" y="205122"/>
                    <a:pt x="101954" y="208165"/>
                    <a:pt x="117178" y="208165"/>
                  </a:cubicBezTo>
                  <a:cubicBezTo>
                    <a:pt x="126829" y="208165"/>
                    <a:pt x="136457" y="206942"/>
                    <a:pt x="145785" y="204262"/>
                  </a:cubicBezTo>
                  <a:cubicBezTo>
                    <a:pt x="165256" y="198675"/>
                    <a:pt x="182967" y="187059"/>
                    <a:pt x="195192" y="170872"/>
                  </a:cubicBezTo>
                  <a:cubicBezTo>
                    <a:pt x="206333" y="155972"/>
                    <a:pt x="213377" y="138397"/>
                    <a:pt x="215544" y="119941"/>
                  </a:cubicBezTo>
                  <a:cubicBezTo>
                    <a:pt x="217712" y="102095"/>
                    <a:pt x="215510" y="83233"/>
                    <a:pt x="208602" y="66605"/>
                  </a:cubicBezTo>
                  <a:cubicBezTo>
                    <a:pt x="200983" y="48217"/>
                    <a:pt x="188521" y="32369"/>
                    <a:pt x="171995" y="21160"/>
                  </a:cubicBezTo>
                  <a:cubicBezTo>
                    <a:pt x="151948" y="7547"/>
                    <a:pt x="127566" y="1113"/>
                    <a:pt x="103556" y="198"/>
                  </a:cubicBezTo>
                  <a:cubicBezTo>
                    <a:pt x="100555" y="66"/>
                    <a:pt x="97558" y="1"/>
                    <a:pt x="94563" y="1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1" name="Google Shape;3651;p52"/>
            <p:cNvSpPr/>
            <p:nvPr/>
          </p:nvSpPr>
          <p:spPr>
            <a:xfrm>
              <a:off x="1813042" y="747294"/>
              <a:ext cx="271596" cy="259686"/>
            </a:xfrm>
            <a:custGeom>
              <a:avLst/>
              <a:gdLst/>
              <a:ahLst/>
              <a:cxnLst/>
              <a:rect l="l" t="t" r="r" b="b"/>
              <a:pathLst>
                <a:path w="217712" h="208165" extrusionOk="0">
                  <a:moveTo>
                    <a:pt x="140434" y="31692"/>
                  </a:moveTo>
                  <a:cubicBezTo>
                    <a:pt x="140813" y="31896"/>
                    <a:pt x="141192" y="32101"/>
                    <a:pt x="141570" y="32308"/>
                  </a:cubicBezTo>
                  <a:lnTo>
                    <a:pt x="141570" y="32308"/>
                  </a:lnTo>
                  <a:cubicBezTo>
                    <a:pt x="141267" y="32144"/>
                    <a:pt x="140893" y="31941"/>
                    <a:pt x="140434" y="31692"/>
                  </a:cubicBezTo>
                  <a:close/>
                  <a:moveTo>
                    <a:pt x="66305" y="44003"/>
                  </a:moveTo>
                  <a:lnTo>
                    <a:pt x="66305" y="44003"/>
                  </a:lnTo>
                  <a:cubicBezTo>
                    <a:pt x="66311" y="44003"/>
                    <a:pt x="65985" y="44209"/>
                    <a:pt x="64986" y="44831"/>
                  </a:cubicBezTo>
                  <a:cubicBezTo>
                    <a:pt x="64970" y="44841"/>
                    <a:pt x="64954" y="44850"/>
                    <a:pt x="64939" y="44860"/>
                  </a:cubicBezTo>
                  <a:lnTo>
                    <a:pt x="64939" y="44860"/>
                  </a:lnTo>
                  <a:cubicBezTo>
                    <a:pt x="65022" y="44805"/>
                    <a:pt x="65105" y="44750"/>
                    <a:pt x="65189" y="44695"/>
                  </a:cubicBezTo>
                  <a:cubicBezTo>
                    <a:pt x="65535" y="44471"/>
                    <a:pt x="66297" y="44003"/>
                    <a:pt x="66305" y="44003"/>
                  </a:cubicBezTo>
                  <a:close/>
                  <a:moveTo>
                    <a:pt x="162200" y="47141"/>
                  </a:moveTo>
                  <a:lnTo>
                    <a:pt x="162200" y="47141"/>
                  </a:lnTo>
                  <a:cubicBezTo>
                    <a:pt x="162305" y="47240"/>
                    <a:pt x="162409" y="47339"/>
                    <a:pt x="162514" y="47438"/>
                  </a:cubicBezTo>
                  <a:lnTo>
                    <a:pt x="162200" y="47141"/>
                  </a:lnTo>
                  <a:close/>
                  <a:moveTo>
                    <a:pt x="52681" y="54236"/>
                  </a:moveTo>
                  <a:cubicBezTo>
                    <a:pt x="52613" y="54299"/>
                    <a:pt x="52542" y="54365"/>
                    <a:pt x="52471" y="54432"/>
                  </a:cubicBezTo>
                  <a:lnTo>
                    <a:pt x="52471" y="54432"/>
                  </a:lnTo>
                  <a:cubicBezTo>
                    <a:pt x="52261" y="54640"/>
                    <a:pt x="52052" y="54845"/>
                    <a:pt x="51845" y="55049"/>
                  </a:cubicBezTo>
                  <a:lnTo>
                    <a:pt x="51845" y="55049"/>
                  </a:lnTo>
                  <a:cubicBezTo>
                    <a:pt x="52024" y="54876"/>
                    <a:pt x="52295" y="54614"/>
                    <a:pt x="52681" y="54236"/>
                  </a:cubicBezTo>
                  <a:close/>
                  <a:moveTo>
                    <a:pt x="179096" y="71075"/>
                  </a:moveTo>
                  <a:cubicBezTo>
                    <a:pt x="179179" y="71244"/>
                    <a:pt x="179262" y="71414"/>
                    <a:pt x="179344" y="71583"/>
                  </a:cubicBezTo>
                  <a:lnTo>
                    <a:pt x="179096" y="71075"/>
                  </a:lnTo>
                  <a:close/>
                  <a:moveTo>
                    <a:pt x="32341" y="86551"/>
                  </a:moveTo>
                  <a:lnTo>
                    <a:pt x="32138" y="87267"/>
                  </a:lnTo>
                  <a:lnTo>
                    <a:pt x="32138" y="87267"/>
                  </a:lnTo>
                  <a:cubicBezTo>
                    <a:pt x="32204" y="87028"/>
                    <a:pt x="32272" y="86789"/>
                    <a:pt x="32341" y="86551"/>
                  </a:cubicBezTo>
                  <a:close/>
                  <a:moveTo>
                    <a:pt x="187601" y="104570"/>
                  </a:moveTo>
                  <a:cubicBezTo>
                    <a:pt x="187615" y="104750"/>
                    <a:pt x="187628" y="104929"/>
                    <a:pt x="187641" y="105109"/>
                  </a:cubicBezTo>
                  <a:lnTo>
                    <a:pt x="187601" y="104570"/>
                  </a:lnTo>
                  <a:close/>
                  <a:moveTo>
                    <a:pt x="50560" y="157733"/>
                  </a:moveTo>
                  <a:lnTo>
                    <a:pt x="50871" y="158034"/>
                  </a:lnTo>
                  <a:lnTo>
                    <a:pt x="50871" y="158034"/>
                  </a:lnTo>
                  <a:cubicBezTo>
                    <a:pt x="50767" y="157934"/>
                    <a:pt x="50663" y="157834"/>
                    <a:pt x="50560" y="157733"/>
                  </a:cubicBezTo>
                  <a:close/>
                  <a:moveTo>
                    <a:pt x="174660" y="157789"/>
                  </a:moveTo>
                  <a:lnTo>
                    <a:pt x="174660" y="157789"/>
                  </a:lnTo>
                  <a:cubicBezTo>
                    <a:pt x="174596" y="157893"/>
                    <a:pt x="174532" y="157999"/>
                    <a:pt x="174467" y="158106"/>
                  </a:cubicBezTo>
                  <a:lnTo>
                    <a:pt x="173926" y="158952"/>
                  </a:lnTo>
                  <a:cubicBezTo>
                    <a:pt x="173699" y="159315"/>
                    <a:pt x="173609" y="159459"/>
                    <a:pt x="173608" y="159459"/>
                  </a:cubicBezTo>
                  <a:cubicBezTo>
                    <a:pt x="173607" y="159459"/>
                    <a:pt x="174286" y="158372"/>
                    <a:pt x="174660" y="157789"/>
                  </a:cubicBezTo>
                  <a:close/>
                  <a:moveTo>
                    <a:pt x="51687" y="158824"/>
                  </a:moveTo>
                  <a:lnTo>
                    <a:pt x="52591" y="159697"/>
                  </a:lnTo>
                  <a:cubicBezTo>
                    <a:pt x="52288" y="159408"/>
                    <a:pt x="51986" y="159117"/>
                    <a:pt x="51687" y="158824"/>
                  </a:cubicBezTo>
                  <a:close/>
                  <a:moveTo>
                    <a:pt x="164816" y="170161"/>
                  </a:moveTo>
                  <a:cubicBezTo>
                    <a:pt x="164441" y="170509"/>
                    <a:pt x="164063" y="170854"/>
                    <a:pt x="163682" y="171196"/>
                  </a:cubicBezTo>
                  <a:lnTo>
                    <a:pt x="163682" y="171196"/>
                  </a:lnTo>
                  <a:cubicBezTo>
                    <a:pt x="163973" y="170931"/>
                    <a:pt x="164346" y="170591"/>
                    <a:pt x="164816" y="170161"/>
                  </a:cubicBezTo>
                  <a:close/>
                  <a:moveTo>
                    <a:pt x="135288" y="29443"/>
                  </a:moveTo>
                  <a:lnTo>
                    <a:pt x="135288" y="29443"/>
                  </a:lnTo>
                  <a:cubicBezTo>
                    <a:pt x="136388" y="29906"/>
                    <a:pt x="137511" y="30392"/>
                    <a:pt x="138606" y="30879"/>
                  </a:cubicBezTo>
                  <a:cubicBezTo>
                    <a:pt x="139283" y="31184"/>
                    <a:pt x="139926" y="31522"/>
                    <a:pt x="140604" y="31827"/>
                  </a:cubicBezTo>
                  <a:cubicBezTo>
                    <a:pt x="140992" y="32015"/>
                    <a:pt x="141659" y="32366"/>
                    <a:pt x="142127" y="32614"/>
                  </a:cubicBezTo>
                  <a:lnTo>
                    <a:pt x="142127" y="32614"/>
                  </a:lnTo>
                  <a:cubicBezTo>
                    <a:pt x="144123" y="33714"/>
                    <a:pt x="146099" y="34852"/>
                    <a:pt x="148054" y="36094"/>
                  </a:cubicBezTo>
                  <a:cubicBezTo>
                    <a:pt x="152706" y="39043"/>
                    <a:pt x="157085" y="42429"/>
                    <a:pt x="161142" y="46154"/>
                  </a:cubicBezTo>
                  <a:lnTo>
                    <a:pt x="161142" y="46154"/>
                  </a:lnTo>
                  <a:cubicBezTo>
                    <a:pt x="168184" y="53118"/>
                    <a:pt x="174079" y="61156"/>
                    <a:pt x="178564" y="70007"/>
                  </a:cubicBezTo>
                  <a:lnTo>
                    <a:pt x="178564" y="70007"/>
                  </a:lnTo>
                  <a:cubicBezTo>
                    <a:pt x="183485" y="80558"/>
                    <a:pt x="186503" y="91883"/>
                    <a:pt x="187511" y="103465"/>
                  </a:cubicBezTo>
                  <a:lnTo>
                    <a:pt x="187511" y="103465"/>
                  </a:lnTo>
                  <a:cubicBezTo>
                    <a:pt x="188174" y="114583"/>
                    <a:pt x="187032" y="125716"/>
                    <a:pt x="184142" y="136460"/>
                  </a:cubicBezTo>
                  <a:lnTo>
                    <a:pt x="184142" y="136460"/>
                  </a:lnTo>
                  <a:cubicBezTo>
                    <a:pt x="182752" y="140994"/>
                    <a:pt x="181048" y="145436"/>
                    <a:pt x="179005" y="149707"/>
                  </a:cubicBezTo>
                  <a:cubicBezTo>
                    <a:pt x="177888" y="152044"/>
                    <a:pt x="176669" y="154347"/>
                    <a:pt x="175382" y="156616"/>
                  </a:cubicBezTo>
                  <a:cubicBezTo>
                    <a:pt x="175179" y="156953"/>
                    <a:pt x="174976" y="157276"/>
                    <a:pt x="174774" y="157604"/>
                  </a:cubicBezTo>
                  <a:lnTo>
                    <a:pt x="174774" y="157604"/>
                  </a:lnTo>
                  <a:cubicBezTo>
                    <a:pt x="174068" y="158609"/>
                    <a:pt x="173418" y="159641"/>
                    <a:pt x="172707" y="160612"/>
                  </a:cubicBezTo>
                  <a:cubicBezTo>
                    <a:pt x="171217" y="162711"/>
                    <a:pt x="169625" y="164743"/>
                    <a:pt x="167932" y="166673"/>
                  </a:cubicBezTo>
                  <a:cubicBezTo>
                    <a:pt x="167085" y="167621"/>
                    <a:pt x="166239" y="168570"/>
                    <a:pt x="165392" y="169484"/>
                  </a:cubicBezTo>
                  <a:cubicBezTo>
                    <a:pt x="164789" y="170105"/>
                    <a:pt x="163349" y="171460"/>
                    <a:pt x="162928" y="171865"/>
                  </a:cubicBezTo>
                  <a:lnTo>
                    <a:pt x="162928" y="171865"/>
                  </a:lnTo>
                  <a:cubicBezTo>
                    <a:pt x="161655" y="172980"/>
                    <a:pt x="160346" y="174056"/>
                    <a:pt x="158992" y="175072"/>
                  </a:cubicBezTo>
                  <a:cubicBezTo>
                    <a:pt x="157976" y="175850"/>
                    <a:pt x="156960" y="176629"/>
                    <a:pt x="155910" y="177340"/>
                  </a:cubicBezTo>
                  <a:cubicBezTo>
                    <a:pt x="155368" y="177713"/>
                    <a:pt x="154860" y="178052"/>
                    <a:pt x="154318" y="178424"/>
                  </a:cubicBezTo>
                  <a:cubicBezTo>
                    <a:pt x="154219" y="178486"/>
                    <a:pt x="154086" y="178568"/>
                    <a:pt x="153939" y="178658"/>
                  </a:cubicBezTo>
                  <a:lnTo>
                    <a:pt x="153939" y="178658"/>
                  </a:lnTo>
                  <a:cubicBezTo>
                    <a:pt x="153918" y="178671"/>
                    <a:pt x="153897" y="178683"/>
                    <a:pt x="153878" y="178695"/>
                  </a:cubicBezTo>
                  <a:cubicBezTo>
                    <a:pt x="153269" y="179034"/>
                    <a:pt x="152659" y="179372"/>
                    <a:pt x="152050" y="179711"/>
                  </a:cubicBezTo>
                  <a:cubicBezTo>
                    <a:pt x="150898" y="180320"/>
                    <a:pt x="149713" y="180930"/>
                    <a:pt x="148528" y="181472"/>
                  </a:cubicBezTo>
                  <a:cubicBezTo>
                    <a:pt x="147309" y="182081"/>
                    <a:pt x="146056" y="182623"/>
                    <a:pt x="144769" y="183131"/>
                  </a:cubicBezTo>
                  <a:cubicBezTo>
                    <a:pt x="144570" y="183213"/>
                    <a:pt x="144375" y="183295"/>
                    <a:pt x="144182" y="183375"/>
                  </a:cubicBezTo>
                  <a:lnTo>
                    <a:pt x="144182" y="183375"/>
                  </a:lnTo>
                  <a:cubicBezTo>
                    <a:pt x="141646" y="184256"/>
                    <a:pt x="139108" y="184977"/>
                    <a:pt x="136506" y="185569"/>
                  </a:cubicBezTo>
                  <a:cubicBezTo>
                    <a:pt x="135370" y="185840"/>
                    <a:pt x="134213" y="186045"/>
                    <a:pt x="133069" y="186272"/>
                  </a:cubicBezTo>
                  <a:lnTo>
                    <a:pt x="133069" y="186272"/>
                  </a:lnTo>
                  <a:cubicBezTo>
                    <a:pt x="132540" y="186343"/>
                    <a:pt x="132000" y="186413"/>
                    <a:pt x="131460" y="186484"/>
                  </a:cubicBezTo>
                  <a:cubicBezTo>
                    <a:pt x="128446" y="186822"/>
                    <a:pt x="125433" y="187025"/>
                    <a:pt x="122419" y="187093"/>
                  </a:cubicBezTo>
                  <a:lnTo>
                    <a:pt x="119676" y="187093"/>
                  </a:lnTo>
                  <a:cubicBezTo>
                    <a:pt x="118549" y="187031"/>
                    <a:pt x="117428" y="186952"/>
                    <a:pt x="116323" y="186856"/>
                  </a:cubicBezTo>
                  <a:cubicBezTo>
                    <a:pt x="112937" y="186585"/>
                    <a:pt x="109584" y="186145"/>
                    <a:pt x="106266" y="185603"/>
                  </a:cubicBezTo>
                  <a:cubicBezTo>
                    <a:pt x="104572" y="185298"/>
                    <a:pt x="102879" y="184960"/>
                    <a:pt x="101186" y="184587"/>
                  </a:cubicBezTo>
                  <a:lnTo>
                    <a:pt x="100025" y="184322"/>
                  </a:lnTo>
                  <a:lnTo>
                    <a:pt x="100025" y="184322"/>
                  </a:lnTo>
                  <a:cubicBezTo>
                    <a:pt x="99608" y="184215"/>
                    <a:pt x="99191" y="184104"/>
                    <a:pt x="98782" y="183978"/>
                  </a:cubicBezTo>
                  <a:cubicBezTo>
                    <a:pt x="94075" y="182657"/>
                    <a:pt x="89435" y="181065"/>
                    <a:pt x="84864" y="179271"/>
                  </a:cubicBezTo>
                  <a:cubicBezTo>
                    <a:pt x="82764" y="178458"/>
                    <a:pt x="80665" y="177544"/>
                    <a:pt x="78599" y="176629"/>
                  </a:cubicBezTo>
                  <a:cubicBezTo>
                    <a:pt x="77617" y="176155"/>
                    <a:pt x="76601" y="175715"/>
                    <a:pt x="75619" y="175241"/>
                  </a:cubicBezTo>
                  <a:lnTo>
                    <a:pt x="74296" y="174579"/>
                  </a:lnTo>
                  <a:lnTo>
                    <a:pt x="74296" y="174579"/>
                  </a:lnTo>
                  <a:cubicBezTo>
                    <a:pt x="67357" y="170848"/>
                    <a:pt x="60716" y="166590"/>
                    <a:pt x="54657" y="161458"/>
                  </a:cubicBezTo>
                  <a:cubicBezTo>
                    <a:pt x="53532" y="160471"/>
                    <a:pt x="52407" y="159483"/>
                    <a:pt x="51318" y="158459"/>
                  </a:cubicBezTo>
                  <a:lnTo>
                    <a:pt x="51318" y="158459"/>
                  </a:lnTo>
                  <a:cubicBezTo>
                    <a:pt x="45117" y="152297"/>
                    <a:pt x="39933" y="145203"/>
                    <a:pt x="35934" y="137444"/>
                  </a:cubicBezTo>
                  <a:lnTo>
                    <a:pt x="35934" y="137444"/>
                  </a:lnTo>
                  <a:cubicBezTo>
                    <a:pt x="32356" y="129636"/>
                    <a:pt x="30117" y="121277"/>
                    <a:pt x="29315" y="112707"/>
                  </a:cubicBezTo>
                  <a:lnTo>
                    <a:pt x="29315" y="112707"/>
                  </a:lnTo>
                  <a:cubicBezTo>
                    <a:pt x="28884" y="104538"/>
                    <a:pt x="29745" y="96333"/>
                    <a:pt x="31825" y="88419"/>
                  </a:cubicBezTo>
                  <a:lnTo>
                    <a:pt x="31825" y="88419"/>
                  </a:lnTo>
                  <a:cubicBezTo>
                    <a:pt x="33971" y="81426"/>
                    <a:pt x="36986" y="74711"/>
                    <a:pt x="40843" y="68472"/>
                  </a:cubicBezTo>
                  <a:lnTo>
                    <a:pt x="40843" y="68472"/>
                  </a:lnTo>
                  <a:cubicBezTo>
                    <a:pt x="40933" y="68338"/>
                    <a:pt x="41022" y="68202"/>
                    <a:pt x="41111" y="68062"/>
                  </a:cubicBezTo>
                  <a:cubicBezTo>
                    <a:pt x="41687" y="67215"/>
                    <a:pt x="42297" y="66334"/>
                    <a:pt x="42906" y="65488"/>
                  </a:cubicBezTo>
                  <a:cubicBezTo>
                    <a:pt x="44058" y="63896"/>
                    <a:pt x="45277" y="62338"/>
                    <a:pt x="46564" y="60815"/>
                  </a:cubicBezTo>
                  <a:cubicBezTo>
                    <a:pt x="47884" y="59257"/>
                    <a:pt x="49273" y="57699"/>
                    <a:pt x="50695" y="56209"/>
                  </a:cubicBezTo>
                  <a:cubicBezTo>
                    <a:pt x="51069" y="55815"/>
                    <a:pt x="51454" y="55433"/>
                    <a:pt x="51845" y="55049"/>
                  </a:cubicBezTo>
                  <a:lnTo>
                    <a:pt x="51845" y="55049"/>
                  </a:lnTo>
                  <a:cubicBezTo>
                    <a:pt x="51641" y="55245"/>
                    <a:pt x="51555" y="55325"/>
                    <a:pt x="51552" y="55325"/>
                  </a:cubicBezTo>
                  <a:cubicBezTo>
                    <a:pt x="51544" y="55325"/>
                    <a:pt x="52017" y="54858"/>
                    <a:pt x="52471" y="54432"/>
                  </a:cubicBezTo>
                  <a:lnTo>
                    <a:pt x="52471" y="54432"/>
                  </a:lnTo>
                  <a:cubicBezTo>
                    <a:pt x="52545" y="54359"/>
                    <a:pt x="52619" y="54285"/>
                    <a:pt x="52693" y="54211"/>
                  </a:cubicBezTo>
                  <a:cubicBezTo>
                    <a:pt x="52935" y="53969"/>
                    <a:pt x="53199" y="53726"/>
                    <a:pt x="53451" y="53484"/>
                  </a:cubicBezTo>
                  <a:lnTo>
                    <a:pt x="53451" y="53484"/>
                  </a:lnTo>
                  <a:cubicBezTo>
                    <a:pt x="53154" y="53774"/>
                    <a:pt x="52899" y="54024"/>
                    <a:pt x="52681" y="54236"/>
                  </a:cubicBezTo>
                  <a:lnTo>
                    <a:pt x="52681" y="54236"/>
                  </a:lnTo>
                  <a:cubicBezTo>
                    <a:pt x="52757" y="54167"/>
                    <a:pt x="52829" y="54101"/>
                    <a:pt x="52896" y="54042"/>
                  </a:cubicBezTo>
                  <a:cubicBezTo>
                    <a:pt x="55944" y="51299"/>
                    <a:pt x="59195" y="48759"/>
                    <a:pt x="62581" y="46422"/>
                  </a:cubicBezTo>
                  <a:cubicBezTo>
                    <a:pt x="63365" y="45910"/>
                    <a:pt x="64123" y="45397"/>
                    <a:pt x="64901" y="44884"/>
                  </a:cubicBezTo>
                  <a:lnTo>
                    <a:pt x="64901" y="44884"/>
                  </a:lnTo>
                  <a:cubicBezTo>
                    <a:pt x="64999" y="44824"/>
                    <a:pt x="65087" y="44771"/>
                    <a:pt x="65155" y="44729"/>
                  </a:cubicBezTo>
                  <a:cubicBezTo>
                    <a:pt x="66983" y="43679"/>
                    <a:pt x="68880" y="42664"/>
                    <a:pt x="70776" y="41682"/>
                  </a:cubicBezTo>
                  <a:cubicBezTo>
                    <a:pt x="72706" y="40733"/>
                    <a:pt x="74671" y="39853"/>
                    <a:pt x="76702" y="38972"/>
                  </a:cubicBezTo>
                  <a:cubicBezTo>
                    <a:pt x="77441" y="38677"/>
                    <a:pt x="78198" y="38399"/>
                    <a:pt x="78946" y="38101"/>
                  </a:cubicBezTo>
                  <a:lnTo>
                    <a:pt x="78946" y="38101"/>
                  </a:lnTo>
                  <a:cubicBezTo>
                    <a:pt x="79190" y="38016"/>
                    <a:pt x="79436" y="37932"/>
                    <a:pt x="79682" y="37855"/>
                  </a:cubicBezTo>
                  <a:cubicBezTo>
                    <a:pt x="84085" y="36365"/>
                    <a:pt x="88623" y="35180"/>
                    <a:pt x="93194" y="34333"/>
                  </a:cubicBezTo>
                  <a:cubicBezTo>
                    <a:pt x="93329" y="34305"/>
                    <a:pt x="93466" y="34278"/>
                    <a:pt x="93604" y="34251"/>
                  </a:cubicBezTo>
                  <a:lnTo>
                    <a:pt x="93604" y="34251"/>
                  </a:lnTo>
                  <a:lnTo>
                    <a:pt x="93736" y="34231"/>
                  </a:lnTo>
                  <a:cubicBezTo>
                    <a:pt x="95057" y="34028"/>
                    <a:pt x="96411" y="33825"/>
                    <a:pt x="97766" y="33690"/>
                  </a:cubicBezTo>
                  <a:cubicBezTo>
                    <a:pt x="100509" y="33385"/>
                    <a:pt x="103286" y="33182"/>
                    <a:pt x="106062" y="33046"/>
                  </a:cubicBezTo>
                  <a:cubicBezTo>
                    <a:pt x="107451" y="33012"/>
                    <a:pt x="108873" y="32978"/>
                    <a:pt x="110295" y="32978"/>
                  </a:cubicBezTo>
                  <a:lnTo>
                    <a:pt x="112414" y="32978"/>
                  </a:lnTo>
                  <a:cubicBezTo>
                    <a:pt x="115162" y="33094"/>
                    <a:pt x="117910" y="33313"/>
                    <a:pt x="120658" y="33588"/>
                  </a:cubicBezTo>
                  <a:cubicBezTo>
                    <a:pt x="121359" y="33656"/>
                    <a:pt x="122062" y="33690"/>
                    <a:pt x="122763" y="33690"/>
                  </a:cubicBezTo>
                  <a:cubicBezTo>
                    <a:pt x="125886" y="33690"/>
                    <a:pt x="128978" y="33013"/>
                    <a:pt x="131799" y="31658"/>
                  </a:cubicBezTo>
                  <a:cubicBezTo>
                    <a:pt x="132910" y="31110"/>
                    <a:pt x="134143" y="30351"/>
                    <a:pt x="135288" y="29443"/>
                  </a:cubicBezTo>
                  <a:close/>
                  <a:moveTo>
                    <a:pt x="94563" y="1"/>
                  </a:moveTo>
                  <a:cubicBezTo>
                    <a:pt x="89887" y="1"/>
                    <a:pt x="85214" y="159"/>
                    <a:pt x="80529" y="469"/>
                  </a:cubicBezTo>
                  <a:cubicBezTo>
                    <a:pt x="76702" y="740"/>
                    <a:pt x="73045" y="2095"/>
                    <a:pt x="69964" y="4363"/>
                  </a:cubicBezTo>
                  <a:cubicBezTo>
                    <a:pt x="67796" y="6023"/>
                    <a:pt x="65189" y="9071"/>
                    <a:pt x="65053" y="11983"/>
                  </a:cubicBezTo>
                  <a:cubicBezTo>
                    <a:pt x="64894" y="15697"/>
                    <a:pt x="66832" y="18229"/>
                    <a:pt x="69579" y="19743"/>
                  </a:cubicBezTo>
                  <a:lnTo>
                    <a:pt x="69579" y="19743"/>
                  </a:lnTo>
                  <a:cubicBezTo>
                    <a:pt x="61356" y="22849"/>
                    <a:pt x="53489" y="26881"/>
                    <a:pt x="46056" y="31658"/>
                  </a:cubicBezTo>
                  <a:cubicBezTo>
                    <a:pt x="27024" y="43883"/>
                    <a:pt x="11345" y="63185"/>
                    <a:pt x="4776" y="84993"/>
                  </a:cubicBezTo>
                  <a:cubicBezTo>
                    <a:pt x="1321" y="96439"/>
                    <a:pt x="1" y="107581"/>
                    <a:pt x="1017" y="119501"/>
                  </a:cubicBezTo>
                  <a:cubicBezTo>
                    <a:pt x="1931" y="130710"/>
                    <a:pt x="5487" y="141241"/>
                    <a:pt x="10736" y="151164"/>
                  </a:cubicBezTo>
                  <a:cubicBezTo>
                    <a:pt x="23367" y="175038"/>
                    <a:pt x="47579" y="190954"/>
                    <a:pt x="72436" y="199962"/>
                  </a:cubicBezTo>
                  <a:cubicBezTo>
                    <a:pt x="86674" y="205122"/>
                    <a:pt x="101954" y="208165"/>
                    <a:pt x="117178" y="208165"/>
                  </a:cubicBezTo>
                  <a:cubicBezTo>
                    <a:pt x="126829" y="208165"/>
                    <a:pt x="136457" y="206942"/>
                    <a:pt x="145785" y="204262"/>
                  </a:cubicBezTo>
                  <a:cubicBezTo>
                    <a:pt x="165256" y="198675"/>
                    <a:pt x="182967" y="187059"/>
                    <a:pt x="195192" y="170872"/>
                  </a:cubicBezTo>
                  <a:cubicBezTo>
                    <a:pt x="206333" y="155972"/>
                    <a:pt x="213377" y="138397"/>
                    <a:pt x="215544" y="119941"/>
                  </a:cubicBezTo>
                  <a:cubicBezTo>
                    <a:pt x="217712" y="102095"/>
                    <a:pt x="215510" y="83233"/>
                    <a:pt x="208602" y="66605"/>
                  </a:cubicBezTo>
                  <a:cubicBezTo>
                    <a:pt x="200983" y="48217"/>
                    <a:pt x="188521" y="32369"/>
                    <a:pt x="171995" y="21160"/>
                  </a:cubicBezTo>
                  <a:cubicBezTo>
                    <a:pt x="151948" y="7547"/>
                    <a:pt x="127566" y="1113"/>
                    <a:pt x="103556" y="198"/>
                  </a:cubicBezTo>
                  <a:cubicBezTo>
                    <a:pt x="100555" y="66"/>
                    <a:pt x="97558" y="1"/>
                    <a:pt x="94563" y="1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2" name="Google Shape;3652;p52"/>
            <p:cNvSpPr/>
            <p:nvPr/>
          </p:nvSpPr>
          <p:spPr>
            <a:xfrm>
              <a:off x="720001" y="115874"/>
              <a:ext cx="271596" cy="259686"/>
            </a:xfrm>
            <a:custGeom>
              <a:avLst/>
              <a:gdLst/>
              <a:ahLst/>
              <a:cxnLst/>
              <a:rect l="l" t="t" r="r" b="b"/>
              <a:pathLst>
                <a:path w="217712" h="208165" extrusionOk="0">
                  <a:moveTo>
                    <a:pt x="140434" y="31692"/>
                  </a:moveTo>
                  <a:cubicBezTo>
                    <a:pt x="140813" y="31896"/>
                    <a:pt x="141192" y="32101"/>
                    <a:pt x="141570" y="32308"/>
                  </a:cubicBezTo>
                  <a:lnTo>
                    <a:pt x="141570" y="32308"/>
                  </a:lnTo>
                  <a:cubicBezTo>
                    <a:pt x="141267" y="32144"/>
                    <a:pt x="140893" y="31941"/>
                    <a:pt x="140434" y="31692"/>
                  </a:cubicBezTo>
                  <a:close/>
                  <a:moveTo>
                    <a:pt x="66305" y="44003"/>
                  </a:moveTo>
                  <a:lnTo>
                    <a:pt x="66305" y="44003"/>
                  </a:lnTo>
                  <a:cubicBezTo>
                    <a:pt x="66311" y="44003"/>
                    <a:pt x="65985" y="44209"/>
                    <a:pt x="64986" y="44831"/>
                  </a:cubicBezTo>
                  <a:cubicBezTo>
                    <a:pt x="64970" y="44841"/>
                    <a:pt x="64954" y="44850"/>
                    <a:pt x="64939" y="44860"/>
                  </a:cubicBezTo>
                  <a:lnTo>
                    <a:pt x="64939" y="44860"/>
                  </a:lnTo>
                  <a:cubicBezTo>
                    <a:pt x="65022" y="44805"/>
                    <a:pt x="65105" y="44750"/>
                    <a:pt x="65189" y="44695"/>
                  </a:cubicBezTo>
                  <a:cubicBezTo>
                    <a:pt x="65535" y="44471"/>
                    <a:pt x="66297" y="44003"/>
                    <a:pt x="66305" y="44003"/>
                  </a:cubicBezTo>
                  <a:close/>
                  <a:moveTo>
                    <a:pt x="162200" y="47141"/>
                  </a:moveTo>
                  <a:lnTo>
                    <a:pt x="162200" y="47141"/>
                  </a:lnTo>
                  <a:cubicBezTo>
                    <a:pt x="162305" y="47240"/>
                    <a:pt x="162409" y="47339"/>
                    <a:pt x="162514" y="47438"/>
                  </a:cubicBezTo>
                  <a:lnTo>
                    <a:pt x="162200" y="47141"/>
                  </a:lnTo>
                  <a:close/>
                  <a:moveTo>
                    <a:pt x="52681" y="54236"/>
                  </a:moveTo>
                  <a:cubicBezTo>
                    <a:pt x="52613" y="54299"/>
                    <a:pt x="52542" y="54365"/>
                    <a:pt x="52471" y="54432"/>
                  </a:cubicBezTo>
                  <a:lnTo>
                    <a:pt x="52471" y="54432"/>
                  </a:lnTo>
                  <a:cubicBezTo>
                    <a:pt x="52261" y="54640"/>
                    <a:pt x="52052" y="54845"/>
                    <a:pt x="51845" y="55049"/>
                  </a:cubicBezTo>
                  <a:lnTo>
                    <a:pt x="51845" y="55049"/>
                  </a:lnTo>
                  <a:cubicBezTo>
                    <a:pt x="52024" y="54876"/>
                    <a:pt x="52295" y="54614"/>
                    <a:pt x="52681" y="54236"/>
                  </a:cubicBezTo>
                  <a:close/>
                  <a:moveTo>
                    <a:pt x="179096" y="71075"/>
                  </a:moveTo>
                  <a:cubicBezTo>
                    <a:pt x="179179" y="71244"/>
                    <a:pt x="179262" y="71414"/>
                    <a:pt x="179344" y="71583"/>
                  </a:cubicBezTo>
                  <a:lnTo>
                    <a:pt x="179096" y="71075"/>
                  </a:lnTo>
                  <a:close/>
                  <a:moveTo>
                    <a:pt x="32341" y="86551"/>
                  </a:moveTo>
                  <a:lnTo>
                    <a:pt x="32138" y="87267"/>
                  </a:lnTo>
                  <a:lnTo>
                    <a:pt x="32138" y="87267"/>
                  </a:lnTo>
                  <a:cubicBezTo>
                    <a:pt x="32204" y="87028"/>
                    <a:pt x="32272" y="86789"/>
                    <a:pt x="32341" y="86551"/>
                  </a:cubicBezTo>
                  <a:close/>
                  <a:moveTo>
                    <a:pt x="187601" y="104570"/>
                  </a:moveTo>
                  <a:cubicBezTo>
                    <a:pt x="187615" y="104750"/>
                    <a:pt x="187628" y="104929"/>
                    <a:pt x="187641" y="105109"/>
                  </a:cubicBezTo>
                  <a:lnTo>
                    <a:pt x="187601" y="104570"/>
                  </a:lnTo>
                  <a:close/>
                  <a:moveTo>
                    <a:pt x="50560" y="157733"/>
                  </a:moveTo>
                  <a:lnTo>
                    <a:pt x="50871" y="158034"/>
                  </a:lnTo>
                  <a:lnTo>
                    <a:pt x="50871" y="158034"/>
                  </a:lnTo>
                  <a:cubicBezTo>
                    <a:pt x="50767" y="157934"/>
                    <a:pt x="50663" y="157834"/>
                    <a:pt x="50560" y="157733"/>
                  </a:cubicBezTo>
                  <a:close/>
                  <a:moveTo>
                    <a:pt x="174660" y="157789"/>
                  </a:moveTo>
                  <a:lnTo>
                    <a:pt x="174660" y="157789"/>
                  </a:lnTo>
                  <a:cubicBezTo>
                    <a:pt x="174596" y="157893"/>
                    <a:pt x="174532" y="157999"/>
                    <a:pt x="174467" y="158106"/>
                  </a:cubicBezTo>
                  <a:lnTo>
                    <a:pt x="173926" y="158952"/>
                  </a:lnTo>
                  <a:cubicBezTo>
                    <a:pt x="173699" y="159315"/>
                    <a:pt x="173609" y="159459"/>
                    <a:pt x="173608" y="159459"/>
                  </a:cubicBezTo>
                  <a:cubicBezTo>
                    <a:pt x="173607" y="159459"/>
                    <a:pt x="174286" y="158372"/>
                    <a:pt x="174660" y="157789"/>
                  </a:cubicBezTo>
                  <a:close/>
                  <a:moveTo>
                    <a:pt x="51687" y="158824"/>
                  </a:moveTo>
                  <a:lnTo>
                    <a:pt x="52591" y="159697"/>
                  </a:lnTo>
                  <a:cubicBezTo>
                    <a:pt x="52288" y="159408"/>
                    <a:pt x="51986" y="159117"/>
                    <a:pt x="51687" y="158824"/>
                  </a:cubicBezTo>
                  <a:close/>
                  <a:moveTo>
                    <a:pt x="164816" y="170161"/>
                  </a:moveTo>
                  <a:cubicBezTo>
                    <a:pt x="164441" y="170509"/>
                    <a:pt x="164063" y="170854"/>
                    <a:pt x="163682" y="171196"/>
                  </a:cubicBezTo>
                  <a:lnTo>
                    <a:pt x="163682" y="171196"/>
                  </a:lnTo>
                  <a:cubicBezTo>
                    <a:pt x="163973" y="170931"/>
                    <a:pt x="164346" y="170591"/>
                    <a:pt x="164816" y="170161"/>
                  </a:cubicBezTo>
                  <a:close/>
                  <a:moveTo>
                    <a:pt x="135288" y="29443"/>
                  </a:moveTo>
                  <a:lnTo>
                    <a:pt x="135288" y="29443"/>
                  </a:lnTo>
                  <a:cubicBezTo>
                    <a:pt x="136388" y="29906"/>
                    <a:pt x="137511" y="30392"/>
                    <a:pt x="138606" y="30879"/>
                  </a:cubicBezTo>
                  <a:cubicBezTo>
                    <a:pt x="139283" y="31184"/>
                    <a:pt x="139926" y="31522"/>
                    <a:pt x="140604" y="31827"/>
                  </a:cubicBezTo>
                  <a:cubicBezTo>
                    <a:pt x="140992" y="32015"/>
                    <a:pt x="141659" y="32366"/>
                    <a:pt x="142127" y="32614"/>
                  </a:cubicBezTo>
                  <a:lnTo>
                    <a:pt x="142127" y="32614"/>
                  </a:lnTo>
                  <a:cubicBezTo>
                    <a:pt x="144123" y="33714"/>
                    <a:pt x="146099" y="34852"/>
                    <a:pt x="148054" y="36094"/>
                  </a:cubicBezTo>
                  <a:cubicBezTo>
                    <a:pt x="152706" y="39043"/>
                    <a:pt x="157085" y="42429"/>
                    <a:pt x="161142" y="46154"/>
                  </a:cubicBezTo>
                  <a:lnTo>
                    <a:pt x="161142" y="46154"/>
                  </a:lnTo>
                  <a:cubicBezTo>
                    <a:pt x="168184" y="53118"/>
                    <a:pt x="174079" y="61156"/>
                    <a:pt x="178564" y="70007"/>
                  </a:cubicBezTo>
                  <a:lnTo>
                    <a:pt x="178564" y="70007"/>
                  </a:lnTo>
                  <a:cubicBezTo>
                    <a:pt x="183485" y="80558"/>
                    <a:pt x="186503" y="91883"/>
                    <a:pt x="187511" y="103465"/>
                  </a:cubicBezTo>
                  <a:lnTo>
                    <a:pt x="187511" y="103465"/>
                  </a:lnTo>
                  <a:cubicBezTo>
                    <a:pt x="188174" y="114583"/>
                    <a:pt x="187032" y="125716"/>
                    <a:pt x="184142" y="136460"/>
                  </a:cubicBezTo>
                  <a:lnTo>
                    <a:pt x="184142" y="136460"/>
                  </a:lnTo>
                  <a:cubicBezTo>
                    <a:pt x="182752" y="140994"/>
                    <a:pt x="181048" y="145436"/>
                    <a:pt x="179005" y="149707"/>
                  </a:cubicBezTo>
                  <a:cubicBezTo>
                    <a:pt x="177888" y="152044"/>
                    <a:pt x="176669" y="154347"/>
                    <a:pt x="175382" y="156616"/>
                  </a:cubicBezTo>
                  <a:cubicBezTo>
                    <a:pt x="175179" y="156953"/>
                    <a:pt x="174976" y="157276"/>
                    <a:pt x="174774" y="157604"/>
                  </a:cubicBezTo>
                  <a:lnTo>
                    <a:pt x="174774" y="157604"/>
                  </a:lnTo>
                  <a:cubicBezTo>
                    <a:pt x="174068" y="158609"/>
                    <a:pt x="173418" y="159641"/>
                    <a:pt x="172707" y="160612"/>
                  </a:cubicBezTo>
                  <a:cubicBezTo>
                    <a:pt x="171217" y="162711"/>
                    <a:pt x="169625" y="164743"/>
                    <a:pt x="167932" y="166673"/>
                  </a:cubicBezTo>
                  <a:cubicBezTo>
                    <a:pt x="167085" y="167621"/>
                    <a:pt x="166239" y="168570"/>
                    <a:pt x="165392" y="169484"/>
                  </a:cubicBezTo>
                  <a:cubicBezTo>
                    <a:pt x="164789" y="170105"/>
                    <a:pt x="163349" y="171460"/>
                    <a:pt x="162928" y="171865"/>
                  </a:cubicBezTo>
                  <a:lnTo>
                    <a:pt x="162928" y="171865"/>
                  </a:lnTo>
                  <a:cubicBezTo>
                    <a:pt x="161655" y="172980"/>
                    <a:pt x="160346" y="174056"/>
                    <a:pt x="158992" y="175072"/>
                  </a:cubicBezTo>
                  <a:cubicBezTo>
                    <a:pt x="157976" y="175850"/>
                    <a:pt x="156960" y="176629"/>
                    <a:pt x="155910" y="177340"/>
                  </a:cubicBezTo>
                  <a:cubicBezTo>
                    <a:pt x="155368" y="177713"/>
                    <a:pt x="154860" y="178052"/>
                    <a:pt x="154318" y="178424"/>
                  </a:cubicBezTo>
                  <a:cubicBezTo>
                    <a:pt x="154219" y="178486"/>
                    <a:pt x="154086" y="178568"/>
                    <a:pt x="153939" y="178658"/>
                  </a:cubicBezTo>
                  <a:lnTo>
                    <a:pt x="153939" y="178658"/>
                  </a:lnTo>
                  <a:cubicBezTo>
                    <a:pt x="153918" y="178671"/>
                    <a:pt x="153897" y="178683"/>
                    <a:pt x="153878" y="178695"/>
                  </a:cubicBezTo>
                  <a:cubicBezTo>
                    <a:pt x="153269" y="179034"/>
                    <a:pt x="152659" y="179372"/>
                    <a:pt x="152050" y="179711"/>
                  </a:cubicBezTo>
                  <a:cubicBezTo>
                    <a:pt x="150898" y="180320"/>
                    <a:pt x="149713" y="180930"/>
                    <a:pt x="148528" y="181472"/>
                  </a:cubicBezTo>
                  <a:cubicBezTo>
                    <a:pt x="147309" y="182081"/>
                    <a:pt x="146056" y="182623"/>
                    <a:pt x="144769" y="183131"/>
                  </a:cubicBezTo>
                  <a:cubicBezTo>
                    <a:pt x="144570" y="183213"/>
                    <a:pt x="144375" y="183295"/>
                    <a:pt x="144182" y="183375"/>
                  </a:cubicBezTo>
                  <a:lnTo>
                    <a:pt x="144182" y="183375"/>
                  </a:lnTo>
                  <a:cubicBezTo>
                    <a:pt x="141646" y="184256"/>
                    <a:pt x="139108" y="184977"/>
                    <a:pt x="136506" y="185569"/>
                  </a:cubicBezTo>
                  <a:cubicBezTo>
                    <a:pt x="135370" y="185840"/>
                    <a:pt x="134213" y="186045"/>
                    <a:pt x="133069" y="186272"/>
                  </a:cubicBezTo>
                  <a:lnTo>
                    <a:pt x="133069" y="186272"/>
                  </a:lnTo>
                  <a:cubicBezTo>
                    <a:pt x="132540" y="186343"/>
                    <a:pt x="132000" y="186413"/>
                    <a:pt x="131460" y="186484"/>
                  </a:cubicBezTo>
                  <a:cubicBezTo>
                    <a:pt x="128446" y="186822"/>
                    <a:pt x="125433" y="187025"/>
                    <a:pt x="122419" y="187093"/>
                  </a:cubicBezTo>
                  <a:lnTo>
                    <a:pt x="119676" y="187093"/>
                  </a:lnTo>
                  <a:cubicBezTo>
                    <a:pt x="118549" y="187031"/>
                    <a:pt x="117428" y="186952"/>
                    <a:pt x="116323" y="186856"/>
                  </a:cubicBezTo>
                  <a:cubicBezTo>
                    <a:pt x="112937" y="186585"/>
                    <a:pt x="109584" y="186145"/>
                    <a:pt x="106266" y="185603"/>
                  </a:cubicBezTo>
                  <a:cubicBezTo>
                    <a:pt x="104572" y="185298"/>
                    <a:pt x="102879" y="184960"/>
                    <a:pt x="101186" y="184587"/>
                  </a:cubicBezTo>
                  <a:lnTo>
                    <a:pt x="100025" y="184322"/>
                  </a:lnTo>
                  <a:lnTo>
                    <a:pt x="100025" y="184322"/>
                  </a:lnTo>
                  <a:cubicBezTo>
                    <a:pt x="99608" y="184215"/>
                    <a:pt x="99191" y="184104"/>
                    <a:pt x="98782" y="183978"/>
                  </a:cubicBezTo>
                  <a:cubicBezTo>
                    <a:pt x="94075" y="182657"/>
                    <a:pt x="89435" y="181065"/>
                    <a:pt x="84864" y="179271"/>
                  </a:cubicBezTo>
                  <a:cubicBezTo>
                    <a:pt x="82764" y="178458"/>
                    <a:pt x="80665" y="177544"/>
                    <a:pt x="78599" y="176629"/>
                  </a:cubicBezTo>
                  <a:cubicBezTo>
                    <a:pt x="77617" y="176155"/>
                    <a:pt x="76601" y="175715"/>
                    <a:pt x="75619" y="175241"/>
                  </a:cubicBezTo>
                  <a:lnTo>
                    <a:pt x="74296" y="174579"/>
                  </a:lnTo>
                  <a:lnTo>
                    <a:pt x="74296" y="174579"/>
                  </a:lnTo>
                  <a:cubicBezTo>
                    <a:pt x="67357" y="170848"/>
                    <a:pt x="60716" y="166590"/>
                    <a:pt x="54657" y="161458"/>
                  </a:cubicBezTo>
                  <a:cubicBezTo>
                    <a:pt x="53532" y="160471"/>
                    <a:pt x="52407" y="159483"/>
                    <a:pt x="51318" y="158459"/>
                  </a:cubicBezTo>
                  <a:lnTo>
                    <a:pt x="51318" y="158459"/>
                  </a:lnTo>
                  <a:cubicBezTo>
                    <a:pt x="45117" y="152297"/>
                    <a:pt x="39933" y="145203"/>
                    <a:pt x="35934" y="137444"/>
                  </a:cubicBezTo>
                  <a:lnTo>
                    <a:pt x="35934" y="137444"/>
                  </a:lnTo>
                  <a:cubicBezTo>
                    <a:pt x="32356" y="129636"/>
                    <a:pt x="30117" y="121277"/>
                    <a:pt x="29315" y="112707"/>
                  </a:cubicBezTo>
                  <a:lnTo>
                    <a:pt x="29315" y="112707"/>
                  </a:lnTo>
                  <a:cubicBezTo>
                    <a:pt x="28884" y="104538"/>
                    <a:pt x="29745" y="96333"/>
                    <a:pt x="31825" y="88419"/>
                  </a:cubicBezTo>
                  <a:lnTo>
                    <a:pt x="31825" y="88419"/>
                  </a:lnTo>
                  <a:cubicBezTo>
                    <a:pt x="33971" y="81426"/>
                    <a:pt x="36986" y="74711"/>
                    <a:pt x="40843" y="68472"/>
                  </a:cubicBezTo>
                  <a:lnTo>
                    <a:pt x="40843" y="68472"/>
                  </a:lnTo>
                  <a:cubicBezTo>
                    <a:pt x="40933" y="68338"/>
                    <a:pt x="41022" y="68202"/>
                    <a:pt x="41111" y="68062"/>
                  </a:cubicBezTo>
                  <a:cubicBezTo>
                    <a:pt x="41687" y="67215"/>
                    <a:pt x="42297" y="66334"/>
                    <a:pt x="42906" y="65488"/>
                  </a:cubicBezTo>
                  <a:cubicBezTo>
                    <a:pt x="44058" y="63896"/>
                    <a:pt x="45277" y="62338"/>
                    <a:pt x="46564" y="60815"/>
                  </a:cubicBezTo>
                  <a:cubicBezTo>
                    <a:pt x="47884" y="59257"/>
                    <a:pt x="49273" y="57699"/>
                    <a:pt x="50695" y="56209"/>
                  </a:cubicBezTo>
                  <a:cubicBezTo>
                    <a:pt x="51069" y="55815"/>
                    <a:pt x="51454" y="55433"/>
                    <a:pt x="51845" y="55049"/>
                  </a:cubicBezTo>
                  <a:lnTo>
                    <a:pt x="51845" y="55049"/>
                  </a:lnTo>
                  <a:cubicBezTo>
                    <a:pt x="51641" y="55245"/>
                    <a:pt x="51555" y="55325"/>
                    <a:pt x="51552" y="55325"/>
                  </a:cubicBezTo>
                  <a:cubicBezTo>
                    <a:pt x="51544" y="55325"/>
                    <a:pt x="52017" y="54858"/>
                    <a:pt x="52471" y="54432"/>
                  </a:cubicBezTo>
                  <a:lnTo>
                    <a:pt x="52471" y="54432"/>
                  </a:lnTo>
                  <a:cubicBezTo>
                    <a:pt x="52545" y="54359"/>
                    <a:pt x="52619" y="54285"/>
                    <a:pt x="52693" y="54211"/>
                  </a:cubicBezTo>
                  <a:cubicBezTo>
                    <a:pt x="52935" y="53969"/>
                    <a:pt x="53199" y="53726"/>
                    <a:pt x="53451" y="53484"/>
                  </a:cubicBezTo>
                  <a:lnTo>
                    <a:pt x="53451" y="53484"/>
                  </a:lnTo>
                  <a:cubicBezTo>
                    <a:pt x="53154" y="53774"/>
                    <a:pt x="52899" y="54024"/>
                    <a:pt x="52681" y="54236"/>
                  </a:cubicBezTo>
                  <a:lnTo>
                    <a:pt x="52681" y="54236"/>
                  </a:lnTo>
                  <a:cubicBezTo>
                    <a:pt x="52757" y="54167"/>
                    <a:pt x="52829" y="54101"/>
                    <a:pt x="52896" y="54042"/>
                  </a:cubicBezTo>
                  <a:cubicBezTo>
                    <a:pt x="55944" y="51299"/>
                    <a:pt x="59195" y="48759"/>
                    <a:pt x="62581" y="46422"/>
                  </a:cubicBezTo>
                  <a:cubicBezTo>
                    <a:pt x="63365" y="45910"/>
                    <a:pt x="64123" y="45397"/>
                    <a:pt x="64901" y="44884"/>
                  </a:cubicBezTo>
                  <a:lnTo>
                    <a:pt x="64901" y="44884"/>
                  </a:lnTo>
                  <a:cubicBezTo>
                    <a:pt x="64999" y="44824"/>
                    <a:pt x="65087" y="44771"/>
                    <a:pt x="65155" y="44729"/>
                  </a:cubicBezTo>
                  <a:cubicBezTo>
                    <a:pt x="66983" y="43679"/>
                    <a:pt x="68880" y="42664"/>
                    <a:pt x="70776" y="41682"/>
                  </a:cubicBezTo>
                  <a:cubicBezTo>
                    <a:pt x="72706" y="40733"/>
                    <a:pt x="74671" y="39853"/>
                    <a:pt x="76702" y="38972"/>
                  </a:cubicBezTo>
                  <a:cubicBezTo>
                    <a:pt x="77441" y="38677"/>
                    <a:pt x="78198" y="38399"/>
                    <a:pt x="78946" y="38101"/>
                  </a:cubicBezTo>
                  <a:lnTo>
                    <a:pt x="78946" y="38101"/>
                  </a:lnTo>
                  <a:cubicBezTo>
                    <a:pt x="79190" y="38016"/>
                    <a:pt x="79436" y="37932"/>
                    <a:pt x="79682" y="37855"/>
                  </a:cubicBezTo>
                  <a:cubicBezTo>
                    <a:pt x="84085" y="36365"/>
                    <a:pt x="88623" y="35180"/>
                    <a:pt x="93194" y="34333"/>
                  </a:cubicBezTo>
                  <a:cubicBezTo>
                    <a:pt x="93329" y="34305"/>
                    <a:pt x="93466" y="34278"/>
                    <a:pt x="93604" y="34251"/>
                  </a:cubicBezTo>
                  <a:lnTo>
                    <a:pt x="93604" y="34251"/>
                  </a:lnTo>
                  <a:lnTo>
                    <a:pt x="93736" y="34231"/>
                  </a:lnTo>
                  <a:cubicBezTo>
                    <a:pt x="95057" y="34028"/>
                    <a:pt x="96411" y="33825"/>
                    <a:pt x="97766" y="33690"/>
                  </a:cubicBezTo>
                  <a:cubicBezTo>
                    <a:pt x="100509" y="33385"/>
                    <a:pt x="103286" y="33182"/>
                    <a:pt x="106062" y="33046"/>
                  </a:cubicBezTo>
                  <a:cubicBezTo>
                    <a:pt x="107451" y="33012"/>
                    <a:pt x="108873" y="32978"/>
                    <a:pt x="110295" y="32978"/>
                  </a:cubicBezTo>
                  <a:lnTo>
                    <a:pt x="112414" y="32978"/>
                  </a:lnTo>
                  <a:cubicBezTo>
                    <a:pt x="115162" y="33094"/>
                    <a:pt x="117910" y="33313"/>
                    <a:pt x="120658" y="33588"/>
                  </a:cubicBezTo>
                  <a:cubicBezTo>
                    <a:pt x="121359" y="33656"/>
                    <a:pt x="122062" y="33690"/>
                    <a:pt x="122763" y="33690"/>
                  </a:cubicBezTo>
                  <a:cubicBezTo>
                    <a:pt x="125886" y="33690"/>
                    <a:pt x="128978" y="33013"/>
                    <a:pt x="131799" y="31658"/>
                  </a:cubicBezTo>
                  <a:cubicBezTo>
                    <a:pt x="132910" y="31110"/>
                    <a:pt x="134143" y="30351"/>
                    <a:pt x="135288" y="29443"/>
                  </a:cubicBezTo>
                  <a:close/>
                  <a:moveTo>
                    <a:pt x="94563" y="1"/>
                  </a:moveTo>
                  <a:cubicBezTo>
                    <a:pt x="89887" y="1"/>
                    <a:pt x="85214" y="159"/>
                    <a:pt x="80529" y="469"/>
                  </a:cubicBezTo>
                  <a:cubicBezTo>
                    <a:pt x="76702" y="740"/>
                    <a:pt x="73045" y="2095"/>
                    <a:pt x="69964" y="4363"/>
                  </a:cubicBezTo>
                  <a:cubicBezTo>
                    <a:pt x="67796" y="6023"/>
                    <a:pt x="65189" y="9071"/>
                    <a:pt x="65053" y="11983"/>
                  </a:cubicBezTo>
                  <a:cubicBezTo>
                    <a:pt x="64894" y="15697"/>
                    <a:pt x="66832" y="18229"/>
                    <a:pt x="69579" y="19743"/>
                  </a:cubicBezTo>
                  <a:lnTo>
                    <a:pt x="69579" y="19743"/>
                  </a:lnTo>
                  <a:cubicBezTo>
                    <a:pt x="61356" y="22849"/>
                    <a:pt x="53489" y="26881"/>
                    <a:pt x="46056" y="31658"/>
                  </a:cubicBezTo>
                  <a:cubicBezTo>
                    <a:pt x="27024" y="43883"/>
                    <a:pt x="11345" y="63185"/>
                    <a:pt x="4776" y="84993"/>
                  </a:cubicBezTo>
                  <a:cubicBezTo>
                    <a:pt x="1321" y="96439"/>
                    <a:pt x="1" y="107581"/>
                    <a:pt x="1017" y="119501"/>
                  </a:cubicBezTo>
                  <a:cubicBezTo>
                    <a:pt x="1931" y="130710"/>
                    <a:pt x="5487" y="141241"/>
                    <a:pt x="10736" y="151164"/>
                  </a:cubicBezTo>
                  <a:cubicBezTo>
                    <a:pt x="23367" y="175038"/>
                    <a:pt x="47579" y="190954"/>
                    <a:pt x="72436" y="199962"/>
                  </a:cubicBezTo>
                  <a:cubicBezTo>
                    <a:pt x="86674" y="205122"/>
                    <a:pt x="101954" y="208165"/>
                    <a:pt x="117178" y="208165"/>
                  </a:cubicBezTo>
                  <a:cubicBezTo>
                    <a:pt x="126829" y="208165"/>
                    <a:pt x="136457" y="206942"/>
                    <a:pt x="145785" y="204262"/>
                  </a:cubicBezTo>
                  <a:cubicBezTo>
                    <a:pt x="165256" y="198675"/>
                    <a:pt x="182967" y="187059"/>
                    <a:pt x="195192" y="170872"/>
                  </a:cubicBezTo>
                  <a:cubicBezTo>
                    <a:pt x="206333" y="155972"/>
                    <a:pt x="213377" y="138397"/>
                    <a:pt x="215544" y="119941"/>
                  </a:cubicBezTo>
                  <a:cubicBezTo>
                    <a:pt x="217712" y="102095"/>
                    <a:pt x="215510" y="83233"/>
                    <a:pt x="208602" y="66605"/>
                  </a:cubicBezTo>
                  <a:cubicBezTo>
                    <a:pt x="200983" y="48217"/>
                    <a:pt x="188521" y="32369"/>
                    <a:pt x="171995" y="21160"/>
                  </a:cubicBezTo>
                  <a:cubicBezTo>
                    <a:pt x="151948" y="7547"/>
                    <a:pt x="127566" y="1113"/>
                    <a:pt x="103556" y="198"/>
                  </a:cubicBezTo>
                  <a:cubicBezTo>
                    <a:pt x="100555" y="66"/>
                    <a:pt x="97558" y="1"/>
                    <a:pt x="94563" y="1"/>
                  </a:cubicBezTo>
                  <a:close/>
                </a:path>
              </a:pathLst>
            </a:custGeom>
            <a:solidFill>
              <a:srgbClr val="FAE1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Rectangle 1"/>
          <p:cNvSpPr/>
          <p:nvPr/>
        </p:nvSpPr>
        <p:spPr>
          <a:xfrm>
            <a:off x="4830426" y="2847145"/>
            <a:ext cx="404469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1800" b="0" cap="none" spc="0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Extention</a:t>
            </a:r>
            <a:r>
              <a:rPr lang="en-US" sz="1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of hips and knee joints.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18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Contraindicate for spine problems.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1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Drainage of secretions.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18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Placing support in prone</a:t>
            </a:r>
            <a:r>
              <a:rPr lang="en-US" sz="1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en-US" sz="1800" b="0" cap="none" spc="0" dirty="0" smtClean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485" y="253010"/>
            <a:ext cx="2621276" cy="170044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08823" y="1087879"/>
            <a:ext cx="346441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4000" dirty="0">
                <a:solidFill>
                  <a:schemeClr val="bg1"/>
                </a:solidFill>
              </a:rPr>
              <a:t>Prone position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0" name="Google Shape;1120;p36"/>
          <p:cNvGrpSpPr/>
          <p:nvPr/>
        </p:nvGrpSpPr>
        <p:grpSpPr>
          <a:xfrm rot="5400000">
            <a:off x="-2275431" y="-819560"/>
            <a:ext cx="8953931" cy="5412446"/>
            <a:chOff x="238125" y="693075"/>
            <a:chExt cx="7137450" cy="4314425"/>
          </a:xfrm>
        </p:grpSpPr>
        <p:sp>
          <p:nvSpPr>
            <p:cNvPr id="1121" name="Google Shape;1121;p36"/>
            <p:cNvSpPr/>
            <p:nvPr/>
          </p:nvSpPr>
          <p:spPr>
            <a:xfrm>
              <a:off x="379850" y="806575"/>
              <a:ext cx="6881075" cy="4076325"/>
            </a:xfrm>
            <a:custGeom>
              <a:avLst/>
              <a:gdLst/>
              <a:ahLst/>
              <a:cxnLst/>
              <a:rect l="l" t="t" r="r" b="b"/>
              <a:pathLst>
                <a:path w="275243" h="163053" extrusionOk="0">
                  <a:moveTo>
                    <a:pt x="201254" y="0"/>
                  </a:moveTo>
                  <a:cubicBezTo>
                    <a:pt x="198902" y="0"/>
                    <a:pt x="196530" y="193"/>
                    <a:pt x="194136" y="606"/>
                  </a:cubicBezTo>
                  <a:cubicBezTo>
                    <a:pt x="167810" y="5138"/>
                    <a:pt x="136105" y="19221"/>
                    <a:pt x="129298" y="47821"/>
                  </a:cubicBezTo>
                  <a:cubicBezTo>
                    <a:pt x="127330" y="56163"/>
                    <a:pt x="127853" y="64956"/>
                    <a:pt x="125741" y="73262"/>
                  </a:cubicBezTo>
                  <a:cubicBezTo>
                    <a:pt x="120216" y="95037"/>
                    <a:pt x="98206" y="108452"/>
                    <a:pt x="76773" y="115169"/>
                  </a:cubicBezTo>
                  <a:cubicBezTo>
                    <a:pt x="59133" y="120694"/>
                    <a:pt x="40337" y="123457"/>
                    <a:pt x="24304" y="132665"/>
                  </a:cubicBezTo>
                  <a:cubicBezTo>
                    <a:pt x="12820" y="139255"/>
                    <a:pt x="2944" y="150594"/>
                    <a:pt x="1" y="163053"/>
                  </a:cubicBezTo>
                  <a:lnTo>
                    <a:pt x="275242" y="163053"/>
                  </a:lnTo>
                  <a:lnTo>
                    <a:pt x="275242" y="35778"/>
                  </a:lnTo>
                  <a:cubicBezTo>
                    <a:pt x="273220" y="34767"/>
                    <a:pt x="271198" y="33720"/>
                    <a:pt x="269211" y="32655"/>
                  </a:cubicBezTo>
                  <a:cubicBezTo>
                    <a:pt x="248547" y="21457"/>
                    <a:pt x="226060" y="0"/>
                    <a:pt x="20125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36"/>
            <p:cNvSpPr/>
            <p:nvPr/>
          </p:nvSpPr>
          <p:spPr>
            <a:xfrm>
              <a:off x="238125" y="693075"/>
              <a:ext cx="7137450" cy="4314425"/>
            </a:xfrm>
            <a:custGeom>
              <a:avLst/>
              <a:gdLst/>
              <a:ahLst/>
              <a:cxnLst/>
              <a:rect l="l" t="t" r="r" b="b"/>
              <a:pathLst>
                <a:path w="285498" h="172577" extrusionOk="0">
                  <a:moveTo>
                    <a:pt x="134633" y="40853"/>
                  </a:moveTo>
                  <a:cubicBezTo>
                    <a:pt x="134641" y="40853"/>
                    <a:pt x="134644" y="40862"/>
                    <a:pt x="134644" y="40880"/>
                  </a:cubicBezTo>
                  <a:lnTo>
                    <a:pt x="134644" y="40880"/>
                  </a:lnTo>
                  <a:cubicBezTo>
                    <a:pt x="134643" y="40866"/>
                    <a:pt x="134640" y="40859"/>
                    <a:pt x="134634" y="40859"/>
                  </a:cubicBezTo>
                  <a:cubicBezTo>
                    <a:pt x="134602" y="40859"/>
                    <a:pt x="134494" y="41022"/>
                    <a:pt x="134262" y="41456"/>
                  </a:cubicBezTo>
                  <a:cubicBezTo>
                    <a:pt x="134492" y="41016"/>
                    <a:pt x="134600" y="40853"/>
                    <a:pt x="134633" y="40853"/>
                  </a:cubicBezTo>
                  <a:close/>
                  <a:moveTo>
                    <a:pt x="42846" y="134659"/>
                  </a:moveTo>
                  <a:lnTo>
                    <a:pt x="40972" y="135394"/>
                  </a:lnTo>
                  <a:lnTo>
                    <a:pt x="40972" y="135394"/>
                  </a:lnTo>
                  <a:cubicBezTo>
                    <a:pt x="41594" y="135144"/>
                    <a:pt x="42219" y="134899"/>
                    <a:pt x="42846" y="134659"/>
                  </a:cubicBezTo>
                  <a:close/>
                  <a:moveTo>
                    <a:pt x="207515" y="9208"/>
                  </a:moveTo>
                  <a:lnTo>
                    <a:pt x="209103" y="9281"/>
                  </a:lnTo>
                  <a:cubicBezTo>
                    <a:pt x="209356" y="9281"/>
                    <a:pt x="209627" y="9281"/>
                    <a:pt x="209898" y="9317"/>
                  </a:cubicBezTo>
                  <a:lnTo>
                    <a:pt x="210674" y="9389"/>
                  </a:lnTo>
                  <a:lnTo>
                    <a:pt x="211469" y="9461"/>
                  </a:lnTo>
                  <a:cubicBezTo>
                    <a:pt x="211740" y="9497"/>
                    <a:pt x="211992" y="9515"/>
                    <a:pt x="212263" y="9570"/>
                  </a:cubicBezTo>
                  <a:lnTo>
                    <a:pt x="213834" y="9804"/>
                  </a:lnTo>
                  <a:cubicBezTo>
                    <a:pt x="215965" y="10165"/>
                    <a:pt x="218077" y="10671"/>
                    <a:pt x="220135" y="11303"/>
                  </a:cubicBezTo>
                  <a:lnTo>
                    <a:pt x="220912" y="11538"/>
                  </a:lnTo>
                  <a:cubicBezTo>
                    <a:pt x="221183" y="11610"/>
                    <a:pt x="221435" y="11718"/>
                    <a:pt x="221688" y="11790"/>
                  </a:cubicBezTo>
                  <a:lnTo>
                    <a:pt x="223241" y="12332"/>
                  </a:lnTo>
                  <a:lnTo>
                    <a:pt x="224776" y="12946"/>
                  </a:lnTo>
                  <a:lnTo>
                    <a:pt x="225534" y="13235"/>
                  </a:lnTo>
                  <a:lnTo>
                    <a:pt x="226311" y="13578"/>
                  </a:lnTo>
                  <a:lnTo>
                    <a:pt x="227845" y="14228"/>
                  </a:lnTo>
                  <a:lnTo>
                    <a:pt x="229362" y="14932"/>
                  </a:lnTo>
                  <a:lnTo>
                    <a:pt x="230120" y="15275"/>
                  </a:lnTo>
                  <a:lnTo>
                    <a:pt x="230879" y="15654"/>
                  </a:lnTo>
                  <a:lnTo>
                    <a:pt x="232395" y="16413"/>
                  </a:lnTo>
                  <a:lnTo>
                    <a:pt x="233894" y="17189"/>
                  </a:lnTo>
                  <a:lnTo>
                    <a:pt x="234652" y="17586"/>
                  </a:lnTo>
                  <a:lnTo>
                    <a:pt x="235393" y="18002"/>
                  </a:lnTo>
                  <a:lnTo>
                    <a:pt x="236873" y="18832"/>
                  </a:lnTo>
                  <a:lnTo>
                    <a:pt x="238354" y="19681"/>
                  </a:lnTo>
                  <a:cubicBezTo>
                    <a:pt x="242308" y="21974"/>
                    <a:pt x="246172" y="24484"/>
                    <a:pt x="250072" y="27047"/>
                  </a:cubicBezTo>
                  <a:cubicBezTo>
                    <a:pt x="253972" y="29629"/>
                    <a:pt x="257836" y="32247"/>
                    <a:pt x="261808" y="34829"/>
                  </a:cubicBezTo>
                  <a:cubicBezTo>
                    <a:pt x="263794" y="36111"/>
                    <a:pt x="265798" y="37375"/>
                    <a:pt x="267857" y="38603"/>
                  </a:cubicBezTo>
                  <a:cubicBezTo>
                    <a:pt x="268362" y="38910"/>
                    <a:pt x="268886" y="39199"/>
                    <a:pt x="269392" y="39506"/>
                  </a:cubicBezTo>
                  <a:cubicBezTo>
                    <a:pt x="269915" y="39813"/>
                    <a:pt x="270421" y="40120"/>
                    <a:pt x="270962" y="40409"/>
                  </a:cubicBezTo>
                  <a:lnTo>
                    <a:pt x="272533" y="41293"/>
                  </a:lnTo>
                  <a:lnTo>
                    <a:pt x="274122" y="42106"/>
                  </a:lnTo>
                  <a:lnTo>
                    <a:pt x="276108" y="43153"/>
                  </a:lnTo>
                  <a:lnTo>
                    <a:pt x="276180" y="43189"/>
                  </a:lnTo>
                  <a:lnTo>
                    <a:pt x="276180" y="43279"/>
                  </a:lnTo>
                  <a:lnTo>
                    <a:pt x="276180" y="48913"/>
                  </a:lnTo>
                  <a:lnTo>
                    <a:pt x="276180" y="62455"/>
                  </a:lnTo>
                  <a:cubicBezTo>
                    <a:pt x="276199" y="71410"/>
                    <a:pt x="276217" y="80203"/>
                    <a:pt x="276217" y="88798"/>
                  </a:cubicBezTo>
                  <a:cubicBezTo>
                    <a:pt x="276253" y="105969"/>
                    <a:pt x="276361" y="122327"/>
                    <a:pt x="276560" y="137404"/>
                  </a:cubicBezTo>
                  <a:cubicBezTo>
                    <a:pt x="276833" y="155442"/>
                    <a:pt x="277336" y="165142"/>
                    <a:pt x="277923" y="168033"/>
                  </a:cubicBezTo>
                  <a:lnTo>
                    <a:pt x="277923" y="168033"/>
                  </a:lnTo>
                  <a:cubicBezTo>
                    <a:pt x="275117" y="167693"/>
                    <a:pt x="270175" y="167365"/>
                    <a:pt x="262458" y="167069"/>
                  </a:cubicBezTo>
                  <a:lnTo>
                    <a:pt x="242344" y="167069"/>
                  </a:lnTo>
                  <a:cubicBezTo>
                    <a:pt x="239708" y="166672"/>
                    <a:pt x="241225" y="166239"/>
                    <a:pt x="242813" y="165823"/>
                  </a:cubicBezTo>
                  <a:lnTo>
                    <a:pt x="112686" y="165264"/>
                  </a:lnTo>
                  <a:cubicBezTo>
                    <a:pt x="85530" y="165210"/>
                    <a:pt x="58591" y="165119"/>
                    <a:pt x="31923" y="164975"/>
                  </a:cubicBezTo>
                  <a:lnTo>
                    <a:pt x="12332" y="164866"/>
                  </a:lnTo>
                  <a:lnTo>
                    <a:pt x="10093" y="164830"/>
                  </a:lnTo>
                  <a:lnTo>
                    <a:pt x="9515" y="164830"/>
                  </a:lnTo>
                  <a:lnTo>
                    <a:pt x="9515" y="164812"/>
                  </a:lnTo>
                  <a:lnTo>
                    <a:pt x="9533" y="164740"/>
                  </a:lnTo>
                  <a:lnTo>
                    <a:pt x="9570" y="164596"/>
                  </a:lnTo>
                  <a:lnTo>
                    <a:pt x="9660" y="164325"/>
                  </a:lnTo>
                  <a:lnTo>
                    <a:pt x="9804" y="163783"/>
                  </a:lnTo>
                  <a:lnTo>
                    <a:pt x="10003" y="163259"/>
                  </a:lnTo>
                  <a:lnTo>
                    <a:pt x="10183" y="162736"/>
                  </a:lnTo>
                  <a:lnTo>
                    <a:pt x="10418" y="162230"/>
                  </a:lnTo>
                  <a:cubicBezTo>
                    <a:pt x="10490" y="162068"/>
                    <a:pt x="10563" y="161905"/>
                    <a:pt x="10635" y="161725"/>
                  </a:cubicBezTo>
                  <a:lnTo>
                    <a:pt x="11140" y="160750"/>
                  </a:lnTo>
                  <a:cubicBezTo>
                    <a:pt x="11303" y="160407"/>
                    <a:pt x="11465" y="160064"/>
                    <a:pt x="11646" y="159721"/>
                  </a:cubicBezTo>
                  <a:lnTo>
                    <a:pt x="12224" y="158709"/>
                  </a:lnTo>
                  <a:cubicBezTo>
                    <a:pt x="12422" y="158384"/>
                    <a:pt x="12603" y="158041"/>
                    <a:pt x="12802" y="157698"/>
                  </a:cubicBezTo>
                  <a:lnTo>
                    <a:pt x="13433" y="156723"/>
                  </a:lnTo>
                  <a:cubicBezTo>
                    <a:pt x="16846" y="151505"/>
                    <a:pt x="21179" y="146955"/>
                    <a:pt x="26235" y="143290"/>
                  </a:cubicBezTo>
                  <a:cubicBezTo>
                    <a:pt x="30506" y="140137"/>
                    <a:pt x="35351" y="137693"/>
                    <a:pt x="40380" y="135634"/>
                  </a:cubicBezTo>
                  <a:lnTo>
                    <a:pt x="40380" y="135634"/>
                  </a:lnTo>
                  <a:lnTo>
                    <a:pt x="38368" y="136501"/>
                  </a:lnTo>
                  <a:cubicBezTo>
                    <a:pt x="38007" y="136663"/>
                    <a:pt x="37628" y="136808"/>
                    <a:pt x="37267" y="136988"/>
                  </a:cubicBezTo>
                  <a:lnTo>
                    <a:pt x="36184" y="137512"/>
                  </a:lnTo>
                  <a:lnTo>
                    <a:pt x="35100" y="138036"/>
                  </a:lnTo>
                  <a:cubicBezTo>
                    <a:pt x="34739" y="138198"/>
                    <a:pt x="34378" y="138379"/>
                    <a:pt x="34035" y="138559"/>
                  </a:cubicBezTo>
                  <a:lnTo>
                    <a:pt x="31923" y="139697"/>
                  </a:lnTo>
                  <a:cubicBezTo>
                    <a:pt x="31561" y="139877"/>
                    <a:pt x="31218" y="140076"/>
                    <a:pt x="30893" y="140275"/>
                  </a:cubicBezTo>
                  <a:lnTo>
                    <a:pt x="29882" y="140889"/>
                  </a:lnTo>
                  <a:cubicBezTo>
                    <a:pt x="29539" y="141069"/>
                    <a:pt x="29214" y="141286"/>
                    <a:pt x="28871" y="141520"/>
                  </a:cubicBezTo>
                  <a:lnTo>
                    <a:pt x="27896" y="142152"/>
                  </a:lnTo>
                  <a:cubicBezTo>
                    <a:pt x="27553" y="142369"/>
                    <a:pt x="27246" y="142604"/>
                    <a:pt x="26921" y="142839"/>
                  </a:cubicBezTo>
                  <a:lnTo>
                    <a:pt x="25964" y="143525"/>
                  </a:lnTo>
                  <a:cubicBezTo>
                    <a:pt x="20927" y="147298"/>
                    <a:pt x="16485" y="151957"/>
                    <a:pt x="13181" y="157265"/>
                  </a:cubicBezTo>
                  <a:lnTo>
                    <a:pt x="12856" y="157753"/>
                  </a:lnTo>
                  <a:cubicBezTo>
                    <a:pt x="12765" y="157915"/>
                    <a:pt x="12675" y="158096"/>
                    <a:pt x="12567" y="158258"/>
                  </a:cubicBezTo>
                  <a:lnTo>
                    <a:pt x="11989" y="159269"/>
                  </a:lnTo>
                  <a:lnTo>
                    <a:pt x="11718" y="159811"/>
                  </a:lnTo>
                  <a:cubicBezTo>
                    <a:pt x="11610" y="159973"/>
                    <a:pt x="11538" y="160154"/>
                    <a:pt x="11447" y="160334"/>
                  </a:cubicBezTo>
                  <a:lnTo>
                    <a:pt x="10942" y="161382"/>
                  </a:lnTo>
                  <a:lnTo>
                    <a:pt x="10707" y="161815"/>
                  </a:lnTo>
                  <a:lnTo>
                    <a:pt x="10599" y="162050"/>
                  </a:lnTo>
                  <a:lnTo>
                    <a:pt x="10400" y="162537"/>
                  </a:lnTo>
                  <a:lnTo>
                    <a:pt x="10292" y="162790"/>
                  </a:lnTo>
                  <a:lnTo>
                    <a:pt x="10201" y="163043"/>
                  </a:lnTo>
                  <a:lnTo>
                    <a:pt x="10021" y="163548"/>
                  </a:lnTo>
                  <a:cubicBezTo>
                    <a:pt x="9949" y="163711"/>
                    <a:pt x="9895" y="163891"/>
                    <a:pt x="9840" y="164054"/>
                  </a:cubicBezTo>
                  <a:lnTo>
                    <a:pt x="9696" y="164578"/>
                  </a:lnTo>
                  <a:lnTo>
                    <a:pt x="9660" y="164722"/>
                  </a:lnTo>
                  <a:lnTo>
                    <a:pt x="9660" y="164740"/>
                  </a:lnTo>
                  <a:lnTo>
                    <a:pt x="9660" y="164758"/>
                  </a:lnTo>
                  <a:lnTo>
                    <a:pt x="10526" y="164758"/>
                  </a:lnTo>
                  <a:lnTo>
                    <a:pt x="12729" y="164740"/>
                  </a:lnTo>
                  <a:lnTo>
                    <a:pt x="32717" y="164848"/>
                  </a:lnTo>
                  <a:lnTo>
                    <a:pt x="112686" y="165228"/>
                  </a:lnTo>
                  <a:lnTo>
                    <a:pt x="244186" y="165408"/>
                  </a:lnTo>
                  <a:cubicBezTo>
                    <a:pt x="245666" y="164921"/>
                    <a:pt x="245269" y="164487"/>
                    <a:pt x="235645" y="164198"/>
                  </a:cubicBezTo>
                  <a:cubicBezTo>
                    <a:pt x="230892" y="163981"/>
                    <a:pt x="221930" y="163918"/>
                    <a:pt x="211145" y="163918"/>
                  </a:cubicBezTo>
                  <a:cubicBezTo>
                    <a:pt x="196079" y="163918"/>
                    <a:pt x="177455" y="164041"/>
                    <a:pt x="161777" y="164041"/>
                  </a:cubicBezTo>
                  <a:cubicBezTo>
                    <a:pt x="157001" y="164041"/>
                    <a:pt x="152499" y="164030"/>
                    <a:pt x="148454" y="164000"/>
                  </a:cubicBezTo>
                  <a:cubicBezTo>
                    <a:pt x="111584" y="163603"/>
                    <a:pt x="73035" y="163440"/>
                    <a:pt x="34468" y="163314"/>
                  </a:cubicBezTo>
                  <a:lnTo>
                    <a:pt x="20024" y="163278"/>
                  </a:lnTo>
                  <a:lnTo>
                    <a:pt x="12802" y="163241"/>
                  </a:lnTo>
                  <a:lnTo>
                    <a:pt x="11736" y="163241"/>
                  </a:lnTo>
                  <a:cubicBezTo>
                    <a:pt x="11808" y="162934"/>
                    <a:pt x="11935" y="162628"/>
                    <a:pt x="12061" y="162339"/>
                  </a:cubicBezTo>
                  <a:lnTo>
                    <a:pt x="12711" y="161039"/>
                  </a:lnTo>
                  <a:cubicBezTo>
                    <a:pt x="12928" y="160551"/>
                    <a:pt x="13217" y="160082"/>
                    <a:pt x="13470" y="159612"/>
                  </a:cubicBezTo>
                  <a:lnTo>
                    <a:pt x="13867" y="158890"/>
                  </a:lnTo>
                  <a:lnTo>
                    <a:pt x="14047" y="158547"/>
                  </a:lnTo>
                  <a:lnTo>
                    <a:pt x="14282" y="158204"/>
                  </a:lnTo>
                  <a:lnTo>
                    <a:pt x="15149" y="156832"/>
                  </a:lnTo>
                  <a:cubicBezTo>
                    <a:pt x="17604" y="153184"/>
                    <a:pt x="20529" y="149880"/>
                    <a:pt x="23852" y="147009"/>
                  </a:cubicBezTo>
                  <a:lnTo>
                    <a:pt x="24484" y="146468"/>
                  </a:lnTo>
                  <a:cubicBezTo>
                    <a:pt x="24682" y="146287"/>
                    <a:pt x="24899" y="146125"/>
                    <a:pt x="25116" y="145962"/>
                  </a:cubicBezTo>
                  <a:lnTo>
                    <a:pt x="26397" y="144933"/>
                  </a:lnTo>
                  <a:lnTo>
                    <a:pt x="27734" y="143958"/>
                  </a:lnTo>
                  <a:cubicBezTo>
                    <a:pt x="27950" y="143795"/>
                    <a:pt x="28185" y="143633"/>
                    <a:pt x="28402" y="143470"/>
                  </a:cubicBezTo>
                  <a:lnTo>
                    <a:pt x="29088" y="143019"/>
                  </a:lnTo>
                  <a:cubicBezTo>
                    <a:pt x="29557" y="142712"/>
                    <a:pt x="29991" y="142405"/>
                    <a:pt x="30460" y="142116"/>
                  </a:cubicBezTo>
                  <a:lnTo>
                    <a:pt x="31868" y="141286"/>
                  </a:lnTo>
                  <a:lnTo>
                    <a:pt x="32211" y="141069"/>
                  </a:lnTo>
                  <a:lnTo>
                    <a:pt x="32573" y="140870"/>
                  </a:lnTo>
                  <a:lnTo>
                    <a:pt x="33313" y="140473"/>
                  </a:lnTo>
                  <a:lnTo>
                    <a:pt x="34793" y="139679"/>
                  </a:lnTo>
                  <a:cubicBezTo>
                    <a:pt x="38802" y="137638"/>
                    <a:pt x="42973" y="135905"/>
                    <a:pt x="47252" y="134461"/>
                  </a:cubicBezTo>
                  <a:cubicBezTo>
                    <a:pt x="55846" y="131536"/>
                    <a:pt x="64838" y="129477"/>
                    <a:pt x="73866" y="127130"/>
                  </a:cubicBezTo>
                  <a:cubicBezTo>
                    <a:pt x="77134" y="126263"/>
                    <a:pt x="80420" y="125361"/>
                    <a:pt x="83724" y="124368"/>
                  </a:cubicBezTo>
                  <a:cubicBezTo>
                    <a:pt x="87065" y="123356"/>
                    <a:pt x="90351" y="122183"/>
                    <a:pt x="93601" y="120865"/>
                  </a:cubicBezTo>
                  <a:cubicBezTo>
                    <a:pt x="96851" y="119565"/>
                    <a:pt x="100047" y="118102"/>
                    <a:pt x="103152" y="116459"/>
                  </a:cubicBezTo>
                  <a:cubicBezTo>
                    <a:pt x="106294" y="114834"/>
                    <a:pt x="109346" y="113011"/>
                    <a:pt x="112271" y="111024"/>
                  </a:cubicBezTo>
                  <a:cubicBezTo>
                    <a:pt x="115250" y="108984"/>
                    <a:pt x="118066" y="106727"/>
                    <a:pt x="120703" y="104290"/>
                  </a:cubicBezTo>
                  <a:cubicBezTo>
                    <a:pt x="123393" y="101816"/>
                    <a:pt x="125848" y="99090"/>
                    <a:pt x="128033" y="96147"/>
                  </a:cubicBezTo>
                  <a:lnTo>
                    <a:pt x="128448" y="95587"/>
                  </a:lnTo>
                  <a:cubicBezTo>
                    <a:pt x="128575" y="95406"/>
                    <a:pt x="128701" y="95208"/>
                    <a:pt x="128846" y="95027"/>
                  </a:cubicBezTo>
                  <a:lnTo>
                    <a:pt x="129640" y="93853"/>
                  </a:lnTo>
                  <a:cubicBezTo>
                    <a:pt x="129893" y="93474"/>
                    <a:pt x="130146" y="93077"/>
                    <a:pt x="130380" y="92680"/>
                  </a:cubicBezTo>
                  <a:cubicBezTo>
                    <a:pt x="130615" y="92283"/>
                    <a:pt x="130886" y="91903"/>
                    <a:pt x="131103" y="91488"/>
                  </a:cubicBezTo>
                  <a:lnTo>
                    <a:pt x="131789" y="90278"/>
                  </a:lnTo>
                  <a:cubicBezTo>
                    <a:pt x="131897" y="90080"/>
                    <a:pt x="132005" y="89881"/>
                    <a:pt x="132132" y="89665"/>
                  </a:cubicBezTo>
                  <a:lnTo>
                    <a:pt x="132439" y="89051"/>
                  </a:lnTo>
                  <a:lnTo>
                    <a:pt x="133071" y="87787"/>
                  </a:lnTo>
                  <a:cubicBezTo>
                    <a:pt x="133269" y="87371"/>
                    <a:pt x="133450" y="86938"/>
                    <a:pt x="133649" y="86505"/>
                  </a:cubicBezTo>
                  <a:cubicBezTo>
                    <a:pt x="134028" y="85656"/>
                    <a:pt x="134371" y="84789"/>
                    <a:pt x="134714" y="83905"/>
                  </a:cubicBezTo>
                  <a:cubicBezTo>
                    <a:pt x="134894" y="83489"/>
                    <a:pt x="135021" y="83038"/>
                    <a:pt x="135183" y="82587"/>
                  </a:cubicBezTo>
                  <a:lnTo>
                    <a:pt x="135635" y="81251"/>
                  </a:lnTo>
                  <a:lnTo>
                    <a:pt x="136014" y="79896"/>
                  </a:lnTo>
                  <a:cubicBezTo>
                    <a:pt x="136140" y="79445"/>
                    <a:pt x="136267" y="78994"/>
                    <a:pt x="136375" y="78542"/>
                  </a:cubicBezTo>
                  <a:cubicBezTo>
                    <a:pt x="136465" y="78091"/>
                    <a:pt x="136574" y="77639"/>
                    <a:pt x="136682" y="77188"/>
                  </a:cubicBezTo>
                  <a:lnTo>
                    <a:pt x="136953" y="75834"/>
                  </a:lnTo>
                  <a:cubicBezTo>
                    <a:pt x="137278" y="74028"/>
                    <a:pt x="137531" y="72241"/>
                    <a:pt x="137729" y="70507"/>
                  </a:cubicBezTo>
                  <a:cubicBezTo>
                    <a:pt x="137910" y="68756"/>
                    <a:pt x="138072" y="67059"/>
                    <a:pt x="138217" y="65380"/>
                  </a:cubicBezTo>
                  <a:cubicBezTo>
                    <a:pt x="138506" y="62039"/>
                    <a:pt x="138776" y="58843"/>
                    <a:pt x="139318" y="55828"/>
                  </a:cubicBezTo>
                  <a:cubicBezTo>
                    <a:pt x="140365" y="49906"/>
                    <a:pt x="142694" y="44254"/>
                    <a:pt x="146107" y="39307"/>
                  </a:cubicBezTo>
                  <a:cubicBezTo>
                    <a:pt x="149538" y="34306"/>
                    <a:pt x="154015" y="29954"/>
                    <a:pt x="159053" y="26271"/>
                  </a:cubicBezTo>
                  <a:cubicBezTo>
                    <a:pt x="161599" y="24411"/>
                    <a:pt x="164271" y="22714"/>
                    <a:pt x="167034" y="21197"/>
                  </a:cubicBezTo>
                  <a:cubicBezTo>
                    <a:pt x="169814" y="19663"/>
                    <a:pt x="172703" y="18272"/>
                    <a:pt x="175628" y="17027"/>
                  </a:cubicBezTo>
                  <a:cubicBezTo>
                    <a:pt x="176134" y="16810"/>
                    <a:pt x="176639" y="16593"/>
                    <a:pt x="177163" y="16395"/>
                  </a:cubicBezTo>
                  <a:lnTo>
                    <a:pt x="178698" y="15781"/>
                  </a:lnTo>
                  <a:lnTo>
                    <a:pt x="180250" y="15185"/>
                  </a:lnTo>
                  <a:lnTo>
                    <a:pt x="181027" y="14896"/>
                  </a:lnTo>
                  <a:lnTo>
                    <a:pt x="181803" y="14643"/>
                  </a:lnTo>
                  <a:lnTo>
                    <a:pt x="183374" y="14101"/>
                  </a:lnTo>
                  <a:cubicBezTo>
                    <a:pt x="183898" y="13921"/>
                    <a:pt x="184439" y="13758"/>
                    <a:pt x="184963" y="13578"/>
                  </a:cubicBezTo>
                  <a:cubicBezTo>
                    <a:pt x="186028" y="13235"/>
                    <a:pt x="187093" y="12928"/>
                    <a:pt x="188177" y="12603"/>
                  </a:cubicBezTo>
                  <a:cubicBezTo>
                    <a:pt x="190325" y="12007"/>
                    <a:pt x="192492" y="11429"/>
                    <a:pt x="194695" y="10942"/>
                  </a:cubicBezTo>
                  <a:cubicBezTo>
                    <a:pt x="195796" y="10689"/>
                    <a:pt x="196898" y="10454"/>
                    <a:pt x="197999" y="10238"/>
                  </a:cubicBezTo>
                  <a:cubicBezTo>
                    <a:pt x="198559" y="10129"/>
                    <a:pt x="199101" y="10021"/>
                    <a:pt x="199660" y="9913"/>
                  </a:cubicBezTo>
                  <a:lnTo>
                    <a:pt x="200491" y="9768"/>
                  </a:lnTo>
                  <a:cubicBezTo>
                    <a:pt x="200762" y="9714"/>
                    <a:pt x="201014" y="9696"/>
                    <a:pt x="201267" y="9660"/>
                  </a:cubicBezTo>
                  <a:lnTo>
                    <a:pt x="202820" y="9425"/>
                  </a:lnTo>
                  <a:lnTo>
                    <a:pt x="204373" y="9299"/>
                  </a:lnTo>
                  <a:lnTo>
                    <a:pt x="205149" y="9245"/>
                  </a:lnTo>
                  <a:lnTo>
                    <a:pt x="205944" y="9226"/>
                  </a:lnTo>
                  <a:cubicBezTo>
                    <a:pt x="206467" y="9226"/>
                    <a:pt x="206991" y="9208"/>
                    <a:pt x="207515" y="9208"/>
                  </a:cubicBezTo>
                  <a:close/>
                  <a:moveTo>
                    <a:pt x="207641" y="0"/>
                  </a:moveTo>
                  <a:cubicBezTo>
                    <a:pt x="206973" y="0"/>
                    <a:pt x="206305" y="18"/>
                    <a:pt x="205637" y="18"/>
                  </a:cubicBezTo>
                  <a:cubicBezTo>
                    <a:pt x="205312" y="36"/>
                    <a:pt x="204969" y="18"/>
                    <a:pt x="204626" y="54"/>
                  </a:cubicBezTo>
                  <a:lnTo>
                    <a:pt x="203633" y="126"/>
                  </a:lnTo>
                  <a:lnTo>
                    <a:pt x="202639" y="199"/>
                  </a:lnTo>
                  <a:cubicBezTo>
                    <a:pt x="202296" y="235"/>
                    <a:pt x="201971" y="235"/>
                    <a:pt x="201646" y="289"/>
                  </a:cubicBezTo>
                  <a:cubicBezTo>
                    <a:pt x="200328" y="488"/>
                    <a:pt x="198956" y="650"/>
                    <a:pt x="197764" y="903"/>
                  </a:cubicBezTo>
                  <a:cubicBezTo>
                    <a:pt x="196537" y="1119"/>
                    <a:pt x="195327" y="1372"/>
                    <a:pt x="194099" y="1625"/>
                  </a:cubicBezTo>
                  <a:cubicBezTo>
                    <a:pt x="193485" y="1751"/>
                    <a:pt x="192889" y="1896"/>
                    <a:pt x="192275" y="2022"/>
                  </a:cubicBezTo>
                  <a:cubicBezTo>
                    <a:pt x="191662" y="2167"/>
                    <a:pt x="191066" y="2293"/>
                    <a:pt x="190452" y="2456"/>
                  </a:cubicBezTo>
                  <a:lnTo>
                    <a:pt x="188646" y="2907"/>
                  </a:lnTo>
                  <a:lnTo>
                    <a:pt x="186841" y="3394"/>
                  </a:lnTo>
                  <a:lnTo>
                    <a:pt x="185938" y="3629"/>
                  </a:lnTo>
                  <a:lnTo>
                    <a:pt x="185035" y="3900"/>
                  </a:lnTo>
                  <a:lnTo>
                    <a:pt x="183248" y="4424"/>
                  </a:lnTo>
                  <a:lnTo>
                    <a:pt x="181460" y="4983"/>
                  </a:lnTo>
                  <a:lnTo>
                    <a:pt x="180575" y="5272"/>
                  </a:lnTo>
                  <a:lnTo>
                    <a:pt x="179691" y="5579"/>
                  </a:lnTo>
                  <a:lnTo>
                    <a:pt x="177921" y="6175"/>
                  </a:lnTo>
                  <a:lnTo>
                    <a:pt x="176170" y="6825"/>
                  </a:lnTo>
                  <a:lnTo>
                    <a:pt x="175285" y="7150"/>
                  </a:lnTo>
                  <a:lnTo>
                    <a:pt x="174418" y="7493"/>
                  </a:lnTo>
                  <a:lnTo>
                    <a:pt x="172685" y="8197"/>
                  </a:lnTo>
                  <a:lnTo>
                    <a:pt x="170952" y="8938"/>
                  </a:lnTo>
                  <a:lnTo>
                    <a:pt x="170085" y="9299"/>
                  </a:lnTo>
                  <a:lnTo>
                    <a:pt x="169236" y="9696"/>
                  </a:lnTo>
                  <a:lnTo>
                    <a:pt x="167521" y="10472"/>
                  </a:lnTo>
                  <a:lnTo>
                    <a:pt x="165842" y="11303"/>
                  </a:lnTo>
                  <a:lnTo>
                    <a:pt x="164993" y="11718"/>
                  </a:lnTo>
                  <a:lnTo>
                    <a:pt x="164163" y="12170"/>
                  </a:lnTo>
                  <a:lnTo>
                    <a:pt x="162502" y="13072"/>
                  </a:lnTo>
                  <a:lnTo>
                    <a:pt x="160859" y="13993"/>
                  </a:lnTo>
                  <a:lnTo>
                    <a:pt x="160028" y="14463"/>
                  </a:lnTo>
                  <a:lnTo>
                    <a:pt x="159234" y="14950"/>
                  </a:lnTo>
                  <a:lnTo>
                    <a:pt x="157608" y="15943"/>
                  </a:lnTo>
                  <a:lnTo>
                    <a:pt x="156038" y="16990"/>
                  </a:lnTo>
                  <a:lnTo>
                    <a:pt x="155243" y="17514"/>
                  </a:lnTo>
                  <a:lnTo>
                    <a:pt x="154467" y="18074"/>
                  </a:lnTo>
                  <a:lnTo>
                    <a:pt x="152914" y="19175"/>
                  </a:lnTo>
                  <a:lnTo>
                    <a:pt x="151397" y="20331"/>
                  </a:lnTo>
                  <a:cubicBezTo>
                    <a:pt x="151145" y="20529"/>
                    <a:pt x="150892" y="20728"/>
                    <a:pt x="150657" y="20927"/>
                  </a:cubicBezTo>
                  <a:lnTo>
                    <a:pt x="149917" y="21540"/>
                  </a:lnTo>
                  <a:cubicBezTo>
                    <a:pt x="147931" y="23165"/>
                    <a:pt x="146053" y="24899"/>
                    <a:pt x="144265" y="26759"/>
                  </a:cubicBezTo>
                  <a:cubicBezTo>
                    <a:pt x="143399" y="27697"/>
                    <a:pt x="142514" y="28618"/>
                    <a:pt x="141701" y="29629"/>
                  </a:cubicBezTo>
                  <a:lnTo>
                    <a:pt x="141069" y="30370"/>
                  </a:lnTo>
                  <a:lnTo>
                    <a:pt x="140762" y="30749"/>
                  </a:lnTo>
                  <a:lnTo>
                    <a:pt x="140474" y="31128"/>
                  </a:lnTo>
                  <a:lnTo>
                    <a:pt x="139282" y="32681"/>
                  </a:lnTo>
                  <a:cubicBezTo>
                    <a:pt x="137747" y="34775"/>
                    <a:pt x="136375" y="36996"/>
                    <a:pt x="135147" y="39307"/>
                  </a:cubicBezTo>
                  <a:lnTo>
                    <a:pt x="134696" y="40156"/>
                  </a:lnTo>
                  <a:cubicBezTo>
                    <a:pt x="134551" y="40445"/>
                    <a:pt x="134425" y="40752"/>
                    <a:pt x="134280" y="41041"/>
                  </a:cubicBezTo>
                  <a:lnTo>
                    <a:pt x="133450" y="42828"/>
                  </a:lnTo>
                  <a:cubicBezTo>
                    <a:pt x="133197" y="43424"/>
                    <a:pt x="132962" y="44038"/>
                    <a:pt x="132728" y="44634"/>
                  </a:cubicBezTo>
                  <a:lnTo>
                    <a:pt x="132367" y="45536"/>
                  </a:lnTo>
                  <a:cubicBezTo>
                    <a:pt x="132258" y="45843"/>
                    <a:pt x="132150" y="46150"/>
                    <a:pt x="132042" y="46475"/>
                  </a:cubicBezTo>
                  <a:lnTo>
                    <a:pt x="131428" y="48335"/>
                  </a:lnTo>
                  <a:cubicBezTo>
                    <a:pt x="131247" y="48949"/>
                    <a:pt x="131085" y="49581"/>
                    <a:pt x="130922" y="50213"/>
                  </a:cubicBezTo>
                  <a:lnTo>
                    <a:pt x="130669" y="51152"/>
                  </a:lnTo>
                  <a:cubicBezTo>
                    <a:pt x="130579" y="51477"/>
                    <a:pt x="130507" y="51802"/>
                    <a:pt x="130435" y="52109"/>
                  </a:cubicBezTo>
                  <a:lnTo>
                    <a:pt x="130236" y="53066"/>
                  </a:lnTo>
                  <a:lnTo>
                    <a:pt x="130055" y="54023"/>
                  </a:lnTo>
                  <a:cubicBezTo>
                    <a:pt x="129604" y="56550"/>
                    <a:pt x="129297" y="59042"/>
                    <a:pt x="129080" y="61462"/>
                  </a:cubicBezTo>
                  <a:cubicBezTo>
                    <a:pt x="128629" y="66319"/>
                    <a:pt x="128340" y="70905"/>
                    <a:pt x="127455" y="75112"/>
                  </a:cubicBezTo>
                  <a:cubicBezTo>
                    <a:pt x="126571" y="79301"/>
                    <a:pt x="125000" y="83291"/>
                    <a:pt x="122833" y="86956"/>
                  </a:cubicBezTo>
                  <a:cubicBezTo>
                    <a:pt x="120576" y="90676"/>
                    <a:pt x="117832" y="94052"/>
                    <a:pt x="114672" y="97031"/>
                  </a:cubicBezTo>
                  <a:cubicBezTo>
                    <a:pt x="113065" y="98548"/>
                    <a:pt x="111386" y="99992"/>
                    <a:pt x="109616" y="101328"/>
                  </a:cubicBezTo>
                  <a:cubicBezTo>
                    <a:pt x="109183" y="101653"/>
                    <a:pt x="108732" y="101997"/>
                    <a:pt x="108280" y="102322"/>
                  </a:cubicBezTo>
                  <a:lnTo>
                    <a:pt x="106926" y="103297"/>
                  </a:lnTo>
                  <a:lnTo>
                    <a:pt x="105536" y="104217"/>
                  </a:lnTo>
                  <a:cubicBezTo>
                    <a:pt x="105084" y="104542"/>
                    <a:pt x="104597" y="104831"/>
                    <a:pt x="104127" y="105120"/>
                  </a:cubicBezTo>
                  <a:cubicBezTo>
                    <a:pt x="102232" y="106312"/>
                    <a:pt x="100282" y="107449"/>
                    <a:pt x="98277" y="108479"/>
                  </a:cubicBezTo>
                  <a:cubicBezTo>
                    <a:pt x="96255" y="109526"/>
                    <a:pt x="94215" y="110483"/>
                    <a:pt x="92138" y="111404"/>
                  </a:cubicBezTo>
                  <a:cubicBezTo>
                    <a:pt x="90062" y="112306"/>
                    <a:pt x="87949" y="113137"/>
                    <a:pt x="85801" y="113913"/>
                  </a:cubicBezTo>
                  <a:lnTo>
                    <a:pt x="85006" y="114202"/>
                  </a:lnTo>
                  <a:lnTo>
                    <a:pt x="84194" y="114491"/>
                  </a:lnTo>
                  <a:cubicBezTo>
                    <a:pt x="83652" y="114672"/>
                    <a:pt x="83111" y="114852"/>
                    <a:pt x="82569" y="115033"/>
                  </a:cubicBezTo>
                  <a:lnTo>
                    <a:pt x="80944" y="115556"/>
                  </a:lnTo>
                  <a:lnTo>
                    <a:pt x="79283" y="116062"/>
                  </a:lnTo>
                  <a:cubicBezTo>
                    <a:pt x="74859" y="117398"/>
                    <a:pt x="70327" y="118590"/>
                    <a:pt x="65759" y="119781"/>
                  </a:cubicBezTo>
                  <a:cubicBezTo>
                    <a:pt x="61191" y="120991"/>
                    <a:pt x="56569" y="122183"/>
                    <a:pt x="51928" y="123555"/>
                  </a:cubicBezTo>
                  <a:cubicBezTo>
                    <a:pt x="47234" y="124909"/>
                    <a:pt x="42612" y="126516"/>
                    <a:pt x="38098" y="128358"/>
                  </a:cubicBezTo>
                  <a:cubicBezTo>
                    <a:pt x="37520" y="128575"/>
                    <a:pt x="36960" y="128845"/>
                    <a:pt x="36382" y="129098"/>
                  </a:cubicBezTo>
                  <a:lnTo>
                    <a:pt x="34685" y="129838"/>
                  </a:lnTo>
                  <a:lnTo>
                    <a:pt x="34270" y="130037"/>
                  </a:lnTo>
                  <a:lnTo>
                    <a:pt x="33836" y="130236"/>
                  </a:lnTo>
                  <a:lnTo>
                    <a:pt x="33006" y="130651"/>
                  </a:lnTo>
                  <a:lnTo>
                    <a:pt x="31327" y="131463"/>
                  </a:lnTo>
                  <a:cubicBezTo>
                    <a:pt x="31038" y="131608"/>
                    <a:pt x="30767" y="131752"/>
                    <a:pt x="30496" y="131897"/>
                  </a:cubicBezTo>
                  <a:lnTo>
                    <a:pt x="29666" y="132348"/>
                  </a:lnTo>
                  <a:lnTo>
                    <a:pt x="28022" y="133251"/>
                  </a:lnTo>
                  <a:cubicBezTo>
                    <a:pt x="27481" y="133558"/>
                    <a:pt x="26921" y="133901"/>
                    <a:pt x="26379" y="134226"/>
                  </a:cubicBezTo>
                  <a:lnTo>
                    <a:pt x="25567" y="134732"/>
                  </a:lnTo>
                  <a:cubicBezTo>
                    <a:pt x="25296" y="134894"/>
                    <a:pt x="25025" y="135093"/>
                    <a:pt x="24754" y="135255"/>
                  </a:cubicBezTo>
                  <a:lnTo>
                    <a:pt x="23184" y="136338"/>
                  </a:lnTo>
                  <a:lnTo>
                    <a:pt x="21631" y="137458"/>
                  </a:lnTo>
                  <a:cubicBezTo>
                    <a:pt x="21125" y="137819"/>
                    <a:pt x="20620" y="138234"/>
                    <a:pt x="20132" y="138632"/>
                  </a:cubicBezTo>
                  <a:lnTo>
                    <a:pt x="19392" y="139227"/>
                  </a:lnTo>
                  <a:cubicBezTo>
                    <a:pt x="19139" y="139426"/>
                    <a:pt x="18868" y="139625"/>
                    <a:pt x="18652" y="139841"/>
                  </a:cubicBezTo>
                  <a:lnTo>
                    <a:pt x="17207" y="141123"/>
                  </a:lnTo>
                  <a:lnTo>
                    <a:pt x="16864" y="141430"/>
                  </a:lnTo>
                  <a:lnTo>
                    <a:pt x="16503" y="141773"/>
                  </a:lnTo>
                  <a:lnTo>
                    <a:pt x="15817" y="142423"/>
                  </a:lnTo>
                  <a:cubicBezTo>
                    <a:pt x="14878" y="143290"/>
                    <a:pt x="14029" y="144229"/>
                    <a:pt x="13145" y="145168"/>
                  </a:cubicBezTo>
                  <a:cubicBezTo>
                    <a:pt x="9714" y="148977"/>
                    <a:pt x="6699" y="153202"/>
                    <a:pt x="4460" y="157951"/>
                  </a:cubicBezTo>
                  <a:lnTo>
                    <a:pt x="4243" y="158403"/>
                  </a:lnTo>
                  <a:lnTo>
                    <a:pt x="4135" y="158637"/>
                  </a:lnTo>
                  <a:cubicBezTo>
                    <a:pt x="4081" y="158746"/>
                    <a:pt x="4044" y="158818"/>
                    <a:pt x="3990" y="158944"/>
                  </a:cubicBezTo>
                  <a:cubicBezTo>
                    <a:pt x="3774" y="159468"/>
                    <a:pt x="3593" y="159973"/>
                    <a:pt x="3394" y="160497"/>
                  </a:cubicBezTo>
                  <a:lnTo>
                    <a:pt x="2799" y="162032"/>
                  </a:lnTo>
                  <a:lnTo>
                    <a:pt x="2510" y="162808"/>
                  </a:lnTo>
                  <a:cubicBezTo>
                    <a:pt x="2401" y="163061"/>
                    <a:pt x="2311" y="163314"/>
                    <a:pt x="2239" y="163566"/>
                  </a:cubicBezTo>
                  <a:lnTo>
                    <a:pt x="1372" y="166618"/>
                  </a:lnTo>
                  <a:lnTo>
                    <a:pt x="1156" y="167376"/>
                  </a:lnTo>
                  <a:lnTo>
                    <a:pt x="939" y="168153"/>
                  </a:lnTo>
                  <a:lnTo>
                    <a:pt x="524" y="169705"/>
                  </a:lnTo>
                  <a:lnTo>
                    <a:pt x="90" y="171276"/>
                  </a:lnTo>
                  <a:lnTo>
                    <a:pt x="36" y="171457"/>
                  </a:lnTo>
                  <a:cubicBezTo>
                    <a:pt x="36" y="171529"/>
                    <a:pt x="0" y="171601"/>
                    <a:pt x="0" y="171637"/>
                  </a:cubicBezTo>
                  <a:lnTo>
                    <a:pt x="397" y="171673"/>
                  </a:lnTo>
                  <a:lnTo>
                    <a:pt x="1156" y="171710"/>
                  </a:lnTo>
                  <a:lnTo>
                    <a:pt x="4261" y="171908"/>
                  </a:lnTo>
                  <a:lnTo>
                    <a:pt x="5814" y="171998"/>
                  </a:lnTo>
                  <a:cubicBezTo>
                    <a:pt x="6049" y="172016"/>
                    <a:pt x="6356" y="172016"/>
                    <a:pt x="6626" y="172016"/>
                  </a:cubicBezTo>
                  <a:lnTo>
                    <a:pt x="10833" y="172016"/>
                  </a:lnTo>
                  <a:lnTo>
                    <a:pt x="40210" y="172053"/>
                  </a:lnTo>
                  <a:lnTo>
                    <a:pt x="97501" y="172107"/>
                  </a:lnTo>
                  <a:lnTo>
                    <a:pt x="24375" y="171836"/>
                  </a:lnTo>
                  <a:lnTo>
                    <a:pt x="15347" y="171818"/>
                  </a:lnTo>
                  <a:lnTo>
                    <a:pt x="9263" y="171800"/>
                  </a:lnTo>
                  <a:lnTo>
                    <a:pt x="6139" y="171800"/>
                  </a:lnTo>
                  <a:lnTo>
                    <a:pt x="5164" y="171746"/>
                  </a:lnTo>
                  <a:lnTo>
                    <a:pt x="1300" y="171529"/>
                  </a:lnTo>
                  <a:lnTo>
                    <a:pt x="343" y="171475"/>
                  </a:lnTo>
                  <a:lnTo>
                    <a:pt x="217" y="171475"/>
                  </a:lnTo>
                  <a:cubicBezTo>
                    <a:pt x="163" y="171475"/>
                    <a:pt x="217" y="171403"/>
                    <a:pt x="217" y="171366"/>
                  </a:cubicBezTo>
                  <a:lnTo>
                    <a:pt x="289" y="171132"/>
                  </a:lnTo>
                  <a:lnTo>
                    <a:pt x="415" y="170644"/>
                  </a:lnTo>
                  <a:lnTo>
                    <a:pt x="957" y="168712"/>
                  </a:lnTo>
                  <a:cubicBezTo>
                    <a:pt x="1300" y="167394"/>
                    <a:pt x="1661" y="166148"/>
                    <a:pt x="2022" y="164885"/>
                  </a:cubicBezTo>
                  <a:lnTo>
                    <a:pt x="2293" y="163946"/>
                  </a:lnTo>
                  <a:lnTo>
                    <a:pt x="2438" y="163476"/>
                  </a:lnTo>
                  <a:cubicBezTo>
                    <a:pt x="2456" y="163404"/>
                    <a:pt x="2474" y="163332"/>
                    <a:pt x="2510" y="163241"/>
                  </a:cubicBezTo>
                  <a:lnTo>
                    <a:pt x="2600" y="163007"/>
                  </a:lnTo>
                  <a:lnTo>
                    <a:pt x="3340" y="161093"/>
                  </a:lnTo>
                  <a:lnTo>
                    <a:pt x="4063" y="159179"/>
                  </a:lnTo>
                  <a:cubicBezTo>
                    <a:pt x="4099" y="159107"/>
                    <a:pt x="4135" y="159016"/>
                    <a:pt x="4171" y="158944"/>
                  </a:cubicBezTo>
                  <a:lnTo>
                    <a:pt x="4261" y="158764"/>
                  </a:lnTo>
                  <a:lnTo>
                    <a:pt x="4406" y="158457"/>
                  </a:lnTo>
                  <a:lnTo>
                    <a:pt x="4676" y="157897"/>
                  </a:lnTo>
                  <a:cubicBezTo>
                    <a:pt x="6121" y="154954"/>
                    <a:pt x="7818" y="152155"/>
                    <a:pt x="9786" y="149537"/>
                  </a:cubicBezTo>
                  <a:cubicBezTo>
                    <a:pt x="11718" y="146955"/>
                    <a:pt x="13885" y="144536"/>
                    <a:pt x="16214" y="142315"/>
                  </a:cubicBezTo>
                  <a:cubicBezTo>
                    <a:pt x="18543" y="140094"/>
                    <a:pt x="21053" y="138072"/>
                    <a:pt x="23689" y="136230"/>
                  </a:cubicBezTo>
                  <a:cubicBezTo>
                    <a:pt x="24357" y="135797"/>
                    <a:pt x="25025" y="135345"/>
                    <a:pt x="25693" y="134912"/>
                  </a:cubicBezTo>
                  <a:lnTo>
                    <a:pt x="27770" y="133648"/>
                  </a:lnTo>
                  <a:cubicBezTo>
                    <a:pt x="28456" y="133269"/>
                    <a:pt x="29142" y="132908"/>
                    <a:pt x="29846" y="132529"/>
                  </a:cubicBezTo>
                  <a:lnTo>
                    <a:pt x="30875" y="131969"/>
                  </a:lnTo>
                  <a:cubicBezTo>
                    <a:pt x="31236" y="131770"/>
                    <a:pt x="31579" y="131608"/>
                    <a:pt x="31941" y="131445"/>
                  </a:cubicBezTo>
                  <a:lnTo>
                    <a:pt x="34053" y="130398"/>
                  </a:lnTo>
                  <a:cubicBezTo>
                    <a:pt x="34757" y="130073"/>
                    <a:pt x="35480" y="129766"/>
                    <a:pt x="36202" y="129441"/>
                  </a:cubicBezTo>
                  <a:cubicBezTo>
                    <a:pt x="37628" y="128791"/>
                    <a:pt x="39073" y="128250"/>
                    <a:pt x="40517" y="127672"/>
                  </a:cubicBezTo>
                  <a:cubicBezTo>
                    <a:pt x="40878" y="127527"/>
                    <a:pt x="41239" y="127383"/>
                    <a:pt x="41600" y="127256"/>
                  </a:cubicBezTo>
                  <a:lnTo>
                    <a:pt x="42684" y="126859"/>
                  </a:lnTo>
                  <a:lnTo>
                    <a:pt x="43785" y="126462"/>
                  </a:lnTo>
                  <a:lnTo>
                    <a:pt x="44327" y="126263"/>
                  </a:lnTo>
                  <a:lnTo>
                    <a:pt x="44887" y="126083"/>
                  </a:lnTo>
                  <a:cubicBezTo>
                    <a:pt x="46331" y="125595"/>
                    <a:pt x="47794" y="125090"/>
                    <a:pt x="49256" y="124656"/>
                  </a:cubicBezTo>
                  <a:cubicBezTo>
                    <a:pt x="52181" y="123736"/>
                    <a:pt x="55106" y="122923"/>
                    <a:pt x="58031" y="122129"/>
                  </a:cubicBezTo>
                  <a:cubicBezTo>
                    <a:pt x="63863" y="120558"/>
                    <a:pt x="69677" y="119113"/>
                    <a:pt x="75365" y="117524"/>
                  </a:cubicBezTo>
                  <a:cubicBezTo>
                    <a:pt x="76773" y="117127"/>
                    <a:pt x="78181" y="116712"/>
                    <a:pt x="79590" y="116279"/>
                  </a:cubicBezTo>
                  <a:cubicBezTo>
                    <a:pt x="81016" y="115863"/>
                    <a:pt x="82388" y="115430"/>
                    <a:pt x="83761" y="114961"/>
                  </a:cubicBezTo>
                  <a:cubicBezTo>
                    <a:pt x="86505" y="114040"/>
                    <a:pt x="89213" y="113011"/>
                    <a:pt x="91868" y="111855"/>
                  </a:cubicBezTo>
                  <a:cubicBezTo>
                    <a:pt x="97176" y="109616"/>
                    <a:pt x="102250" y="106854"/>
                    <a:pt x="107016" y="103640"/>
                  </a:cubicBezTo>
                  <a:cubicBezTo>
                    <a:pt x="111711" y="100408"/>
                    <a:pt x="116008" y="96616"/>
                    <a:pt x="119511" y="92283"/>
                  </a:cubicBezTo>
                  <a:cubicBezTo>
                    <a:pt x="121262" y="90134"/>
                    <a:pt x="122815" y="87805"/>
                    <a:pt x="124115" y="85367"/>
                  </a:cubicBezTo>
                  <a:cubicBezTo>
                    <a:pt x="125397" y="82930"/>
                    <a:pt x="126426" y="80366"/>
                    <a:pt x="127167" y="77712"/>
                  </a:cubicBezTo>
                  <a:cubicBezTo>
                    <a:pt x="127925" y="75076"/>
                    <a:pt x="128358" y="72295"/>
                    <a:pt x="128683" y="69370"/>
                  </a:cubicBezTo>
                  <a:cubicBezTo>
                    <a:pt x="129008" y="66445"/>
                    <a:pt x="129207" y="63412"/>
                    <a:pt x="129532" y="60252"/>
                  </a:cubicBezTo>
                  <a:cubicBezTo>
                    <a:pt x="129694" y="58663"/>
                    <a:pt x="129875" y="57074"/>
                    <a:pt x="130146" y="55449"/>
                  </a:cubicBezTo>
                  <a:cubicBezTo>
                    <a:pt x="130200" y="55052"/>
                    <a:pt x="130272" y="54637"/>
                    <a:pt x="130344" y="54239"/>
                  </a:cubicBezTo>
                  <a:lnTo>
                    <a:pt x="130579" y="53011"/>
                  </a:lnTo>
                  <a:cubicBezTo>
                    <a:pt x="130760" y="52199"/>
                    <a:pt x="130922" y="51368"/>
                    <a:pt x="131139" y="50556"/>
                  </a:cubicBezTo>
                  <a:lnTo>
                    <a:pt x="131482" y="49382"/>
                  </a:lnTo>
                  <a:cubicBezTo>
                    <a:pt x="131590" y="48967"/>
                    <a:pt x="131680" y="48570"/>
                    <a:pt x="131825" y="48173"/>
                  </a:cubicBezTo>
                  <a:lnTo>
                    <a:pt x="132619" y="45771"/>
                  </a:lnTo>
                  <a:lnTo>
                    <a:pt x="133540" y="43424"/>
                  </a:lnTo>
                  <a:cubicBezTo>
                    <a:pt x="133685" y="43027"/>
                    <a:pt x="133883" y="42648"/>
                    <a:pt x="134046" y="42268"/>
                  </a:cubicBezTo>
                  <a:lnTo>
                    <a:pt x="134587" y="41113"/>
                  </a:lnTo>
                  <a:lnTo>
                    <a:pt x="134587" y="41113"/>
                  </a:lnTo>
                  <a:cubicBezTo>
                    <a:pt x="134450" y="41577"/>
                    <a:pt x="134116" y="42502"/>
                    <a:pt x="134207" y="42502"/>
                  </a:cubicBezTo>
                  <a:cubicBezTo>
                    <a:pt x="134272" y="42502"/>
                    <a:pt x="134552" y="42032"/>
                    <a:pt x="135274" y="40589"/>
                  </a:cubicBezTo>
                  <a:lnTo>
                    <a:pt x="135274" y="40589"/>
                  </a:lnTo>
                  <a:cubicBezTo>
                    <a:pt x="133793" y="43641"/>
                    <a:pt x="132619" y="46836"/>
                    <a:pt x="131771" y="50123"/>
                  </a:cubicBezTo>
                  <a:lnTo>
                    <a:pt x="131446" y="51350"/>
                  </a:lnTo>
                  <a:cubicBezTo>
                    <a:pt x="131337" y="51748"/>
                    <a:pt x="131265" y="52163"/>
                    <a:pt x="131175" y="52578"/>
                  </a:cubicBezTo>
                  <a:lnTo>
                    <a:pt x="131049" y="53210"/>
                  </a:lnTo>
                  <a:lnTo>
                    <a:pt x="130940" y="53824"/>
                  </a:lnTo>
                  <a:cubicBezTo>
                    <a:pt x="130868" y="54221"/>
                    <a:pt x="130778" y="54637"/>
                    <a:pt x="130724" y="55052"/>
                  </a:cubicBezTo>
                  <a:cubicBezTo>
                    <a:pt x="130471" y="56695"/>
                    <a:pt x="130272" y="58302"/>
                    <a:pt x="130110" y="59909"/>
                  </a:cubicBezTo>
                  <a:cubicBezTo>
                    <a:pt x="129785" y="63105"/>
                    <a:pt x="129586" y="66210"/>
                    <a:pt x="129279" y="69189"/>
                  </a:cubicBezTo>
                  <a:cubicBezTo>
                    <a:pt x="129117" y="70688"/>
                    <a:pt x="128936" y="72169"/>
                    <a:pt x="128701" y="73595"/>
                  </a:cubicBezTo>
                  <a:cubicBezTo>
                    <a:pt x="128467" y="75021"/>
                    <a:pt x="128160" y="76412"/>
                    <a:pt x="127780" y="77802"/>
                  </a:cubicBezTo>
                  <a:cubicBezTo>
                    <a:pt x="127022" y="80528"/>
                    <a:pt x="125993" y="83183"/>
                    <a:pt x="124657" y="85692"/>
                  </a:cubicBezTo>
                  <a:cubicBezTo>
                    <a:pt x="123321" y="88220"/>
                    <a:pt x="121732" y="90621"/>
                    <a:pt x="119926" y="92824"/>
                  </a:cubicBezTo>
                  <a:cubicBezTo>
                    <a:pt x="118103" y="95081"/>
                    <a:pt x="116098" y="97158"/>
                    <a:pt x="113932" y="99090"/>
                  </a:cubicBezTo>
                  <a:cubicBezTo>
                    <a:pt x="111747" y="101022"/>
                    <a:pt x="109436" y="102809"/>
                    <a:pt x="107016" y="104434"/>
                  </a:cubicBezTo>
                  <a:cubicBezTo>
                    <a:pt x="102123" y="107720"/>
                    <a:pt x="96905" y="110501"/>
                    <a:pt x="91470" y="112758"/>
                  </a:cubicBezTo>
                  <a:cubicBezTo>
                    <a:pt x="88744" y="113913"/>
                    <a:pt x="85963" y="114942"/>
                    <a:pt x="83147" y="115863"/>
                  </a:cubicBezTo>
                  <a:cubicBezTo>
                    <a:pt x="80348" y="116766"/>
                    <a:pt x="77441" y="117597"/>
                    <a:pt x="74552" y="118409"/>
                  </a:cubicBezTo>
                  <a:cubicBezTo>
                    <a:pt x="68738" y="119998"/>
                    <a:pt x="62834" y="121424"/>
                    <a:pt x="56894" y="123049"/>
                  </a:cubicBezTo>
                  <a:lnTo>
                    <a:pt x="54673" y="123663"/>
                  </a:lnTo>
                  <a:lnTo>
                    <a:pt x="52452" y="124295"/>
                  </a:lnTo>
                  <a:lnTo>
                    <a:pt x="51332" y="124620"/>
                  </a:lnTo>
                  <a:lnTo>
                    <a:pt x="50231" y="124963"/>
                  </a:lnTo>
                  <a:lnTo>
                    <a:pt x="47992" y="125631"/>
                  </a:lnTo>
                  <a:lnTo>
                    <a:pt x="45771" y="126372"/>
                  </a:lnTo>
                  <a:lnTo>
                    <a:pt x="44670" y="126733"/>
                  </a:lnTo>
                  <a:cubicBezTo>
                    <a:pt x="44309" y="126859"/>
                    <a:pt x="43930" y="127004"/>
                    <a:pt x="43568" y="127130"/>
                  </a:cubicBezTo>
                  <a:lnTo>
                    <a:pt x="41366" y="127925"/>
                  </a:lnTo>
                  <a:cubicBezTo>
                    <a:pt x="40625" y="128195"/>
                    <a:pt x="39903" y="128502"/>
                    <a:pt x="39163" y="128791"/>
                  </a:cubicBezTo>
                  <a:lnTo>
                    <a:pt x="38061" y="129225"/>
                  </a:lnTo>
                  <a:cubicBezTo>
                    <a:pt x="37700" y="129369"/>
                    <a:pt x="37339" y="129531"/>
                    <a:pt x="36978" y="129694"/>
                  </a:cubicBezTo>
                  <a:lnTo>
                    <a:pt x="34811" y="130633"/>
                  </a:lnTo>
                  <a:cubicBezTo>
                    <a:pt x="34089" y="130958"/>
                    <a:pt x="33385" y="131319"/>
                    <a:pt x="32663" y="131662"/>
                  </a:cubicBezTo>
                  <a:cubicBezTo>
                    <a:pt x="31959" y="132005"/>
                    <a:pt x="31236" y="132348"/>
                    <a:pt x="30550" y="132727"/>
                  </a:cubicBezTo>
                  <a:lnTo>
                    <a:pt x="28438" y="133865"/>
                  </a:lnTo>
                  <a:cubicBezTo>
                    <a:pt x="28095" y="134045"/>
                    <a:pt x="27752" y="134262"/>
                    <a:pt x="27391" y="134479"/>
                  </a:cubicBezTo>
                  <a:lnTo>
                    <a:pt x="26361" y="135093"/>
                  </a:lnTo>
                  <a:lnTo>
                    <a:pt x="25838" y="135418"/>
                  </a:lnTo>
                  <a:lnTo>
                    <a:pt x="25332" y="135761"/>
                  </a:lnTo>
                  <a:lnTo>
                    <a:pt x="24321" y="136429"/>
                  </a:lnTo>
                  <a:cubicBezTo>
                    <a:pt x="23635" y="136862"/>
                    <a:pt x="22985" y="137368"/>
                    <a:pt x="22335" y="137837"/>
                  </a:cubicBezTo>
                  <a:cubicBezTo>
                    <a:pt x="19735" y="139751"/>
                    <a:pt x="17279" y="141882"/>
                    <a:pt x="15004" y="144193"/>
                  </a:cubicBezTo>
                  <a:cubicBezTo>
                    <a:pt x="14445" y="144789"/>
                    <a:pt x="13885" y="145366"/>
                    <a:pt x="13343" y="145980"/>
                  </a:cubicBezTo>
                  <a:lnTo>
                    <a:pt x="11736" y="147822"/>
                  </a:lnTo>
                  <a:lnTo>
                    <a:pt x="10220" y="149754"/>
                  </a:lnTo>
                  <a:cubicBezTo>
                    <a:pt x="9732" y="150386"/>
                    <a:pt x="9263" y="151072"/>
                    <a:pt x="8793" y="151740"/>
                  </a:cubicBezTo>
                  <a:cubicBezTo>
                    <a:pt x="7872" y="153094"/>
                    <a:pt x="6988" y="154484"/>
                    <a:pt x="6211" y="155947"/>
                  </a:cubicBezTo>
                  <a:lnTo>
                    <a:pt x="5904" y="156489"/>
                  </a:lnTo>
                  <a:lnTo>
                    <a:pt x="5760" y="156759"/>
                  </a:lnTo>
                  <a:lnTo>
                    <a:pt x="5615" y="157030"/>
                  </a:lnTo>
                  <a:lnTo>
                    <a:pt x="5074" y="158168"/>
                  </a:lnTo>
                  <a:lnTo>
                    <a:pt x="4803" y="158728"/>
                  </a:lnTo>
                  <a:lnTo>
                    <a:pt x="4640" y="159053"/>
                  </a:lnTo>
                  <a:lnTo>
                    <a:pt x="4586" y="159143"/>
                  </a:lnTo>
                  <a:lnTo>
                    <a:pt x="4532" y="159251"/>
                  </a:lnTo>
                  <a:cubicBezTo>
                    <a:pt x="4514" y="159323"/>
                    <a:pt x="4478" y="159414"/>
                    <a:pt x="4442" y="159486"/>
                  </a:cubicBezTo>
                  <a:lnTo>
                    <a:pt x="3738" y="161346"/>
                  </a:lnTo>
                  <a:lnTo>
                    <a:pt x="3015" y="163205"/>
                  </a:lnTo>
                  <a:cubicBezTo>
                    <a:pt x="2817" y="163819"/>
                    <a:pt x="2654" y="164415"/>
                    <a:pt x="2474" y="165029"/>
                  </a:cubicBezTo>
                  <a:lnTo>
                    <a:pt x="1932" y="166871"/>
                  </a:lnTo>
                  <a:cubicBezTo>
                    <a:pt x="1751" y="167485"/>
                    <a:pt x="1589" y="168116"/>
                    <a:pt x="1426" y="168748"/>
                  </a:cubicBezTo>
                  <a:lnTo>
                    <a:pt x="903" y="170626"/>
                  </a:lnTo>
                  <a:lnTo>
                    <a:pt x="776" y="171096"/>
                  </a:lnTo>
                  <a:cubicBezTo>
                    <a:pt x="776" y="171114"/>
                    <a:pt x="849" y="171114"/>
                    <a:pt x="867" y="171114"/>
                  </a:cubicBezTo>
                  <a:lnTo>
                    <a:pt x="993" y="171114"/>
                  </a:lnTo>
                  <a:lnTo>
                    <a:pt x="1210" y="171132"/>
                  </a:lnTo>
                  <a:lnTo>
                    <a:pt x="2149" y="171186"/>
                  </a:lnTo>
                  <a:lnTo>
                    <a:pt x="5904" y="171403"/>
                  </a:lnTo>
                  <a:cubicBezTo>
                    <a:pt x="6518" y="171439"/>
                    <a:pt x="7204" y="171439"/>
                    <a:pt x="7890" y="171439"/>
                  </a:cubicBezTo>
                  <a:lnTo>
                    <a:pt x="18002" y="171439"/>
                  </a:lnTo>
                  <a:lnTo>
                    <a:pt x="27174" y="171457"/>
                  </a:lnTo>
                  <a:cubicBezTo>
                    <a:pt x="36149" y="171477"/>
                    <a:pt x="45150" y="171489"/>
                    <a:pt x="54190" y="171489"/>
                  </a:cubicBezTo>
                  <a:cubicBezTo>
                    <a:pt x="69847" y="171489"/>
                    <a:pt x="85618" y="171451"/>
                    <a:pt x="101563" y="171348"/>
                  </a:cubicBezTo>
                  <a:lnTo>
                    <a:pt x="101563" y="172161"/>
                  </a:lnTo>
                  <a:cubicBezTo>
                    <a:pt x="136917" y="172251"/>
                    <a:pt x="172667" y="172378"/>
                    <a:pt x="208833" y="172576"/>
                  </a:cubicBezTo>
                  <a:cubicBezTo>
                    <a:pt x="223873" y="172576"/>
                    <a:pt x="236783" y="172179"/>
                    <a:pt x="247580" y="171710"/>
                  </a:cubicBezTo>
                  <a:cubicBezTo>
                    <a:pt x="194135" y="171005"/>
                    <a:pt x="138181" y="170680"/>
                    <a:pt x="81702" y="170500"/>
                  </a:cubicBezTo>
                  <a:lnTo>
                    <a:pt x="39271" y="170373"/>
                  </a:lnTo>
                  <a:lnTo>
                    <a:pt x="18020" y="170337"/>
                  </a:lnTo>
                  <a:lnTo>
                    <a:pt x="12711" y="170319"/>
                  </a:lnTo>
                  <a:lnTo>
                    <a:pt x="8631" y="170319"/>
                  </a:lnTo>
                  <a:cubicBezTo>
                    <a:pt x="8508" y="170321"/>
                    <a:pt x="8386" y="170322"/>
                    <a:pt x="8265" y="170322"/>
                  </a:cubicBezTo>
                  <a:cubicBezTo>
                    <a:pt x="7019" y="170322"/>
                    <a:pt x="5879" y="170242"/>
                    <a:pt x="4694" y="170193"/>
                  </a:cubicBezTo>
                  <a:lnTo>
                    <a:pt x="2763" y="170121"/>
                  </a:lnTo>
                  <a:lnTo>
                    <a:pt x="2275" y="170085"/>
                  </a:lnTo>
                  <a:cubicBezTo>
                    <a:pt x="2265" y="170085"/>
                    <a:pt x="2231" y="170096"/>
                    <a:pt x="2207" y="170096"/>
                  </a:cubicBezTo>
                  <a:cubicBezTo>
                    <a:pt x="2189" y="170096"/>
                    <a:pt x="2177" y="170090"/>
                    <a:pt x="2185" y="170066"/>
                  </a:cubicBezTo>
                  <a:lnTo>
                    <a:pt x="2221" y="169940"/>
                  </a:lnTo>
                  <a:lnTo>
                    <a:pt x="2293" y="169705"/>
                  </a:lnTo>
                  <a:lnTo>
                    <a:pt x="2546" y="168748"/>
                  </a:lnTo>
                  <a:lnTo>
                    <a:pt x="3069" y="166816"/>
                  </a:lnTo>
                  <a:cubicBezTo>
                    <a:pt x="3250" y="166185"/>
                    <a:pt x="3431" y="165571"/>
                    <a:pt x="3629" y="164939"/>
                  </a:cubicBezTo>
                  <a:cubicBezTo>
                    <a:pt x="3810" y="164307"/>
                    <a:pt x="3990" y="163693"/>
                    <a:pt x="4207" y="163061"/>
                  </a:cubicBezTo>
                  <a:lnTo>
                    <a:pt x="4947" y="161183"/>
                  </a:lnTo>
                  <a:lnTo>
                    <a:pt x="5308" y="160244"/>
                  </a:lnTo>
                  <a:lnTo>
                    <a:pt x="5489" y="159775"/>
                  </a:lnTo>
                  <a:cubicBezTo>
                    <a:pt x="5525" y="159684"/>
                    <a:pt x="5561" y="159612"/>
                    <a:pt x="5597" y="159540"/>
                  </a:cubicBezTo>
                  <a:lnTo>
                    <a:pt x="5688" y="159341"/>
                  </a:lnTo>
                  <a:lnTo>
                    <a:pt x="6301" y="158059"/>
                  </a:lnTo>
                  <a:cubicBezTo>
                    <a:pt x="7981" y="154719"/>
                    <a:pt x="10021" y="151577"/>
                    <a:pt x="12386" y="148689"/>
                  </a:cubicBezTo>
                  <a:cubicBezTo>
                    <a:pt x="14733" y="145818"/>
                    <a:pt x="17352" y="143182"/>
                    <a:pt x="20186" y="140816"/>
                  </a:cubicBezTo>
                  <a:cubicBezTo>
                    <a:pt x="23021" y="138451"/>
                    <a:pt x="26072" y="136357"/>
                    <a:pt x="29304" y="134569"/>
                  </a:cubicBezTo>
                  <a:lnTo>
                    <a:pt x="31706" y="133269"/>
                  </a:lnTo>
                  <a:cubicBezTo>
                    <a:pt x="32518" y="132854"/>
                    <a:pt x="33331" y="132493"/>
                    <a:pt x="34143" y="132077"/>
                  </a:cubicBezTo>
                  <a:cubicBezTo>
                    <a:pt x="34956" y="131662"/>
                    <a:pt x="35805" y="131301"/>
                    <a:pt x="36617" y="130940"/>
                  </a:cubicBezTo>
                  <a:cubicBezTo>
                    <a:pt x="37430" y="130579"/>
                    <a:pt x="38260" y="130200"/>
                    <a:pt x="39091" y="129893"/>
                  </a:cubicBezTo>
                  <a:lnTo>
                    <a:pt x="41600" y="128881"/>
                  </a:lnTo>
                  <a:lnTo>
                    <a:pt x="44128" y="127979"/>
                  </a:lnTo>
                  <a:cubicBezTo>
                    <a:pt x="44977" y="127654"/>
                    <a:pt x="45825" y="127401"/>
                    <a:pt x="46674" y="127112"/>
                  </a:cubicBezTo>
                  <a:cubicBezTo>
                    <a:pt x="47523" y="126823"/>
                    <a:pt x="48371" y="126534"/>
                    <a:pt x="49220" y="126281"/>
                  </a:cubicBezTo>
                  <a:cubicBezTo>
                    <a:pt x="52614" y="125216"/>
                    <a:pt x="56027" y="124277"/>
                    <a:pt x="59421" y="123374"/>
                  </a:cubicBezTo>
                  <a:cubicBezTo>
                    <a:pt x="66210" y="121569"/>
                    <a:pt x="72981" y="119944"/>
                    <a:pt x="79554" y="117976"/>
                  </a:cubicBezTo>
                  <a:lnTo>
                    <a:pt x="79554" y="117976"/>
                  </a:lnTo>
                  <a:cubicBezTo>
                    <a:pt x="74010" y="119655"/>
                    <a:pt x="68251" y="121118"/>
                    <a:pt x="62383" y="122652"/>
                  </a:cubicBezTo>
                  <a:cubicBezTo>
                    <a:pt x="56514" y="124205"/>
                    <a:pt x="50538" y="125866"/>
                    <a:pt x="44598" y="127943"/>
                  </a:cubicBezTo>
                  <a:cubicBezTo>
                    <a:pt x="38675" y="130073"/>
                    <a:pt x="32771" y="132601"/>
                    <a:pt x="27228" y="136013"/>
                  </a:cubicBezTo>
                  <a:cubicBezTo>
                    <a:pt x="21649" y="139462"/>
                    <a:pt x="16683" y="143832"/>
                    <a:pt x="12531" y="148923"/>
                  </a:cubicBezTo>
                  <a:cubicBezTo>
                    <a:pt x="10436" y="151469"/>
                    <a:pt x="8613" y="154232"/>
                    <a:pt x="7060" y="157157"/>
                  </a:cubicBezTo>
                  <a:cubicBezTo>
                    <a:pt x="6681" y="157897"/>
                    <a:pt x="6338" y="158637"/>
                    <a:pt x="5958" y="159396"/>
                  </a:cubicBezTo>
                  <a:cubicBezTo>
                    <a:pt x="5904" y="159504"/>
                    <a:pt x="5850" y="159594"/>
                    <a:pt x="5796" y="159739"/>
                  </a:cubicBezTo>
                  <a:cubicBezTo>
                    <a:pt x="5742" y="159865"/>
                    <a:pt x="5688" y="160009"/>
                    <a:pt x="5633" y="160136"/>
                  </a:cubicBezTo>
                  <a:lnTo>
                    <a:pt x="5326" y="160948"/>
                  </a:lnTo>
                  <a:lnTo>
                    <a:pt x="4694" y="162555"/>
                  </a:lnTo>
                  <a:cubicBezTo>
                    <a:pt x="4478" y="163079"/>
                    <a:pt x="4297" y="163621"/>
                    <a:pt x="4153" y="164180"/>
                  </a:cubicBezTo>
                  <a:lnTo>
                    <a:pt x="3665" y="165787"/>
                  </a:lnTo>
                  <a:cubicBezTo>
                    <a:pt x="3485" y="166311"/>
                    <a:pt x="3340" y="166853"/>
                    <a:pt x="3196" y="167412"/>
                  </a:cubicBezTo>
                  <a:lnTo>
                    <a:pt x="2744" y="169055"/>
                  </a:lnTo>
                  <a:lnTo>
                    <a:pt x="2618" y="169489"/>
                  </a:lnTo>
                  <a:lnTo>
                    <a:pt x="2564" y="169687"/>
                  </a:lnTo>
                  <a:lnTo>
                    <a:pt x="2528" y="169796"/>
                  </a:lnTo>
                  <a:lnTo>
                    <a:pt x="2510" y="169850"/>
                  </a:lnTo>
                  <a:lnTo>
                    <a:pt x="2582" y="169850"/>
                  </a:lnTo>
                  <a:lnTo>
                    <a:pt x="3413" y="169886"/>
                  </a:lnTo>
                  <a:lnTo>
                    <a:pt x="5056" y="169940"/>
                  </a:lnTo>
                  <a:lnTo>
                    <a:pt x="6717" y="170012"/>
                  </a:lnTo>
                  <a:cubicBezTo>
                    <a:pt x="6988" y="170030"/>
                    <a:pt x="7258" y="170048"/>
                    <a:pt x="7547" y="170048"/>
                  </a:cubicBezTo>
                  <a:lnTo>
                    <a:pt x="14499" y="170048"/>
                  </a:lnTo>
                  <a:lnTo>
                    <a:pt x="23797" y="170066"/>
                  </a:lnTo>
                  <a:cubicBezTo>
                    <a:pt x="36166" y="170103"/>
                    <a:pt x="48317" y="170175"/>
                    <a:pt x="60053" y="170283"/>
                  </a:cubicBezTo>
                  <a:cubicBezTo>
                    <a:pt x="127112" y="170680"/>
                    <a:pt x="187455" y="170482"/>
                    <a:pt x="247815" y="171096"/>
                  </a:cubicBezTo>
                  <a:lnTo>
                    <a:pt x="257655" y="171222"/>
                  </a:lnTo>
                  <a:cubicBezTo>
                    <a:pt x="261935" y="170987"/>
                    <a:pt x="265762" y="170753"/>
                    <a:pt x="269175" y="170536"/>
                  </a:cubicBezTo>
                  <a:cubicBezTo>
                    <a:pt x="278330" y="169833"/>
                    <a:pt x="284365" y="168952"/>
                    <a:pt x="278708" y="168137"/>
                  </a:cubicBezTo>
                  <a:lnTo>
                    <a:pt x="278708" y="168137"/>
                  </a:lnTo>
                  <a:cubicBezTo>
                    <a:pt x="279685" y="164054"/>
                    <a:pt x="280710" y="145211"/>
                    <a:pt x="281236" y="117290"/>
                  </a:cubicBezTo>
                  <a:lnTo>
                    <a:pt x="282049" y="117290"/>
                  </a:lnTo>
                  <a:cubicBezTo>
                    <a:pt x="281834" y="146227"/>
                    <a:pt x="282324" y="151752"/>
                    <a:pt x="282979" y="151752"/>
                  </a:cubicBezTo>
                  <a:cubicBezTo>
                    <a:pt x="283384" y="151752"/>
                    <a:pt x="283852" y="149643"/>
                    <a:pt x="284257" y="149643"/>
                  </a:cubicBezTo>
                  <a:cubicBezTo>
                    <a:pt x="284411" y="149643"/>
                    <a:pt x="284556" y="149951"/>
                    <a:pt x="284685" y="150801"/>
                  </a:cubicBezTo>
                  <a:cubicBezTo>
                    <a:pt x="284685" y="124006"/>
                    <a:pt x="284901" y="97176"/>
                    <a:pt x="285497" y="70345"/>
                  </a:cubicBezTo>
                  <a:lnTo>
                    <a:pt x="285497" y="37520"/>
                  </a:lnTo>
                  <a:cubicBezTo>
                    <a:pt x="285244" y="37375"/>
                    <a:pt x="284974" y="37249"/>
                    <a:pt x="284721" y="37104"/>
                  </a:cubicBezTo>
                  <a:lnTo>
                    <a:pt x="279358" y="34342"/>
                  </a:lnTo>
                  <a:lnTo>
                    <a:pt x="277769" y="33511"/>
                  </a:lnTo>
                  <a:cubicBezTo>
                    <a:pt x="277517" y="33385"/>
                    <a:pt x="277246" y="33241"/>
                    <a:pt x="276975" y="33114"/>
                  </a:cubicBezTo>
                  <a:lnTo>
                    <a:pt x="276217" y="32681"/>
                  </a:lnTo>
                  <a:cubicBezTo>
                    <a:pt x="275169" y="32121"/>
                    <a:pt x="274158" y="31507"/>
                    <a:pt x="273147" y="30911"/>
                  </a:cubicBezTo>
                  <a:cubicBezTo>
                    <a:pt x="269067" y="28492"/>
                    <a:pt x="265040" y="25838"/>
                    <a:pt x="260978" y="23147"/>
                  </a:cubicBezTo>
                  <a:cubicBezTo>
                    <a:pt x="252871" y="17767"/>
                    <a:pt x="244655" y="12188"/>
                    <a:pt x="235591" y="7674"/>
                  </a:cubicBezTo>
                  <a:cubicBezTo>
                    <a:pt x="233334" y="6536"/>
                    <a:pt x="231005" y="5507"/>
                    <a:pt x="228622" y="4532"/>
                  </a:cubicBezTo>
                  <a:lnTo>
                    <a:pt x="226816" y="3846"/>
                  </a:lnTo>
                  <a:cubicBezTo>
                    <a:pt x="226220" y="3611"/>
                    <a:pt x="225606" y="3431"/>
                    <a:pt x="224992" y="3196"/>
                  </a:cubicBezTo>
                  <a:cubicBezTo>
                    <a:pt x="223783" y="2763"/>
                    <a:pt x="222519" y="2419"/>
                    <a:pt x="221291" y="2040"/>
                  </a:cubicBezTo>
                  <a:lnTo>
                    <a:pt x="219395" y="1553"/>
                  </a:lnTo>
                  <a:cubicBezTo>
                    <a:pt x="219070" y="1481"/>
                    <a:pt x="218763" y="1390"/>
                    <a:pt x="218438" y="1318"/>
                  </a:cubicBezTo>
                  <a:lnTo>
                    <a:pt x="217463" y="1119"/>
                  </a:lnTo>
                  <a:lnTo>
                    <a:pt x="216506" y="921"/>
                  </a:lnTo>
                  <a:cubicBezTo>
                    <a:pt x="216181" y="867"/>
                    <a:pt x="215874" y="794"/>
                    <a:pt x="215531" y="740"/>
                  </a:cubicBezTo>
                  <a:lnTo>
                    <a:pt x="213581" y="451"/>
                  </a:lnTo>
                  <a:cubicBezTo>
                    <a:pt x="213419" y="415"/>
                    <a:pt x="213256" y="397"/>
                    <a:pt x="213094" y="379"/>
                  </a:cubicBezTo>
                  <a:lnTo>
                    <a:pt x="212606" y="325"/>
                  </a:lnTo>
                  <a:lnTo>
                    <a:pt x="211613" y="235"/>
                  </a:lnTo>
                  <a:cubicBezTo>
                    <a:pt x="210945" y="163"/>
                    <a:pt x="210295" y="90"/>
                    <a:pt x="209627" y="72"/>
                  </a:cubicBezTo>
                  <a:lnTo>
                    <a:pt x="2076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28" name="Google Shape;1128;p3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1131" name="Google Shape;1131;p36"/>
          <p:cNvSpPr txBox="1">
            <a:spLocks noGrp="1"/>
          </p:cNvSpPr>
          <p:nvPr>
            <p:ph type="subTitle" idx="3"/>
          </p:nvPr>
        </p:nvSpPr>
        <p:spPr>
          <a:xfrm flipH="1">
            <a:off x="4723296" y="2862986"/>
            <a:ext cx="5041357" cy="55357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E</a:t>
            </a:r>
            <a:r>
              <a:rPr lang="es" sz="2400" dirty="0" smtClean="0"/>
              <a:t>xtention of hips and knee joints.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B</a:t>
            </a:r>
            <a:r>
              <a:rPr lang="es" sz="2400" dirty="0" smtClean="0"/>
              <a:t>ody weight disterbution.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S</a:t>
            </a:r>
            <a:r>
              <a:rPr lang="es" sz="2400" dirty="0" smtClean="0"/>
              <a:t>upport pillows needed</a:t>
            </a:r>
            <a:r>
              <a:rPr lang="es" sz="2800" dirty="0" smtClean="0"/>
              <a:t>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1800" dirty="0"/>
          </a:p>
        </p:txBody>
      </p:sp>
      <p:sp>
        <p:nvSpPr>
          <p:cNvPr id="1127" name="Google Shape;1127;p36"/>
          <p:cNvSpPr txBox="1">
            <a:spLocks noGrp="1"/>
          </p:cNvSpPr>
          <p:nvPr>
            <p:ph type="title" idx="4"/>
          </p:nvPr>
        </p:nvSpPr>
        <p:spPr>
          <a:xfrm>
            <a:off x="580872" y="2113371"/>
            <a:ext cx="3773013" cy="89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dirty="0" smtClean="0">
                <a:solidFill>
                  <a:schemeClr val="bg1"/>
                </a:solidFill>
              </a:rPr>
              <a:t>L</a:t>
            </a:r>
            <a:r>
              <a:rPr lang="es" sz="6600" dirty="0" smtClean="0">
                <a:solidFill>
                  <a:schemeClr val="bg1"/>
                </a:solidFill>
              </a:rPr>
              <a:t>ateral position</a:t>
            </a:r>
            <a:endParaRPr sz="6600" dirty="0">
              <a:solidFill>
                <a:schemeClr val="bg1"/>
              </a:solidFill>
            </a:endParaRPr>
          </a:p>
        </p:txBody>
      </p:sp>
      <p:grpSp>
        <p:nvGrpSpPr>
          <p:cNvPr id="1143" name="Google Shape;1143;p36"/>
          <p:cNvGrpSpPr/>
          <p:nvPr/>
        </p:nvGrpSpPr>
        <p:grpSpPr>
          <a:xfrm>
            <a:off x="4537976" y="3494377"/>
            <a:ext cx="231332" cy="216860"/>
            <a:chOff x="3865000" y="847675"/>
            <a:chExt cx="483150" cy="452925"/>
          </a:xfrm>
        </p:grpSpPr>
        <p:sp>
          <p:nvSpPr>
            <p:cNvPr id="1144" name="Google Shape;1144;p36"/>
            <p:cNvSpPr/>
            <p:nvPr/>
          </p:nvSpPr>
          <p:spPr>
            <a:xfrm>
              <a:off x="3865000" y="847675"/>
              <a:ext cx="483150" cy="452925"/>
            </a:xfrm>
            <a:custGeom>
              <a:avLst/>
              <a:gdLst/>
              <a:ahLst/>
              <a:cxnLst/>
              <a:rect l="l" t="t" r="r" b="b"/>
              <a:pathLst>
                <a:path w="19326" h="18117" extrusionOk="0">
                  <a:moveTo>
                    <a:pt x="9627" y="1132"/>
                  </a:moveTo>
                  <a:cubicBezTo>
                    <a:pt x="14349" y="1132"/>
                    <a:pt x="18193" y="4436"/>
                    <a:pt x="18193" y="8494"/>
                  </a:cubicBezTo>
                  <a:cubicBezTo>
                    <a:pt x="18193" y="12552"/>
                    <a:pt x="14349" y="15852"/>
                    <a:pt x="9627" y="15852"/>
                  </a:cubicBezTo>
                  <a:cubicBezTo>
                    <a:pt x="9619" y="15852"/>
                    <a:pt x="9611" y="15852"/>
                    <a:pt x="9603" y="15852"/>
                  </a:cubicBezTo>
                  <a:cubicBezTo>
                    <a:pt x="8397" y="15852"/>
                    <a:pt x="7207" y="15626"/>
                    <a:pt x="6088" y="15185"/>
                  </a:cubicBezTo>
                  <a:cubicBezTo>
                    <a:pt x="6019" y="15158"/>
                    <a:pt x="5947" y="15144"/>
                    <a:pt x="5876" y="15144"/>
                  </a:cubicBezTo>
                  <a:cubicBezTo>
                    <a:pt x="5720" y="15144"/>
                    <a:pt x="5568" y="15208"/>
                    <a:pt x="5460" y="15327"/>
                  </a:cubicBezTo>
                  <a:cubicBezTo>
                    <a:pt x="4780" y="16070"/>
                    <a:pt x="3896" y="16595"/>
                    <a:pt x="2917" y="16837"/>
                  </a:cubicBezTo>
                  <a:cubicBezTo>
                    <a:pt x="3461" y="15801"/>
                    <a:pt x="3582" y="14593"/>
                    <a:pt x="3262" y="13467"/>
                  </a:cubicBezTo>
                  <a:cubicBezTo>
                    <a:pt x="3238" y="13379"/>
                    <a:pt x="3189" y="13295"/>
                    <a:pt x="3126" y="13228"/>
                  </a:cubicBezTo>
                  <a:cubicBezTo>
                    <a:pt x="1843" y="11906"/>
                    <a:pt x="1133" y="10224"/>
                    <a:pt x="1133" y="8494"/>
                  </a:cubicBezTo>
                  <a:cubicBezTo>
                    <a:pt x="1133" y="4436"/>
                    <a:pt x="4944" y="1132"/>
                    <a:pt x="9627" y="1132"/>
                  </a:cubicBezTo>
                  <a:close/>
                  <a:moveTo>
                    <a:pt x="9627" y="0"/>
                  </a:moveTo>
                  <a:cubicBezTo>
                    <a:pt x="7066" y="0"/>
                    <a:pt x="4663" y="876"/>
                    <a:pt x="2848" y="2461"/>
                  </a:cubicBezTo>
                  <a:cubicBezTo>
                    <a:pt x="1012" y="4067"/>
                    <a:pt x="1" y="6211"/>
                    <a:pt x="1" y="8494"/>
                  </a:cubicBezTo>
                  <a:cubicBezTo>
                    <a:pt x="1" y="10472"/>
                    <a:pt x="783" y="12389"/>
                    <a:pt x="2208" y="13908"/>
                  </a:cubicBezTo>
                  <a:cubicBezTo>
                    <a:pt x="2492" y="15073"/>
                    <a:pt x="2148" y="16302"/>
                    <a:pt x="1299" y="17151"/>
                  </a:cubicBezTo>
                  <a:cubicBezTo>
                    <a:pt x="943" y="17507"/>
                    <a:pt x="1193" y="18117"/>
                    <a:pt x="1701" y="18117"/>
                  </a:cubicBezTo>
                  <a:cubicBezTo>
                    <a:pt x="3313" y="18114"/>
                    <a:pt x="4862" y="17489"/>
                    <a:pt x="6024" y="16372"/>
                  </a:cubicBezTo>
                  <a:cubicBezTo>
                    <a:pt x="7173" y="16776"/>
                    <a:pt x="8380" y="16985"/>
                    <a:pt x="9600" y="16985"/>
                  </a:cubicBezTo>
                  <a:cubicBezTo>
                    <a:pt x="9609" y="16985"/>
                    <a:pt x="9618" y="16985"/>
                    <a:pt x="9627" y="16985"/>
                  </a:cubicBezTo>
                  <a:cubicBezTo>
                    <a:pt x="12184" y="16985"/>
                    <a:pt x="14606" y="16112"/>
                    <a:pt x="16439" y="14524"/>
                  </a:cubicBezTo>
                  <a:cubicBezTo>
                    <a:pt x="18302" y="12914"/>
                    <a:pt x="19325" y="10773"/>
                    <a:pt x="19325" y="8494"/>
                  </a:cubicBezTo>
                  <a:cubicBezTo>
                    <a:pt x="19325" y="6211"/>
                    <a:pt x="18302" y="4070"/>
                    <a:pt x="16439" y="2461"/>
                  </a:cubicBezTo>
                  <a:cubicBezTo>
                    <a:pt x="14606" y="873"/>
                    <a:pt x="12184" y="0"/>
                    <a:pt x="96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1145" name="Google Shape;1145;p36"/>
            <p:cNvSpPr/>
            <p:nvPr/>
          </p:nvSpPr>
          <p:spPr>
            <a:xfrm>
              <a:off x="4173600" y="1029775"/>
              <a:ext cx="78450" cy="75550"/>
            </a:xfrm>
            <a:custGeom>
              <a:avLst/>
              <a:gdLst/>
              <a:ahLst/>
              <a:cxnLst/>
              <a:rect l="l" t="t" r="r" b="b"/>
              <a:pathLst>
                <a:path w="3138" h="3022" extrusionOk="0">
                  <a:moveTo>
                    <a:pt x="1510" y="1134"/>
                  </a:moveTo>
                  <a:cubicBezTo>
                    <a:pt x="1845" y="1134"/>
                    <a:pt x="2014" y="1539"/>
                    <a:pt x="1776" y="1777"/>
                  </a:cubicBezTo>
                  <a:cubicBezTo>
                    <a:pt x="1698" y="1855"/>
                    <a:pt x="1604" y="1889"/>
                    <a:pt x="1511" y="1889"/>
                  </a:cubicBezTo>
                  <a:cubicBezTo>
                    <a:pt x="1318" y="1889"/>
                    <a:pt x="1132" y="1738"/>
                    <a:pt x="1132" y="1512"/>
                  </a:cubicBezTo>
                  <a:cubicBezTo>
                    <a:pt x="1132" y="1300"/>
                    <a:pt x="1299" y="1134"/>
                    <a:pt x="1510" y="1134"/>
                  </a:cubicBezTo>
                  <a:close/>
                  <a:moveTo>
                    <a:pt x="1509" y="1"/>
                  </a:moveTo>
                  <a:cubicBezTo>
                    <a:pt x="1314" y="1"/>
                    <a:pt x="1118" y="39"/>
                    <a:pt x="930" y="117"/>
                  </a:cubicBezTo>
                  <a:cubicBezTo>
                    <a:pt x="366" y="349"/>
                    <a:pt x="0" y="899"/>
                    <a:pt x="0" y="1512"/>
                  </a:cubicBezTo>
                  <a:cubicBezTo>
                    <a:pt x="0" y="2345"/>
                    <a:pt x="674" y="3021"/>
                    <a:pt x="1510" y="3021"/>
                  </a:cubicBezTo>
                  <a:cubicBezTo>
                    <a:pt x="2120" y="3021"/>
                    <a:pt x="2669" y="2653"/>
                    <a:pt x="2902" y="2088"/>
                  </a:cubicBezTo>
                  <a:cubicBezTo>
                    <a:pt x="3137" y="1524"/>
                    <a:pt x="3008" y="875"/>
                    <a:pt x="2576" y="443"/>
                  </a:cubicBezTo>
                  <a:cubicBezTo>
                    <a:pt x="2287" y="154"/>
                    <a:pt x="1902" y="1"/>
                    <a:pt x="150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1146" name="Google Shape;1146;p36"/>
            <p:cNvSpPr/>
            <p:nvPr/>
          </p:nvSpPr>
          <p:spPr>
            <a:xfrm>
              <a:off x="4068825" y="1029775"/>
              <a:ext cx="78450" cy="75550"/>
            </a:xfrm>
            <a:custGeom>
              <a:avLst/>
              <a:gdLst/>
              <a:ahLst/>
              <a:cxnLst/>
              <a:rect l="l" t="t" r="r" b="b"/>
              <a:pathLst>
                <a:path w="3138" h="3022" extrusionOk="0">
                  <a:moveTo>
                    <a:pt x="1510" y="1134"/>
                  </a:moveTo>
                  <a:cubicBezTo>
                    <a:pt x="1845" y="1134"/>
                    <a:pt x="2014" y="1539"/>
                    <a:pt x="1776" y="1777"/>
                  </a:cubicBezTo>
                  <a:cubicBezTo>
                    <a:pt x="1699" y="1855"/>
                    <a:pt x="1605" y="1889"/>
                    <a:pt x="1513" y="1889"/>
                  </a:cubicBezTo>
                  <a:cubicBezTo>
                    <a:pt x="1319" y="1889"/>
                    <a:pt x="1132" y="1738"/>
                    <a:pt x="1132" y="1512"/>
                  </a:cubicBezTo>
                  <a:cubicBezTo>
                    <a:pt x="1132" y="1300"/>
                    <a:pt x="1302" y="1134"/>
                    <a:pt x="1510" y="1134"/>
                  </a:cubicBezTo>
                  <a:close/>
                  <a:moveTo>
                    <a:pt x="1511" y="1"/>
                  </a:moveTo>
                  <a:cubicBezTo>
                    <a:pt x="1316" y="1"/>
                    <a:pt x="1120" y="39"/>
                    <a:pt x="933" y="117"/>
                  </a:cubicBezTo>
                  <a:cubicBezTo>
                    <a:pt x="369" y="349"/>
                    <a:pt x="0" y="899"/>
                    <a:pt x="0" y="1512"/>
                  </a:cubicBezTo>
                  <a:cubicBezTo>
                    <a:pt x="0" y="2345"/>
                    <a:pt x="677" y="3021"/>
                    <a:pt x="1510" y="3021"/>
                  </a:cubicBezTo>
                  <a:cubicBezTo>
                    <a:pt x="2120" y="3021"/>
                    <a:pt x="2672" y="2653"/>
                    <a:pt x="2905" y="2088"/>
                  </a:cubicBezTo>
                  <a:cubicBezTo>
                    <a:pt x="3137" y="1524"/>
                    <a:pt x="3011" y="875"/>
                    <a:pt x="2579" y="443"/>
                  </a:cubicBezTo>
                  <a:cubicBezTo>
                    <a:pt x="2290" y="154"/>
                    <a:pt x="1903" y="1"/>
                    <a:pt x="151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  <p:sp>
          <p:nvSpPr>
            <p:cNvPr id="1147" name="Google Shape;1147;p36"/>
            <p:cNvSpPr/>
            <p:nvPr/>
          </p:nvSpPr>
          <p:spPr>
            <a:xfrm>
              <a:off x="3964125" y="1029775"/>
              <a:ext cx="78450" cy="75550"/>
            </a:xfrm>
            <a:custGeom>
              <a:avLst/>
              <a:gdLst/>
              <a:ahLst/>
              <a:cxnLst/>
              <a:rect l="l" t="t" r="r" b="b"/>
              <a:pathLst>
                <a:path w="3138" h="3022" extrusionOk="0">
                  <a:moveTo>
                    <a:pt x="1510" y="1134"/>
                  </a:moveTo>
                  <a:cubicBezTo>
                    <a:pt x="1845" y="1134"/>
                    <a:pt x="2014" y="1539"/>
                    <a:pt x="1776" y="1777"/>
                  </a:cubicBezTo>
                  <a:cubicBezTo>
                    <a:pt x="1698" y="1855"/>
                    <a:pt x="1604" y="1889"/>
                    <a:pt x="1511" y="1889"/>
                  </a:cubicBezTo>
                  <a:cubicBezTo>
                    <a:pt x="1318" y="1889"/>
                    <a:pt x="1133" y="1738"/>
                    <a:pt x="1133" y="1512"/>
                  </a:cubicBezTo>
                  <a:cubicBezTo>
                    <a:pt x="1133" y="1300"/>
                    <a:pt x="1299" y="1134"/>
                    <a:pt x="1510" y="1134"/>
                  </a:cubicBezTo>
                  <a:close/>
                  <a:moveTo>
                    <a:pt x="1509" y="1"/>
                  </a:moveTo>
                  <a:cubicBezTo>
                    <a:pt x="1314" y="1"/>
                    <a:pt x="1118" y="39"/>
                    <a:pt x="930" y="117"/>
                  </a:cubicBezTo>
                  <a:cubicBezTo>
                    <a:pt x="366" y="349"/>
                    <a:pt x="0" y="899"/>
                    <a:pt x="0" y="1512"/>
                  </a:cubicBezTo>
                  <a:cubicBezTo>
                    <a:pt x="0" y="2345"/>
                    <a:pt x="674" y="3021"/>
                    <a:pt x="1510" y="3021"/>
                  </a:cubicBezTo>
                  <a:cubicBezTo>
                    <a:pt x="2120" y="3021"/>
                    <a:pt x="2669" y="2653"/>
                    <a:pt x="2902" y="2088"/>
                  </a:cubicBezTo>
                  <a:cubicBezTo>
                    <a:pt x="3137" y="1524"/>
                    <a:pt x="3008" y="875"/>
                    <a:pt x="2576" y="443"/>
                  </a:cubicBezTo>
                  <a:cubicBezTo>
                    <a:pt x="2287" y="154"/>
                    <a:pt x="1902" y="1"/>
                    <a:pt x="150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296" y="697076"/>
            <a:ext cx="3825848" cy="16853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oogle Shape;558;p32"/>
          <p:cNvGrpSpPr/>
          <p:nvPr/>
        </p:nvGrpSpPr>
        <p:grpSpPr>
          <a:xfrm rot="10800000" flipH="1">
            <a:off x="3469069" y="273413"/>
            <a:ext cx="8596839" cy="4738714"/>
            <a:chOff x="236225" y="821275"/>
            <a:chExt cx="7155684" cy="4059551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36" name="Google Shape;559;p32"/>
            <p:cNvSpPr/>
            <p:nvPr/>
          </p:nvSpPr>
          <p:spPr>
            <a:xfrm>
              <a:off x="371559" y="1059101"/>
              <a:ext cx="7020350" cy="3821725"/>
            </a:xfrm>
            <a:custGeom>
              <a:avLst/>
              <a:gdLst/>
              <a:ahLst/>
              <a:cxnLst/>
              <a:rect l="l" t="t" r="r" b="b"/>
              <a:pathLst>
                <a:path w="280814" h="152869" extrusionOk="0">
                  <a:moveTo>
                    <a:pt x="129208" y="1"/>
                  </a:moveTo>
                  <a:cubicBezTo>
                    <a:pt x="96901" y="1"/>
                    <a:pt x="66152" y="4569"/>
                    <a:pt x="32805" y="11476"/>
                  </a:cubicBezTo>
                  <a:cubicBezTo>
                    <a:pt x="7839" y="16658"/>
                    <a:pt x="6821" y="45129"/>
                    <a:pt x="3448" y="63859"/>
                  </a:cubicBezTo>
                  <a:cubicBezTo>
                    <a:pt x="0" y="82928"/>
                    <a:pt x="2770" y="103183"/>
                    <a:pt x="13435" y="119369"/>
                  </a:cubicBezTo>
                  <a:cubicBezTo>
                    <a:pt x="19144" y="128056"/>
                    <a:pt x="26700" y="135649"/>
                    <a:pt x="35933" y="140435"/>
                  </a:cubicBezTo>
                  <a:cubicBezTo>
                    <a:pt x="46673" y="145994"/>
                    <a:pt x="58997" y="147464"/>
                    <a:pt x="71056" y="148632"/>
                  </a:cubicBezTo>
                  <a:cubicBezTo>
                    <a:pt x="99074" y="151344"/>
                    <a:pt x="127239" y="152869"/>
                    <a:pt x="155390" y="152869"/>
                  </a:cubicBezTo>
                  <a:cubicBezTo>
                    <a:pt x="180440" y="152869"/>
                    <a:pt x="205477" y="151662"/>
                    <a:pt x="230390" y="149009"/>
                  </a:cubicBezTo>
                  <a:cubicBezTo>
                    <a:pt x="240301" y="147954"/>
                    <a:pt x="250401" y="146616"/>
                    <a:pt x="259408" y="142320"/>
                  </a:cubicBezTo>
                  <a:cubicBezTo>
                    <a:pt x="268415" y="138042"/>
                    <a:pt x="276291" y="130298"/>
                    <a:pt x="278326" y="120538"/>
                  </a:cubicBezTo>
                  <a:cubicBezTo>
                    <a:pt x="280813" y="108497"/>
                    <a:pt x="273898" y="96174"/>
                    <a:pt x="264439" y="88335"/>
                  </a:cubicBezTo>
                  <a:cubicBezTo>
                    <a:pt x="254980" y="80497"/>
                    <a:pt x="243260" y="76069"/>
                    <a:pt x="232124" y="70868"/>
                  </a:cubicBezTo>
                  <a:cubicBezTo>
                    <a:pt x="220988" y="65687"/>
                    <a:pt x="209814" y="59205"/>
                    <a:pt x="203238" y="48841"/>
                  </a:cubicBezTo>
                  <a:cubicBezTo>
                    <a:pt x="197170" y="39269"/>
                    <a:pt x="195606" y="27266"/>
                    <a:pt x="188880" y="18184"/>
                  </a:cubicBezTo>
                  <a:cubicBezTo>
                    <a:pt x="178158" y="3713"/>
                    <a:pt x="157959" y="755"/>
                    <a:pt x="139964" y="171"/>
                  </a:cubicBezTo>
                  <a:cubicBezTo>
                    <a:pt x="136356" y="56"/>
                    <a:pt x="132773" y="1"/>
                    <a:pt x="1292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560;p32"/>
            <p:cNvSpPr/>
            <p:nvPr/>
          </p:nvSpPr>
          <p:spPr>
            <a:xfrm>
              <a:off x="236225" y="821275"/>
              <a:ext cx="7149425" cy="4059550"/>
            </a:xfrm>
            <a:custGeom>
              <a:avLst/>
              <a:gdLst/>
              <a:ahLst/>
              <a:cxnLst/>
              <a:rect l="l" t="t" r="r" b="b"/>
              <a:pathLst>
                <a:path w="285977" h="162382" extrusionOk="0">
                  <a:moveTo>
                    <a:pt x="267022" y="100245"/>
                  </a:moveTo>
                  <a:lnTo>
                    <a:pt x="267022" y="100245"/>
                  </a:lnTo>
                  <a:cubicBezTo>
                    <a:pt x="267531" y="100829"/>
                    <a:pt x="268209" y="101564"/>
                    <a:pt x="269018" y="102581"/>
                  </a:cubicBezTo>
                  <a:cubicBezTo>
                    <a:pt x="268190" y="101564"/>
                    <a:pt x="267531" y="100829"/>
                    <a:pt x="267022" y="100245"/>
                  </a:cubicBezTo>
                  <a:close/>
                  <a:moveTo>
                    <a:pt x="40004" y="149065"/>
                  </a:moveTo>
                  <a:lnTo>
                    <a:pt x="40004" y="149065"/>
                  </a:lnTo>
                  <a:cubicBezTo>
                    <a:pt x="46071" y="151722"/>
                    <a:pt x="52478" y="153267"/>
                    <a:pt x="58828" y="154304"/>
                  </a:cubicBezTo>
                  <a:cubicBezTo>
                    <a:pt x="61993" y="154831"/>
                    <a:pt x="65178" y="155227"/>
                    <a:pt x="68343" y="155566"/>
                  </a:cubicBezTo>
                  <a:cubicBezTo>
                    <a:pt x="71490" y="155924"/>
                    <a:pt x="74637" y="156226"/>
                    <a:pt x="77765" y="156508"/>
                  </a:cubicBezTo>
                  <a:cubicBezTo>
                    <a:pt x="90333" y="157714"/>
                    <a:pt x="102844" y="158675"/>
                    <a:pt x="115318" y="159372"/>
                  </a:cubicBezTo>
                  <a:cubicBezTo>
                    <a:pt x="127811" y="160088"/>
                    <a:pt x="140228" y="160541"/>
                    <a:pt x="152608" y="160710"/>
                  </a:cubicBezTo>
                  <a:cubicBezTo>
                    <a:pt x="156500" y="160764"/>
                    <a:pt x="160384" y="160791"/>
                    <a:pt x="164260" y="160791"/>
                  </a:cubicBezTo>
                  <a:cubicBezTo>
                    <a:pt x="172714" y="160791"/>
                    <a:pt x="181130" y="160661"/>
                    <a:pt x="189502" y="160390"/>
                  </a:cubicBezTo>
                  <a:lnTo>
                    <a:pt x="189502" y="160390"/>
                  </a:lnTo>
                  <a:cubicBezTo>
                    <a:pt x="180523" y="160701"/>
                    <a:pt x="171544" y="160857"/>
                    <a:pt x="162565" y="160857"/>
                  </a:cubicBezTo>
                  <a:cubicBezTo>
                    <a:pt x="159051" y="160857"/>
                    <a:pt x="155537" y="160833"/>
                    <a:pt x="152024" y="160786"/>
                  </a:cubicBezTo>
                  <a:cubicBezTo>
                    <a:pt x="139512" y="160616"/>
                    <a:pt x="127038" y="160164"/>
                    <a:pt x="114564" y="159448"/>
                  </a:cubicBezTo>
                  <a:cubicBezTo>
                    <a:pt x="102091" y="158713"/>
                    <a:pt x="89654" y="157752"/>
                    <a:pt x="77218" y="156546"/>
                  </a:cubicBezTo>
                  <a:lnTo>
                    <a:pt x="72564" y="156094"/>
                  </a:lnTo>
                  <a:cubicBezTo>
                    <a:pt x="71019" y="155924"/>
                    <a:pt x="69455" y="155773"/>
                    <a:pt x="67891" y="155585"/>
                  </a:cubicBezTo>
                  <a:cubicBezTo>
                    <a:pt x="64782" y="155246"/>
                    <a:pt x="61635" y="154831"/>
                    <a:pt x="58507" y="154304"/>
                  </a:cubicBezTo>
                  <a:cubicBezTo>
                    <a:pt x="52252" y="153249"/>
                    <a:pt x="45958" y="151703"/>
                    <a:pt x="40004" y="149065"/>
                  </a:cubicBezTo>
                  <a:close/>
                  <a:moveTo>
                    <a:pt x="131168" y="0"/>
                  </a:moveTo>
                  <a:cubicBezTo>
                    <a:pt x="122947" y="0"/>
                    <a:pt x="114853" y="300"/>
                    <a:pt x="106990" y="830"/>
                  </a:cubicBezTo>
                  <a:cubicBezTo>
                    <a:pt x="98887" y="1377"/>
                    <a:pt x="91030" y="2206"/>
                    <a:pt x="83417" y="3204"/>
                  </a:cubicBezTo>
                  <a:cubicBezTo>
                    <a:pt x="75805" y="4222"/>
                    <a:pt x="68494" y="5390"/>
                    <a:pt x="61522" y="6671"/>
                  </a:cubicBezTo>
                  <a:cubicBezTo>
                    <a:pt x="59958" y="6954"/>
                    <a:pt x="58488" y="7255"/>
                    <a:pt x="57056" y="7538"/>
                  </a:cubicBezTo>
                  <a:cubicBezTo>
                    <a:pt x="55643" y="7802"/>
                    <a:pt x="54305" y="8066"/>
                    <a:pt x="53024" y="8348"/>
                  </a:cubicBezTo>
                  <a:cubicBezTo>
                    <a:pt x="50461" y="8895"/>
                    <a:pt x="48163" y="9385"/>
                    <a:pt x="46109" y="9875"/>
                  </a:cubicBezTo>
                  <a:cubicBezTo>
                    <a:pt x="44036" y="10364"/>
                    <a:pt x="42246" y="10798"/>
                    <a:pt x="40682" y="11194"/>
                  </a:cubicBezTo>
                  <a:cubicBezTo>
                    <a:pt x="39118" y="11608"/>
                    <a:pt x="37818" y="11985"/>
                    <a:pt x="36725" y="12305"/>
                  </a:cubicBezTo>
                  <a:cubicBezTo>
                    <a:pt x="32372" y="13605"/>
                    <a:pt x="31713" y="14265"/>
                    <a:pt x="34125" y="14265"/>
                  </a:cubicBezTo>
                  <a:cubicBezTo>
                    <a:pt x="36066" y="14208"/>
                    <a:pt x="38025" y="14058"/>
                    <a:pt x="39966" y="13813"/>
                  </a:cubicBezTo>
                  <a:cubicBezTo>
                    <a:pt x="41285" y="13662"/>
                    <a:pt x="42792" y="13492"/>
                    <a:pt x="44469" y="13285"/>
                  </a:cubicBezTo>
                  <a:lnTo>
                    <a:pt x="49972" y="12569"/>
                  </a:lnTo>
                  <a:cubicBezTo>
                    <a:pt x="57961" y="11514"/>
                    <a:pt x="68437" y="10082"/>
                    <a:pt x="80892" y="8687"/>
                  </a:cubicBezTo>
                  <a:lnTo>
                    <a:pt x="80987" y="9535"/>
                  </a:lnTo>
                  <a:cubicBezTo>
                    <a:pt x="77896" y="9931"/>
                    <a:pt x="75089" y="10289"/>
                    <a:pt x="72545" y="10666"/>
                  </a:cubicBezTo>
                  <a:lnTo>
                    <a:pt x="68946" y="11212"/>
                  </a:lnTo>
                  <a:lnTo>
                    <a:pt x="65705" y="11740"/>
                  </a:lnTo>
                  <a:cubicBezTo>
                    <a:pt x="61654" y="12399"/>
                    <a:pt x="58564" y="13040"/>
                    <a:pt x="56208" y="13511"/>
                  </a:cubicBezTo>
                  <a:cubicBezTo>
                    <a:pt x="51535" y="14510"/>
                    <a:pt x="49858" y="15094"/>
                    <a:pt x="49519" y="15471"/>
                  </a:cubicBezTo>
                  <a:cubicBezTo>
                    <a:pt x="48879" y="16206"/>
                    <a:pt x="53627" y="16130"/>
                    <a:pt x="50669" y="17223"/>
                  </a:cubicBezTo>
                  <a:lnTo>
                    <a:pt x="55248" y="16375"/>
                  </a:lnTo>
                  <a:cubicBezTo>
                    <a:pt x="56793" y="16093"/>
                    <a:pt x="58319" y="15848"/>
                    <a:pt x="59845" y="15584"/>
                  </a:cubicBezTo>
                  <a:lnTo>
                    <a:pt x="62144" y="15169"/>
                  </a:lnTo>
                  <a:lnTo>
                    <a:pt x="64443" y="14793"/>
                  </a:lnTo>
                  <a:lnTo>
                    <a:pt x="69059" y="14076"/>
                  </a:lnTo>
                  <a:lnTo>
                    <a:pt x="73676" y="13398"/>
                  </a:lnTo>
                  <a:lnTo>
                    <a:pt x="75975" y="13078"/>
                  </a:lnTo>
                  <a:lnTo>
                    <a:pt x="78292" y="12776"/>
                  </a:lnTo>
                  <a:cubicBezTo>
                    <a:pt x="79818" y="12588"/>
                    <a:pt x="81364" y="12381"/>
                    <a:pt x="82909" y="12192"/>
                  </a:cubicBezTo>
                  <a:lnTo>
                    <a:pt x="87525" y="11683"/>
                  </a:lnTo>
                  <a:cubicBezTo>
                    <a:pt x="93706" y="11043"/>
                    <a:pt x="99886" y="10496"/>
                    <a:pt x="106066" y="10195"/>
                  </a:cubicBezTo>
                  <a:lnTo>
                    <a:pt x="108384" y="10082"/>
                  </a:lnTo>
                  <a:lnTo>
                    <a:pt x="110702" y="9988"/>
                  </a:lnTo>
                  <a:cubicBezTo>
                    <a:pt x="112247" y="9931"/>
                    <a:pt x="113792" y="9875"/>
                    <a:pt x="115337" y="9837"/>
                  </a:cubicBezTo>
                  <a:cubicBezTo>
                    <a:pt x="117634" y="9809"/>
                    <a:pt x="119931" y="9760"/>
                    <a:pt x="122229" y="9760"/>
                  </a:cubicBezTo>
                  <a:cubicBezTo>
                    <a:pt x="123022" y="9760"/>
                    <a:pt x="123815" y="9766"/>
                    <a:pt x="124608" y="9780"/>
                  </a:cubicBezTo>
                  <a:cubicBezTo>
                    <a:pt x="125937" y="9764"/>
                    <a:pt x="127559" y="9720"/>
                    <a:pt x="129330" y="9720"/>
                  </a:cubicBezTo>
                  <a:cubicBezTo>
                    <a:pt x="129618" y="9720"/>
                    <a:pt x="129909" y="9721"/>
                    <a:pt x="130204" y="9724"/>
                  </a:cubicBezTo>
                  <a:cubicBezTo>
                    <a:pt x="132333" y="9724"/>
                    <a:pt x="134651" y="9724"/>
                    <a:pt x="136968" y="9780"/>
                  </a:cubicBezTo>
                  <a:cubicBezTo>
                    <a:pt x="139267" y="9837"/>
                    <a:pt x="141604" y="9856"/>
                    <a:pt x="143695" y="9950"/>
                  </a:cubicBezTo>
                  <a:cubicBezTo>
                    <a:pt x="145787" y="10044"/>
                    <a:pt x="147671" y="10157"/>
                    <a:pt x="149179" y="10289"/>
                  </a:cubicBezTo>
                  <a:cubicBezTo>
                    <a:pt x="153531" y="10609"/>
                    <a:pt x="157884" y="11212"/>
                    <a:pt x="162161" y="12098"/>
                  </a:cubicBezTo>
                  <a:cubicBezTo>
                    <a:pt x="166363" y="12984"/>
                    <a:pt x="170414" y="14246"/>
                    <a:pt x="174145" y="15961"/>
                  </a:cubicBezTo>
                  <a:cubicBezTo>
                    <a:pt x="177876" y="17694"/>
                    <a:pt x="181230" y="19918"/>
                    <a:pt x="184000" y="22688"/>
                  </a:cubicBezTo>
                  <a:cubicBezTo>
                    <a:pt x="185375" y="24063"/>
                    <a:pt x="186600" y="25589"/>
                    <a:pt x="187674" y="27210"/>
                  </a:cubicBezTo>
                  <a:cubicBezTo>
                    <a:pt x="188786" y="28925"/>
                    <a:pt x="189747" y="30696"/>
                    <a:pt x="190595" y="32542"/>
                  </a:cubicBezTo>
                  <a:cubicBezTo>
                    <a:pt x="191480" y="34445"/>
                    <a:pt x="192310" y="36462"/>
                    <a:pt x="193101" y="38515"/>
                  </a:cubicBezTo>
                  <a:cubicBezTo>
                    <a:pt x="193873" y="40569"/>
                    <a:pt x="194646" y="42717"/>
                    <a:pt x="195494" y="44884"/>
                  </a:cubicBezTo>
                  <a:cubicBezTo>
                    <a:pt x="195909" y="45977"/>
                    <a:pt x="196361" y="47070"/>
                    <a:pt x="196832" y="48163"/>
                  </a:cubicBezTo>
                  <a:lnTo>
                    <a:pt x="197548" y="49821"/>
                  </a:lnTo>
                  <a:cubicBezTo>
                    <a:pt x="197793" y="50367"/>
                    <a:pt x="198075" y="50914"/>
                    <a:pt x="198339" y="51460"/>
                  </a:cubicBezTo>
                  <a:cubicBezTo>
                    <a:pt x="198471" y="51743"/>
                    <a:pt x="198603" y="52007"/>
                    <a:pt x="198735" y="52289"/>
                  </a:cubicBezTo>
                  <a:lnTo>
                    <a:pt x="199168" y="53100"/>
                  </a:lnTo>
                  <a:cubicBezTo>
                    <a:pt x="199470" y="53646"/>
                    <a:pt x="199752" y="54211"/>
                    <a:pt x="200073" y="54739"/>
                  </a:cubicBezTo>
                  <a:cubicBezTo>
                    <a:pt x="200412" y="55285"/>
                    <a:pt x="200713" y="55832"/>
                    <a:pt x="201053" y="56359"/>
                  </a:cubicBezTo>
                  <a:lnTo>
                    <a:pt x="202108" y="57942"/>
                  </a:lnTo>
                  <a:cubicBezTo>
                    <a:pt x="205010" y="62069"/>
                    <a:pt x="208590" y="65611"/>
                    <a:pt x="212396" y="68607"/>
                  </a:cubicBezTo>
                  <a:cubicBezTo>
                    <a:pt x="214280" y="70096"/>
                    <a:pt x="216259" y="71490"/>
                    <a:pt x="218294" y="72771"/>
                  </a:cubicBezTo>
                  <a:lnTo>
                    <a:pt x="219029" y="73243"/>
                  </a:lnTo>
                  <a:lnTo>
                    <a:pt x="219801" y="73714"/>
                  </a:lnTo>
                  <a:lnTo>
                    <a:pt x="221327" y="74618"/>
                  </a:lnTo>
                  <a:cubicBezTo>
                    <a:pt x="222345" y="75202"/>
                    <a:pt x="223362" y="75786"/>
                    <a:pt x="224399" y="76333"/>
                  </a:cubicBezTo>
                  <a:cubicBezTo>
                    <a:pt x="228506" y="78556"/>
                    <a:pt x="232690" y="80459"/>
                    <a:pt x="236797" y="82287"/>
                  </a:cubicBezTo>
                  <a:cubicBezTo>
                    <a:pt x="240886" y="84134"/>
                    <a:pt x="244918" y="85905"/>
                    <a:pt x="248781" y="87827"/>
                  </a:cubicBezTo>
                  <a:cubicBezTo>
                    <a:pt x="250722" y="88788"/>
                    <a:pt x="252625" y="89786"/>
                    <a:pt x="254434" y="90842"/>
                  </a:cubicBezTo>
                  <a:cubicBezTo>
                    <a:pt x="256262" y="91916"/>
                    <a:pt x="258033" y="93027"/>
                    <a:pt x="259729" y="94196"/>
                  </a:cubicBezTo>
                  <a:cubicBezTo>
                    <a:pt x="260162" y="94497"/>
                    <a:pt x="260558" y="94817"/>
                    <a:pt x="260972" y="95119"/>
                  </a:cubicBezTo>
                  <a:lnTo>
                    <a:pt x="261594" y="95571"/>
                  </a:lnTo>
                  <a:lnTo>
                    <a:pt x="262197" y="96042"/>
                  </a:lnTo>
                  <a:cubicBezTo>
                    <a:pt x="262593" y="96362"/>
                    <a:pt x="263007" y="96683"/>
                    <a:pt x="263384" y="97003"/>
                  </a:cubicBezTo>
                  <a:lnTo>
                    <a:pt x="263968" y="97474"/>
                  </a:lnTo>
                  <a:lnTo>
                    <a:pt x="264515" y="97983"/>
                  </a:lnTo>
                  <a:cubicBezTo>
                    <a:pt x="265250" y="98642"/>
                    <a:pt x="265966" y="99340"/>
                    <a:pt x="266663" y="100056"/>
                  </a:cubicBezTo>
                  <a:cubicBezTo>
                    <a:pt x="267360" y="100772"/>
                    <a:pt x="268020" y="101525"/>
                    <a:pt x="268641" y="102298"/>
                  </a:cubicBezTo>
                  <a:cubicBezTo>
                    <a:pt x="271166" y="105369"/>
                    <a:pt x="273201" y="108799"/>
                    <a:pt x="274502" y="112379"/>
                  </a:cubicBezTo>
                  <a:cubicBezTo>
                    <a:pt x="275783" y="115959"/>
                    <a:pt x="276235" y="119709"/>
                    <a:pt x="275745" y="123270"/>
                  </a:cubicBezTo>
                  <a:cubicBezTo>
                    <a:pt x="275274" y="126831"/>
                    <a:pt x="273729" y="130223"/>
                    <a:pt x="271487" y="133256"/>
                  </a:cubicBezTo>
                  <a:cubicBezTo>
                    <a:pt x="270337" y="134783"/>
                    <a:pt x="269037" y="136196"/>
                    <a:pt x="267605" y="137477"/>
                  </a:cubicBezTo>
                  <a:cubicBezTo>
                    <a:pt x="266154" y="138777"/>
                    <a:pt x="264590" y="139946"/>
                    <a:pt x="262951" y="140982"/>
                  </a:cubicBezTo>
                  <a:cubicBezTo>
                    <a:pt x="262518" y="141246"/>
                    <a:pt x="262122" y="141510"/>
                    <a:pt x="261688" y="141736"/>
                  </a:cubicBezTo>
                  <a:lnTo>
                    <a:pt x="261048" y="142113"/>
                  </a:lnTo>
                  <a:cubicBezTo>
                    <a:pt x="260822" y="142226"/>
                    <a:pt x="260614" y="142339"/>
                    <a:pt x="260388" y="142452"/>
                  </a:cubicBezTo>
                  <a:cubicBezTo>
                    <a:pt x="259955" y="142678"/>
                    <a:pt x="259522" y="142904"/>
                    <a:pt x="259069" y="143111"/>
                  </a:cubicBezTo>
                  <a:lnTo>
                    <a:pt x="257713" y="143733"/>
                  </a:lnTo>
                  <a:cubicBezTo>
                    <a:pt x="255828" y="144543"/>
                    <a:pt x="253925" y="145222"/>
                    <a:pt x="251984" y="145806"/>
                  </a:cubicBezTo>
                  <a:cubicBezTo>
                    <a:pt x="248046" y="146974"/>
                    <a:pt x="243901" y="147765"/>
                    <a:pt x="239661" y="148368"/>
                  </a:cubicBezTo>
                  <a:cubicBezTo>
                    <a:pt x="237551" y="148670"/>
                    <a:pt x="235403" y="148934"/>
                    <a:pt x="233236" y="149179"/>
                  </a:cubicBezTo>
                  <a:lnTo>
                    <a:pt x="231597" y="149348"/>
                  </a:lnTo>
                  <a:lnTo>
                    <a:pt x="229957" y="149518"/>
                  </a:lnTo>
                  <a:lnTo>
                    <a:pt x="226679" y="149838"/>
                  </a:lnTo>
                  <a:lnTo>
                    <a:pt x="223400" y="150158"/>
                  </a:lnTo>
                  <a:lnTo>
                    <a:pt x="221761" y="150328"/>
                  </a:lnTo>
                  <a:lnTo>
                    <a:pt x="220103" y="150460"/>
                  </a:lnTo>
                  <a:lnTo>
                    <a:pt x="213545" y="151006"/>
                  </a:lnTo>
                  <a:lnTo>
                    <a:pt x="211906" y="151138"/>
                  </a:lnTo>
                  <a:lnTo>
                    <a:pt x="210248" y="151251"/>
                  </a:lnTo>
                  <a:lnTo>
                    <a:pt x="206969" y="151496"/>
                  </a:lnTo>
                  <a:lnTo>
                    <a:pt x="203672" y="151722"/>
                  </a:lnTo>
                  <a:lnTo>
                    <a:pt x="202032" y="151835"/>
                  </a:lnTo>
                  <a:lnTo>
                    <a:pt x="200374" y="151930"/>
                  </a:lnTo>
                  <a:lnTo>
                    <a:pt x="193798" y="152288"/>
                  </a:lnTo>
                  <a:lnTo>
                    <a:pt x="192159" y="152382"/>
                  </a:lnTo>
                  <a:lnTo>
                    <a:pt x="190501" y="152438"/>
                  </a:lnTo>
                  <a:lnTo>
                    <a:pt x="187203" y="152570"/>
                  </a:lnTo>
                  <a:lnTo>
                    <a:pt x="183906" y="152702"/>
                  </a:lnTo>
                  <a:lnTo>
                    <a:pt x="182266" y="152777"/>
                  </a:lnTo>
                  <a:lnTo>
                    <a:pt x="180608" y="152815"/>
                  </a:lnTo>
                  <a:lnTo>
                    <a:pt x="174013" y="153004"/>
                  </a:lnTo>
                  <a:lnTo>
                    <a:pt x="172374" y="153041"/>
                  </a:lnTo>
                  <a:lnTo>
                    <a:pt x="170716" y="153060"/>
                  </a:lnTo>
                  <a:lnTo>
                    <a:pt x="167418" y="153098"/>
                  </a:lnTo>
                  <a:lnTo>
                    <a:pt x="164121" y="153154"/>
                  </a:lnTo>
                  <a:lnTo>
                    <a:pt x="162481" y="153173"/>
                  </a:lnTo>
                  <a:lnTo>
                    <a:pt x="152589" y="153173"/>
                  </a:lnTo>
                  <a:lnTo>
                    <a:pt x="150931" y="153154"/>
                  </a:lnTo>
                  <a:lnTo>
                    <a:pt x="147633" y="153117"/>
                  </a:lnTo>
                  <a:lnTo>
                    <a:pt x="144336" y="153060"/>
                  </a:lnTo>
                  <a:lnTo>
                    <a:pt x="142697" y="153041"/>
                  </a:lnTo>
                  <a:lnTo>
                    <a:pt x="141038" y="153004"/>
                  </a:lnTo>
                  <a:lnTo>
                    <a:pt x="134444" y="152834"/>
                  </a:lnTo>
                  <a:lnTo>
                    <a:pt x="132785" y="152796"/>
                  </a:lnTo>
                  <a:lnTo>
                    <a:pt x="131146" y="152740"/>
                  </a:lnTo>
                  <a:lnTo>
                    <a:pt x="127849" y="152608"/>
                  </a:lnTo>
                  <a:lnTo>
                    <a:pt x="124551" y="152495"/>
                  </a:lnTo>
                  <a:cubicBezTo>
                    <a:pt x="123458" y="152457"/>
                    <a:pt x="122346" y="152401"/>
                    <a:pt x="121254" y="152344"/>
                  </a:cubicBezTo>
                  <a:cubicBezTo>
                    <a:pt x="116844" y="152137"/>
                    <a:pt x="112416" y="151930"/>
                    <a:pt x="108007" y="151628"/>
                  </a:cubicBezTo>
                  <a:cubicBezTo>
                    <a:pt x="99170" y="151119"/>
                    <a:pt x="90352" y="150422"/>
                    <a:pt x="81514" y="149631"/>
                  </a:cubicBezTo>
                  <a:cubicBezTo>
                    <a:pt x="77105" y="149216"/>
                    <a:pt x="72639" y="148839"/>
                    <a:pt x="68287" y="148349"/>
                  </a:cubicBezTo>
                  <a:cubicBezTo>
                    <a:pt x="63915" y="147860"/>
                    <a:pt x="59638" y="147257"/>
                    <a:pt x="55455" y="146390"/>
                  </a:cubicBezTo>
                  <a:lnTo>
                    <a:pt x="55455" y="146390"/>
                  </a:lnTo>
                  <a:cubicBezTo>
                    <a:pt x="60825" y="147520"/>
                    <a:pt x="66365" y="148218"/>
                    <a:pt x="72018" y="148764"/>
                  </a:cubicBezTo>
                  <a:cubicBezTo>
                    <a:pt x="77670" y="149329"/>
                    <a:pt x="83342" y="149876"/>
                    <a:pt x="88976" y="150347"/>
                  </a:cubicBezTo>
                  <a:cubicBezTo>
                    <a:pt x="100263" y="151308"/>
                    <a:pt x="111493" y="152043"/>
                    <a:pt x="122686" y="152551"/>
                  </a:cubicBezTo>
                  <a:cubicBezTo>
                    <a:pt x="133878" y="153060"/>
                    <a:pt x="145033" y="153324"/>
                    <a:pt x="156169" y="153380"/>
                  </a:cubicBezTo>
                  <a:lnTo>
                    <a:pt x="162425" y="153380"/>
                  </a:lnTo>
                  <a:lnTo>
                    <a:pt x="164517" y="153343"/>
                  </a:lnTo>
                  <a:lnTo>
                    <a:pt x="172845" y="153249"/>
                  </a:lnTo>
                  <a:lnTo>
                    <a:pt x="181173" y="153041"/>
                  </a:lnTo>
                  <a:cubicBezTo>
                    <a:pt x="182568" y="153022"/>
                    <a:pt x="183962" y="152947"/>
                    <a:pt x="185338" y="152909"/>
                  </a:cubicBezTo>
                  <a:lnTo>
                    <a:pt x="189502" y="152740"/>
                  </a:lnTo>
                  <a:cubicBezTo>
                    <a:pt x="200600" y="152269"/>
                    <a:pt x="211680" y="151534"/>
                    <a:pt x="222759" y="150535"/>
                  </a:cubicBezTo>
                  <a:lnTo>
                    <a:pt x="231088" y="149687"/>
                  </a:lnTo>
                  <a:cubicBezTo>
                    <a:pt x="233858" y="149405"/>
                    <a:pt x="236609" y="149103"/>
                    <a:pt x="239303" y="148726"/>
                  </a:cubicBezTo>
                  <a:cubicBezTo>
                    <a:pt x="244692" y="147973"/>
                    <a:pt x="249968" y="146936"/>
                    <a:pt x="254867" y="145184"/>
                  </a:cubicBezTo>
                  <a:cubicBezTo>
                    <a:pt x="255489" y="144958"/>
                    <a:pt x="256111" y="144751"/>
                    <a:pt x="256695" y="144487"/>
                  </a:cubicBezTo>
                  <a:lnTo>
                    <a:pt x="257600" y="144129"/>
                  </a:lnTo>
                  <a:cubicBezTo>
                    <a:pt x="257901" y="143997"/>
                    <a:pt x="258184" y="143865"/>
                    <a:pt x="258485" y="143733"/>
                  </a:cubicBezTo>
                  <a:lnTo>
                    <a:pt x="259352" y="143337"/>
                  </a:lnTo>
                  <a:lnTo>
                    <a:pt x="260200" y="142904"/>
                  </a:lnTo>
                  <a:cubicBezTo>
                    <a:pt x="260765" y="142640"/>
                    <a:pt x="261330" y="142301"/>
                    <a:pt x="261877" y="141999"/>
                  </a:cubicBezTo>
                  <a:cubicBezTo>
                    <a:pt x="264063" y="140756"/>
                    <a:pt x="266117" y="139267"/>
                    <a:pt x="267982" y="137571"/>
                  </a:cubicBezTo>
                  <a:cubicBezTo>
                    <a:pt x="269810" y="135913"/>
                    <a:pt x="271411" y="134029"/>
                    <a:pt x="272768" y="131975"/>
                  </a:cubicBezTo>
                  <a:cubicBezTo>
                    <a:pt x="274068" y="129978"/>
                    <a:pt x="275048" y="127773"/>
                    <a:pt x="275632" y="125456"/>
                  </a:cubicBezTo>
                  <a:cubicBezTo>
                    <a:pt x="276838" y="120933"/>
                    <a:pt x="276292" y="115978"/>
                    <a:pt x="274445" y="111324"/>
                  </a:cubicBezTo>
                  <a:cubicBezTo>
                    <a:pt x="272598" y="106669"/>
                    <a:pt x="269527" y="102354"/>
                    <a:pt x="265777" y="98718"/>
                  </a:cubicBezTo>
                  <a:lnTo>
                    <a:pt x="265777" y="98718"/>
                  </a:lnTo>
                  <a:cubicBezTo>
                    <a:pt x="266079" y="98925"/>
                    <a:pt x="266380" y="99132"/>
                    <a:pt x="266701" y="99321"/>
                  </a:cubicBezTo>
                  <a:cubicBezTo>
                    <a:pt x="266713" y="99325"/>
                    <a:pt x="266723" y="99328"/>
                    <a:pt x="266730" y="99328"/>
                  </a:cubicBezTo>
                  <a:cubicBezTo>
                    <a:pt x="266822" y="99328"/>
                    <a:pt x="266616" y="99008"/>
                    <a:pt x="265627" y="98002"/>
                  </a:cubicBezTo>
                  <a:lnTo>
                    <a:pt x="265627" y="98002"/>
                  </a:lnTo>
                  <a:cubicBezTo>
                    <a:pt x="269584" y="101620"/>
                    <a:pt x="272825" y="106029"/>
                    <a:pt x="274841" y="110815"/>
                  </a:cubicBezTo>
                  <a:cubicBezTo>
                    <a:pt x="276838" y="115582"/>
                    <a:pt x="277516" y="120783"/>
                    <a:pt x="276292" y="125550"/>
                  </a:cubicBezTo>
                  <a:cubicBezTo>
                    <a:pt x="275689" y="127981"/>
                    <a:pt x="274690" y="130279"/>
                    <a:pt x="273314" y="132371"/>
                  </a:cubicBezTo>
                  <a:cubicBezTo>
                    <a:pt x="271901" y="134519"/>
                    <a:pt x="270243" y="136479"/>
                    <a:pt x="268321" y="138212"/>
                  </a:cubicBezTo>
                  <a:cubicBezTo>
                    <a:pt x="266380" y="139964"/>
                    <a:pt x="264251" y="141491"/>
                    <a:pt x="261971" y="142772"/>
                  </a:cubicBezTo>
                  <a:cubicBezTo>
                    <a:pt x="259653" y="144072"/>
                    <a:pt x="257223" y="145146"/>
                    <a:pt x="254717" y="146013"/>
                  </a:cubicBezTo>
                  <a:cubicBezTo>
                    <a:pt x="249648" y="147784"/>
                    <a:pt x="244240" y="148802"/>
                    <a:pt x="238700" y="149537"/>
                  </a:cubicBezTo>
                  <a:cubicBezTo>
                    <a:pt x="235949" y="149895"/>
                    <a:pt x="233142" y="150215"/>
                    <a:pt x="230315" y="150479"/>
                  </a:cubicBezTo>
                  <a:lnTo>
                    <a:pt x="221874" y="151289"/>
                  </a:lnTo>
                  <a:cubicBezTo>
                    <a:pt x="210606" y="152250"/>
                    <a:pt x="199319" y="152947"/>
                    <a:pt x="188032" y="153362"/>
                  </a:cubicBezTo>
                  <a:cubicBezTo>
                    <a:pt x="178952" y="153710"/>
                    <a:pt x="169866" y="153873"/>
                    <a:pt x="160766" y="153873"/>
                  </a:cubicBezTo>
                  <a:cubicBezTo>
                    <a:pt x="147244" y="153873"/>
                    <a:pt x="133691" y="153514"/>
                    <a:pt x="120085" y="152872"/>
                  </a:cubicBezTo>
                  <a:lnTo>
                    <a:pt x="115827" y="152664"/>
                  </a:lnTo>
                  <a:cubicBezTo>
                    <a:pt x="114395" y="152570"/>
                    <a:pt x="112963" y="152514"/>
                    <a:pt x="111550" y="152419"/>
                  </a:cubicBezTo>
                  <a:lnTo>
                    <a:pt x="102976" y="151911"/>
                  </a:lnTo>
                  <a:lnTo>
                    <a:pt x="94384" y="151289"/>
                  </a:lnTo>
                  <a:cubicBezTo>
                    <a:pt x="92952" y="151195"/>
                    <a:pt x="91520" y="151063"/>
                    <a:pt x="90088" y="150950"/>
                  </a:cubicBezTo>
                  <a:lnTo>
                    <a:pt x="85792" y="150611"/>
                  </a:lnTo>
                  <a:cubicBezTo>
                    <a:pt x="82909" y="150403"/>
                    <a:pt x="80045" y="150121"/>
                    <a:pt x="77162" y="149876"/>
                  </a:cubicBezTo>
                  <a:lnTo>
                    <a:pt x="72847" y="149480"/>
                  </a:lnTo>
                  <a:cubicBezTo>
                    <a:pt x="71396" y="149348"/>
                    <a:pt x="69964" y="149216"/>
                    <a:pt x="68532" y="149065"/>
                  </a:cubicBezTo>
                  <a:cubicBezTo>
                    <a:pt x="62822" y="148463"/>
                    <a:pt x="57188" y="147709"/>
                    <a:pt x="51780" y="146371"/>
                  </a:cubicBezTo>
                  <a:lnTo>
                    <a:pt x="51988" y="145561"/>
                  </a:lnTo>
                  <a:cubicBezTo>
                    <a:pt x="50103" y="145052"/>
                    <a:pt x="48257" y="144524"/>
                    <a:pt x="46467" y="143884"/>
                  </a:cubicBezTo>
                  <a:cubicBezTo>
                    <a:pt x="45544" y="143582"/>
                    <a:pt x="44677" y="143205"/>
                    <a:pt x="43791" y="142866"/>
                  </a:cubicBezTo>
                  <a:cubicBezTo>
                    <a:pt x="43358" y="142697"/>
                    <a:pt x="42924" y="142489"/>
                    <a:pt x="42491" y="142301"/>
                  </a:cubicBezTo>
                  <a:lnTo>
                    <a:pt x="41850" y="142018"/>
                  </a:lnTo>
                  <a:cubicBezTo>
                    <a:pt x="41624" y="141924"/>
                    <a:pt x="41436" y="141811"/>
                    <a:pt x="41210" y="141717"/>
                  </a:cubicBezTo>
                  <a:lnTo>
                    <a:pt x="39947" y="141076"/>
                  </a:lnTo>
                  <a:lnTo>
                    <a:pt x="38722" y="140417"/>
                  </a:lnTo>
                  <a:cubicBezTo>
                    <a:pt x="38308" y="140191"/>
                    <a:pt x="37912" y="139946"/>
                    <a:pt x="37498" y="139701"/>
                  </a:cubicBezTo>
                  <a:lnTo>
                    <a:pt x="36895" y="139324"/>
                  </a:lnTo>
                  <a:cubicBezTo>
                    <a:pt x="36687" y="139211"/>
                    <a:pt x="36499" y="139079"/>
                    <a:pt x="36292" y="138947"/>
                  </a:cubicBezTo>
                  <a:cubicBezTo>
                    <a:pt x="35915" y="138683"/>
                    <a:pt x="35500" y="138438"/>
                    <a:pt x="35123" y="138174"/>
                  </a:cubicBezTo>
                  <a:lnTo>
                    <a:pt x="33974" y="137345"/>
                  </a:lnTo>
                  <a:cubicBezTo>
                    <a:pt x="33220" y="136780"/>
                    <a:pt x="32448" y="136215"/>
                    <a:pt x="31713" y="135612"/>
                  </a:cubicBezTo>
                  <a:cubicBezTo>
                    <a:pt x="28755" y="133162"/>
                    <a:pt x="26041" y="130430"/>
                    <a:pt x="23611" y="127472"/>
                  </a:cubicBezTo>
                  <a:cubicBezTo>
                    <a:pt x="22405" y="125964"/>
                    <a:pt x="21236" y="124400"/>
                    <a:pt x="20144" y="122799"/>
                  </a:cubicBezTo>
                  <a:lnTo>
                    <a:pt x="19333" y="121593"/>
                  </a:lnTo>
                  <a:lnTo>
                    <a:pt x="18580" y="120349"/>
                  </a:lnTo>
                  <a:cubicBezTo>
                    <a:pt x="18071" y="119539"/>
                    <a:pt x="17543" y="118729"/>
                    <a:pt x="17110" y="117862"/>
                  </a:cubicBezTo>
                  <a:lnTo>
                    <a:pt x="16431" y="116600"/>
                  </a:lnTo>
                  <a:cubicBezTo>
                    <a:pt x="16205" y="116166"/>
                    <a:pt x="15960" y="115752"/>
                    <a:pt x="15753" y="115299"/>
                  </a:cubicBezTo>
                  <a:lnTo>
                    <a:pt x="14528" y="112680"/>
                  </a:lnTo>
                  <a:lnTo>
                    <a:pt x="13435" y="109986"/>
                  </a:lnTo>
                  <a:lnTo>
                    <a:pt x="13304" y="109647"/>
                  </a:lnTo>
                  <a:lnTo>
                    <a:pt x="13191" y="109307"/>
                  </a:lnTo>
                  <a:lnTo>
                    <a:pt x="12946" y="108629"/>
                  </a:lnTo>
                  <a:lnTo>
                    <a:pt x="12475" y="107254"/>
                  </a:lnTo>
                  <a:cubicBezTo>
                    <a:pt x="11269" y="103523"/>
                    <a:pt x="10364" y="99716"/>
                    <a:pt x="9780" y="95854"/>
                  </a:cubicBezTo>
                  <a:lnTo>
                    <a:pt x="9573" y="94403"/>
                  </a:lnTo>
                  <a:cubicBezTo>
                    <a:pt x="9516" y="93913"/>
                    <a:pt x="9422" y="93442"/>
                    <a:pt x="9403" y="92952"/>
                  </a:cubicBezTo>
                  <a:lnTo>
                    <a:pt x="9121" y="90013"/>
                  </a:lnTo>
                  <a:lnTo>
                    <a:pt x="8970" y="87073"/>
                  </a:lnTo>
                  <a:lnTo>
                    <a:pt x="8951" y="86696"/>
                  </a:lnTo>
                  <a:lnTo>
                    <a:pt x="8951" y="85584"/>
                  </a:lnTo>
                  <a:lnTo>
                    <a:pt x="8951" y="84096"/>
                  </a:lnTo>
                  <a:cubicBezTo>
                    <a:pt x="8989" y="80139"/>
                    <a:pt x="9309" y="76182"/>
                    <a:pt x="9912" y="72263"/>
                  </a:cubicBezTo>
                  <a:lnTo>
                    <a:pt x="10308" y="69832"/>
                  </a:lnTo>
                  <a:cubicBezTo>
                    <a:pt x="10440" y="68984"/>
                    <a:pt x="10609" y="68080"/>
                    <a:pt x="10722" y="67251"/>
                  </a:cubicBezTo>
                  <a:cubicBezTo>
                    <a:pt x="11005" y="65536"/>
                    <a:pt x="11231" y="63878"/>
                    <a:pt x="11476" y="62257"/>
                  </a:cubicBezTo>
                  <a:cubicBezTo>
                    <a:pt x="11928" y="59016"/>
                    <a:pt x="12343" y="55964"/>
                    <a:pt x="12795" y="53081"/>
                  </a:cubicBezTo>
                  <a:cubicBezTo>
                    <a:pt x="13699" y="47315"/>
                    <a:pt x="14792" y="42190"/>
                    <a:pt x="16300" y="37799"/>
                  </a:cubicBezTo>
                  <a:lnTo>
                    <a:pt x="16300" y="37799"/>
                  </a:lnTo>
                  <a:cubicBezTo>
                    <a:pt x="15169" y="40513"/>
                    <a:pt x="14227" y="43283"/>
                    <a:pt x="13492" y="46128"/>
                  </a:cubicBezTo>
                  <a:cubicBezTo>
                    <a:pt x="12719" y="49011"/>
                    <a:pt x="12079" y="52007"/>
                    <a:pt x="11514" y="55040"/>
                  </a:cubicBezTo>
                  <a:cubicBezTo>
                    <a:pt x="10948" y="58093"/>
                    <a:pt x="10440" y="61183"/>
                    <a:pt x="9912" y="64330"/>
                  </a:cubicBezTo>
                  <a:cubicBezTo>
                    <a:pt x="9648" y="65913"/>
                    <a:pt x="9365" y="67495"/>
                    <a:pt x="9064" y="69097"/>
                  </a:cubicBezTo>
                  <a:cubicBezTo>
                    <a:pt x="8989" y="69512"/>
                    <a:pt x="8932" y="69870"/>
                    <a:pt x="8876" y="70247"/>
                  </a:cubicBezTo>
                  <a:lnTo>
                    <a:pt x="8668" y="71377"/>
                  </a:lnTo>
                  <a:cubicBezTo>
                    <a:pt x="8555" y="72131"/>
                    <a:pt x="8404" y="72866"/>
                    <a:pt x="8329" y="73619"/>
                  </a:cubicBezTo>
                  <a:lnTo>
                    <a:pt x="8028" y="75899"/>
                  </a:lnTo>
                  <a:cubicBezTo>
                    <a:pt x="7971" y="76276"/>
                    <a:pt x="7952" y="76653"/>
                    <a:pt x="7915" y="77030"/>
                  </a:cubicBezTo>
                  <a:lnTo>
                    <a:pt x="7820" y="78179"/>
                  </a:lnTo>
                  <a:cubicBezTo>
                    <a:pt x="7651" y="79687"/>
                    <a:pt x="7613" y="81213"/>
                    <a:pt x="7538" y="82758"/>
                  </a:cubicBezTo>
                  <a:cubicBezTo>
                    <a:pt x="7538" y="82946"/>
                    <a:pt x="7519" y="83135"/>
                    <a:pt x="7519" y="83323"/>
                  </a:cubicBezTo>
                  <a:lnTo>
                    <a:pt x="7519" y="86772"/>
                  </a:lnTo>
                  <a:lnTo>
                    <a:pt x="7538" y="87337"/>
                  </a:lnTo>
                  <a:lnTo>
                    <a:pt x="7651" y="89636"/>
                  </a:lnTo>
                  <a:lnTo>
                    <a:pt x="7670" y="90220"/>
                  </a:lnTo>
                  <a:lnTo>
                    <a:pt x="7726" y="90785"/>
                  </a:lnTo>
                  <a:lnTo>
                    <a:pt x="7820" y="91934"/>
                  </a:lnTo>
                  <a:lnTo>
                    <a:pt x="7933" y="93065"/>
                  </a:lnTo>
                  <a:lnTo>
                    <a:pt x="7990" y="93649"/>
                  </a:lnTo>
                  <a:lnTo>
                    <a:pt x="8065" y="94214"/>
                  </a:lnTo>
                  <a:lnTo>
                    <a:pt x="8386" y="96494"/>
                  </a:lnTo>
                  <a:cubicBezTo>
                    <a:pt x="8404" y="96683"/>
                    <a:pt x="8423" y="96890"/>
                    <a:pt x="8461" y="97079"/>
                  </a:cubicBezTo>
                  <a:lnTo>
                    <a:pt x="8555" y="97644"/>
                  </a:lnTo>
                  <a:lnTo>
                    <a:pt x="8762" y="98774"/>
                  </a:lnTo>
                  <a:lnTo>
                    <a:pt x="8970" y="99886"/>
                  </a:lnTo>
                  <a:cubicBezTo>
                    <a:pt x="9007" y="100075"/>
                    <a:pt x="9045" y="100263"/>
                    <a:pt x="9083" y="100451"/>
                  </a:cubicBezTo>
                  <a:lnTo>
                    <a:pt x="9215" y="101017"/>
                  </a:lnTo>
                  <a:lnTo>
                    <a:pt x="9742" y="103259"/>
                  </a:lnTo>
                  <a:cubicBezTo>
                    <a:pt x="9818" y="103636"/>
                    <a:pt x="9931" y="103994"/>
                    <a:pt x="10044" y="104371"/>
                  </a:cubicBezTo>
                  <a:lnTo>
                    <a:pt x="10345" y="105501"/>
                  </a:lnTo>
                  <a:cubicBezTo>
                    <a:pt x="10722" y="106990"/>
                    <a:pt x="11269" y="108422"/>
                    <a:pt x="11758" y="109892"/>
                  </a:cubicBezTo>
                  <a:cubicBezTo>
                    <a:pt x="11872" y="110250"/>
                    <a:pt x="12041" y="110608"/>
                    <a:pt x="12173" y="110966"/>
                  </a:cubicBezTo>
                  <a:lnTo>
                    <a:pt x="12606" y="112021"/>
                  </a:lnTo>
                  <a:cubicBezTo>
                    <a:pt x="12889" y="112737"/>
                    <a:pt x="13172" y="113453"/>
                    <a:pt x="13511" y="114150"/>
                  </a:cubicBezTo>
                  <a:lnTo>
                    <a:pt x="14491" y="116242"/>
                  </a:lnTo>
                  <a:cubicBezTo>
                    <a:pt x="14566" y="116411"/>
                    <a:pt x="14641" y="116581"/>
                    <a:pt x="14736" y="116750"/>
                  </a:cubicBezTo>
                  <a:lnTo>
                    <a:pt x="15018" y="117259"/>
                  </a:lnTo>
                  <a:lnTo>
                    <a:pt x="15565" y="118277"/>
                  </a:lnTo>
                  <a:lnTo>
                    <a:pt x="16092" y="119313"/>
                  </a:lnTo>
                  <a:cubicBezTo>
                    <a:pt x="16281" y="119652"/>
                    <a:pt x="16507" y="119972"/>
                    <a:pt x="16695" y="120293"/>
                  </a:cubicBezTo>
                  <a:lnTo>
                    <a:pt x="17901" y="122271"/>
                  </a:lnTo>
                  <a:cubicBezTo>
                    <a:pt x="18730" y="123571"/>
                    <a:pt x="19597" y="124853"/>
                    <a:pt x="20539" y="126096"/>
                  </a:cubicBezTo>
                  <a:cubicBezTo>
                    <a:pt x="22386" y="128602"/>
                    <a:pt x="24421" y="130958"/>
                    <a:pt x="26625" y="133162"/>
                  </a:cubicBezTo>
                  <a:lnTo>
                    <a:pt x="27436" y="133972"/>
                  </a:lnTo>
                  <a:lnTo>
                    <a:pt x="28284" y="134764"/>
                  </a:lnTo>
                  <a:lnTo>
                    <a:pt x="28717" y="135160"/>
                  </a:lnTo>
                  <a:lnTo>
                    <a:pt x="29150" y="135555"/>
                  </a:lnTo>
                  <a:lnTo>
                    <a:pt x="30017" y="136309"/>
                  </a:lnTo>
                  <a:cubicBezTo>
                    <a:pt x="31204" y="137289"/>
                    <a:pt x="32429" y="138231"/>
                    <a:pt x="33673" y="139135"/>
                  </a:cubicBezTo>
                  <a:cubicBezTo>
                    <a:pt x="34916" y="140040"/>
                    <a:pt x="36235" y="140850"/>
                    <a:pt x="37554" y="141641"/>
                  </a:cubicBezTo>
                  <a:cubicBezTo>
                    <a:pt x="38892" y="142376"/>
                    <a:pt x="40249" y="143092"/>
                    <a:pt x="41662" y="143733"/>
                  </a:cubicBezTo>
                  <a:cubicBezTo>
                    <a:pt x="44507" y="144995"/>
                    <a:pt x="47447" y="146051"/>
                    <a:pt x="50461" y="146880"/>
                  </a:cubicBezTo>
                  <a:cubicBezTo>
                    <a:pt x="56548" y="148557"/>
                    <a:pt x="62935" y="149442"/>
                    <a:pt x="69436" y="150158"/>
                  </a:cubicBezTo>
                  <a:cubicBezTo>
                    <a:pt x="95571" y="152872"/>
                    <a:pt x="121970" y="154530"/>
                    <a:pt x="148293" y="154907"/>
                  </a:cubicBezTo>
                  <a:cubicBezTo>
                    <a:pt x="151836" y="154955"/>
                    <a:pt x="155377" y="154979"/>
                    <a:pt x="158916" y="154979"/>
                  </a:cubicBezTo>
                  <a:cubicBezTo>
                    <a:pt x="181654" y="154979"/>
                    <a:pt x="204295" y="153976"/>
                    <a:pt x="226584" y="151873"/>
                  </a:cubicBezTo>
                  <a:lnTo>
                    <a:pt x="226584" y="151873"/>
                  </a:lnTo>
                  <a:cubicBezTo>
                    <a:pt x="215731" y="152928"/>
                    <a:pt x="204444" y="153795"/>
                    <a:pt x="192950" y="154360"/>
                  </a:cubicBezTo>
                  <a:cubicBezTo>
                    <a:pt x="181456" y="154926"/>
                    <a:pt x="169755" y="155208"/>
                    <a:pt x="158053" y="155227"/>
                  </a:cubicBezTo>
                  <a:cubicBezTo>
                    <a:pt x="157637" y="155228"/>
                    <a:pt x="157220" y="155228"/>
                    <a:pt x="156803" y="155228"/>
                  </a:cubicBezTo>
                  <a:cubicBezTo>
                    <a:pt x="145519" y="155228"/>
                    <a:pt x="134241" y="154981"/>
                    <a:pt x="123157" y="154454"/>
                  </a:cubicBezTo>
                  <a:cubicBezTo>
                    <a:pt x="111644" y="153927"/>
                    <a:pt x="100357" y="153154"/>
                    <a:pt x="89466" y="152193"/>
                  </a:cubicBezTo>
                  <a:lnTo>
                    <a:pt x="83644" y="151666"/>
                  </a:lnTo>
                  <a:lnTo>
                    <a:pt x="77878" y="151119"/>
                  </a:lnTo>
                  <a:cubicBezTo>
                    <a:pt x="74034" y="150742"/>
                    <a:pt x="70227" y="150384"/>
                    <a:pt x="66478" y="149932"/>
                  </a:cubicBezTo>
                  <a:cubicBezTo>
                    <a:pt x="62728" y="149461"/>
                    <a:pt x="59054" y="148915"/>
                    <a:pt x="55455" y="148180"/>
                  </a:cubicBezTo>
                  <a:cubicBezTo>
                    <a:pt x="51931" y="147464"/>
                    <a:pt x="48445" y="146484"/>
                    <a:pt x="45035" y="145278"/>
                  </a:cubicBezTo>
                  <a:cubicBezTo>
                    <a:pt x="31694" y="140473"/>
                    <a:pt x="21387" y="129676"/>
                    <a:pt x="14886" y="117561"/>
                  </a:cubicBezTo>
                  <a:cubicBezTo>
                    <a:pt x="13285" y="114527"/>
                    <a:pt x="11928" y="111342"/>
                    <a:pt x="10835" y="108083"/>
                  </a:cubicBezTo>
                  <a:cubicBezTo>
                    <a:pt x="9723" y="104823"/>
                    <a:pt x="8876" y="101507"/>
                    <a:pt x="8273" y="98115"/>
                  </a:cubicBezTo>
                  <a:cubicBezTo>
                    <a:pt x="7670" y="94761"/>
                    <a:pt x="7293" y="91350"/>
                    <a:pt x="7161" y="87921"/>
                  </a:cubicBezTo>
                  <a:cubicBezTo>
                    <a:pt x="7142" y="87488"/>
                    <a:pt x="7123" y="87073"/>
                    <a:pt x="7104" y="86640"/>
                  </a:cubicBezTo>
                  <a:lnTo>
                    <a:pt x="7104" y="85358"/>
                  </a:lnTo>
                  <a:lnTo>
                    <a:pt x="7104" y="84077"/>
                  </a:lnTo>
                  <a:cubicBezTo>
                    <a:pt x="7104" y="83644"/>
                    <a:pt x="7104" y="83229"/>
                    <a:pt x="7123" y="82796"/>
                  </a:cubicBezTo>
                  <a:lnTo>
                    <a:pt x="7199" y="80233"/>
                  </a:lnTo>
                  <a:cubicBezTo>
                    <a:pt x="7217" y="79819"/>
                    <a:pt x="7255" y="79385"/>
                    <a:pt x="7293" y="78952"/>
                  </a:cubicBezTo>
                  <a:lnTo>
                    <a:pt x="7387" y="77689"/>
                  </a:lnTo>
                  <a:lnTo>
                    <a:pt x="7500" y="76408"/>
                  </a:lnTo>
                  <a:cubicBezTo>
                    <a:pt x="7538" y="75975"/>
                    <a:pt x="7594" y="75560"/>
                    <a:pt x="7651" y="75146"/>
                  </a:cubicBezTo>
                  <a:cubicBezTo>
                    <a:pt x="7764" y="74298"/>
                    <a:pt x="7839" y="73450"/>
                    <a:pt x="7971" y="72602"/>
                  </a:cubicBezTo>
                  <a:lnTo>
                    <a:pt x="8386" y="70077"/>
                  </a:lnTo>
                  <a:lnTo>
                    <a:pt x="8480" y="69455"/>
                  </a:lnTo>
                  <a:lnTo>
                    <a:pt x="8612" y="68796"/>
                  </a:lnTo>
                  <a:lnTo>
                    <a:pt x="8838" y="67458"/>
                  </a:lnTo>
                  <a:cubicBezTo>
                    <a:pt x="9460" y="63915"/>
                    <a:pt x="9987" y="60429"/>
                    <a:pt x="10590" y="56981"/>
                  </a:cubicBezTo>
                  <a:cubicBezTo>
                    <a:pt x="11174" y="53552"/>
                    <a:pt x="11834" y="50179"/>
                    <a:pt x="12663" y="46882"/>
                  </a:cubicBezTo>
                  <a:cubicBezTo>
                    <a:pt x="13435" y="43641"/>
                    <a:pt x="14491" y="40456"/>
                    <a:pt x="15753" y="37366"/>
                  </a:cubicBezTo>
                  <a:cubicBezTo>
                    <a:pt x="16827" y="34803"/>
                    <a:pt x="18203" y="32373"/>
                    <a:pt x="19842" y="30112"/>
                  </a:cubicBezTo>
                  <a:cubicBezTo>
                    <a:pt x="20294" y="29339"/>
                    <a:pt x="20803" y="28661"/>
                    <a:pt x="21274" y="27964"/>
                  </a:cubicBezTo>
                  <a:lnTo>
                    <a:pt x="22047" y="27003"/>
                  </a:lnTo>
                  <a:cubicBezTo>
                    <a:pt x="22179" y="26852"/>
                    <a:pt x="22292" y="26682"/>
                    <a:pt x="22423" y="26532"/>
                  </a:cubicBezTo>
                  <a:lnTo>
                    <a:pt x="22838" y="26098"/>
                  </a:lnTo>
                  <a:cubicBezTo>
                    <a:pt x="23102" y="25797"/>
                    <a:pt x="23366" y="25514"/>
                    <a:pt x="23629" y="25231"/>
                  </a:cubicBezTo>
                  <a:lnTo>
                    <a:pt x="24458" y="24459"/>
                  </a:lnTo>
                  <a:cubicBezTo>
                    <a:pt x="24590" y="24327"/>
                    <a:pt x="24722" y="24195"/>
                    <a:pt x="24873" y="24063"/>
                  </a:cubicBezTo>
                  <a:lnTo>
                    <a:pt x="25288" y="23724"/>
                  </a:lnTo>
                  <a:lnTo>
                    <a:pt x="26135" y="23046"/>
                  </a:lnTo>
                  <a:cubicBezTo>
                    <a:pt x="28001" y="21595"/>
                    <a:pt x="30036" y="20332"/>
                    <a:pt x="32184" y="19315"/>
                  </a:cubicBezTo>
                  <a:lnTo>
                    <a:pt x="32768" y="19013"/>
                  </a:lnTo>
                  <a:cubicBezTo>
                    <a:pt x="32957" y="18919"/>
                    <a:pt x="33145" y="18844"/>
                    <a:pt x="33296" y="18749"/>
                  </a:cubicBezTo>
                  <a:cubicBezTo>
                    <a:pt x="33635" y="18599"/>
                    <a:pt x="33918" y="18448"/>
                    <a:pt x="34144" y="18316"/>
                  </a:cubicBezTo>
                  <a:cubicBezTo>
                    <a:pt x="34615" y="18033"/>
                    <a:pt x="34860" y="17807"/>
                    <a:pt x="34822" y="17657"/>
                  </a:cubicBezTo>
                  <a:cubicBezTo>
                    <a:pt x="34784" y="17506"/>
                    <a:pt x="34483" y="17412"/>
                    <a:pt x="33842" y="17412"/>
                  </a:cubicBezTo>
                  <a:cubicBezTo>
                    <a:pt x="33522" y="17412"/>
                    <a:pt x="33107" y="17412"/>
                    <a:pt x="32617" y="17468"/>
                  </a:cubicBezTo>
                  <a:cubicBezTo>
                    <a:pt x="32127" y="17506"/>
                    <a:pt x="31562" y="17638"/>
                    <a:pt x="30903" y="17770"/>
                  </a:cubicBezTo>
                  <a:cubicBezTo>
                    <a:pt x="30130" y="17920"/>
                    <a:pt x="29376" y="18128"/>
                    <a:pt x="28623" y="18373"/>
                  </a:cubicBezTo>
                  <a:cubicBezTo>
                    <a:pt x="28189" y="18523"/>
                    <a:pt x="27737" y="18674"/>
                    <a:pt x="27304" y="18863"/>
                  </a:cubicBezTo>
                  <a:lnTo>
                    <a:pt x="26607" y="19164"/>
                  </a:lnTo>
                  <a:lnTo>
                    <a:pt x="26230" y="19315"/>
                  </a:lnTo>
                  <a:lnTo>
                    <a:pt x="25872" y="19503"/>
                  </a:lnTo>
                  <a:cubicBezTo>
                    <a:pt x="23422" y="20653"/>
                    <a:pt x="21199" y="22198"/>
                    <a:pt x="19258" y="24082"/>
                  </a:cubicBezTo>
                  <a:lnTo>
                    <a:pt x="18391" y="25024"/>
                  </a:lnTo>
                  <a:cubicBezTo>
                    <a:pt x="18240" y="25175"/>
                    <a:pt x="18108" y="25344"/>
                    <a:pt x="17958" y="25533"/>
                  </a:cubicBezTo>
                  <a:lnTo>
                    <a:pt x="17506" y="26079"/>
                  </a:lnTo>
                  <a:lnTo>
                    <a:pt x="17034" y="26645"/>
                  </a:lnTo>
                  <a:cubicBezTo>
                    <a:pt x="16884" y="26833"/>
                    <a:pt x="16752" y="27040"/>
                    <a:pt x="16601" y="27248"/>
                  </a:cubicBezTo>
                  <a:cubicBezTo>
                    <a:pt x="16318" y="27662"/>
                    <a:pt x="15998" y="28077"/>
                    <a:pt x="15715" y="28510"/>
                  </a:cubicBezTo>
                  <a:cubicBezTo>
                    <a:pt x="14566" y="30262"/>
                    <a:pt x="13567" y="32071"/>
                    <a:pt x="12701" y="33974"/>
                  </a:cubicBezTo>
                  <a:lnTo>
                    <a:pt x="12117" y="35293"/>
                  </a:lnTo>
                  <a:cubicBezTo>
                    <a:pt x="11928" y="35708"/>
                    <a:pt x="11777" y="36141"/>
                    <a:pt x="11608" y="36537"/>
                  </a:cubicBezTo>
                  <a:cubicBezTo>
                    <a:pt x="11287" y="37328"/>
                    <a:pt x="11042" y="38044"/>
                    <a:pt x="10816" y="38647"/>
                  </a:cubicBezTo>
                  <a:cubicBezTo>
                    <a:pt x="10609" y="39250"/>
                    <a:pt x="10458" y="39740"/>
                    <a:pt x="10345" y="40079"/>
                  </a:cubicBezTo>
                  <a:lnTo>
                    <a:pt x="10176" y="40607"/>
                  </a:lnTo>
                  <a:cubicBezTo>
                    <a:pt x="10006" y="40984"/>
                    <a:pt x="9780" y="41342"/>
                    <a:pt x="9535" y="41662"/>
                  </a:cubicBezTo>
                  <a:cubicBezTo>
                    <a:pt x="9456" y="41733"/>
                    <a:pt x="9393" y="41766"/>
                    <a:pt x="9340" y="41766"/>
                  </a:cubicBezTo>
                  <a:cubicBezTo>
                    <a:pt x="9281" y="41766"/>
                    <a:pt x="9236" y="41723"/>
                    <a:pt x="9196" y="41643"/>
                  </a:cubicBezTo>
                  <a:cubicBezTo>
                    <a:pt x="9102" y="41417"/>
                    <a:pt x="9064" y="41172"/>
                    <a:pt x="9064" y="40908"/>
                  </a:cubicBezTo>
                  <a:cubicBezTo>
                    <a:pt x="9045" y="40588"/>
                    <a:pt x="9064" y="40192"/>
                    <a:pt x="9064" y="39797"/>
                  </a:cubicBezTo>
                  <a:lnTo>
                    <a:pt x="9064" y="39797"/>
                  </a:lnTo>
                  <a:cubicBezTo>
                    <a:pt x="7462" y="44752"/>
                    <a:pt x="6407" y="49802"/>
                    <a:pt x="5522" y="54833"/>
                  </a:cubicBezTo>
                  <a:cubicBezTo>
                    <a:pt x="5088" y="57339"/>
                    <a:pt x="4692" y="59845"/>
                    <a:pt x="4278" y="62351"/>
                  </a:cubicBezTo>
                  <a:cubicBezTo>
                    <a:pt x="4090" y="63595"/>
                    <a:pt x="3882" y="64839"/>
                    <a:pt x="3675" y="66082"/>
                  </a:cubicBezTo>
                  <a:cubicBezTo>
                    <a:pt x="3562" y="66704"/>
                    <a:pt x="3449" y="67326"/>
                    <a:pt x="3336" y="67929"/>
                  </a:cubicBezTo>
                  <a:cubicBezTo>
                    <a:pt x="3223" y="68532"/>
                    <a:pt x="3129" y="69191"/>
                    <a:pt x="3015" y="69813"/>
                  </a:cubicBezTo>
                  <a:cubicBezTo>
                    <a:pt x="1301" y="80026"/>
                    <a:pt x="1301" y="90578"/>
                    <a:pt x="3355" y="100791"/>
                  </a:cubicBezTo>
                  <a:cubicBezTo>
                    <a:pt x="4372" y="105916"/>
                    <a:pt x="5936" y="110909"/>
                    <a:pt x="8009" y="115695"/>
                  </a:cubicBezTo>
                  <a:cubicBezTo>
                    <a:pt x="10119" y="120481"/>
                    <a:pt x="12776" y="125003"/>
                    <a:pt x="15904" y="129205"/>
                  </a:cubicBezTo>
                  <a:cubicBezTo>
                    <a:pt x="19013" y="133426"/>
                    <a:pt x="22593" y="137289"/>
                    <a:pt x="26588" y="140699"/>
                  </a:cubicBezTo>
                  <a:cubicBezTo>
                    <a:pt x="28604" y="142395"/>
                    <a:pt x="30752" y="143959"/>
                    <a:pt x="32975" y="145372"/>
                  </a:cubicBezTo>
                  <a:lnTo>
                    <a:pt x="34690" y="146390"/>
                  </a:lnTo>
                  <a:cubicBezTo>
                    <a:pt x="35255" y="146729"/>
                    <a:pt x="35840" y="147030"/>
                    <a:pt x="36424" y="147351"/>
                  </a:cubicBezTo>
                  <a:cubicBezTo>
                    <a:pt x="37611" y="147954"/>
                    <a:pt x="38798" y="148557"/>
                    <a:pt x="40004" y="149065"/>
                  </a:cubicBezTo>
                  <a:cubicBezTo>
                    <a:pt x="38779" y="148557"/>
                    <a:pt x="37592" y="147954"/>
                    <a:pt x="36405" y="147370"/>
                  </a:cubicBezTo>
                  <a:cubicBezTo>
                    <a:pt x="35840" y="147049"/>
                    <a:pt x="35218" y="146748"/>
                    <a:pt x="34652" y="146390"/>
                  </a:cubicBezTo>
                  <a:cubicBezTo>
                    <a:pt x="34087" y="146051"/>
                    <a:pt x="33503" y="145711"/>
                    <a:pt x="32938" y="145372"/>
                  </a:cubicBezTo>
                  <a:cubicBezTo>
                    <a:pt x="30695" y="143959"/>
                    <a:pt x="28547" y="142395"/>
                    <a:pt x="26512" y="140680"/>
                  </a:cubicBezTo>
                  <a:cubicBezTo>
                    <a:pt x="22480" y="137270"/>
                    <a:pt x="18862" y="133388"/>
                    <a:pt x="15734" y="129130"/>
                  </a:cubicBezTo>
                  <a:cubicBezTo>
                    <a:pt x="12569" y="124909"/>
                    <a:pt x="9893" y="120312"/>
                    <a:pt x="7783" y="115469"/>
                  </a:cubicBezTo>
                  <a:cubicBezTo>
                    <a:pt x="5691" y="110626"/>
                    <a:pt x="4108" y="105558"/>
                    <a:pt x="3091" y="100376"/>
                  </a:cubicBezTo>
                  <a:cubicBezTo>
                    <a:pt x="1037" y="90013"/>
                    <a:pt x="1056" y="79291"/>
                    <a:pt x="2865" y="68928"/>
                  </a:cubicBezTo>
                  <a:lnTo>
                    <a:pt x="3505" y="65159"/>
                  </a:lnTo>
                  <a:lnTo>
                    <a:pt x="4108" y="61372"/>
                  </a:lnTo>
                  <a:cubicBezTo>
                    <a:pt x="4504" y="58828"/>
                    <a:pt x="4919" y="56265"/>
                    <a:pt x="5371" y="53703"/>
                  </a:cubicBezTo>
                  <a:cubicBezTo>
                    <a:pt x="6275" y="48596"/>
                    <a:pt x="7368" y="43452"/>
                    <a:pt x="9102" y="38402"/>
                  </a:cubicBezTo>
                  <a:cubicBezTo>
                    <a:pt x="9102" y="37975"/>
                    <a:pt x="9047" y="37682"/>
                    <a:pt x="8904" y="37682"/>
                  </a:cubicBezTo>
                  <a:cubicBezTo>
                    <a:pt x="8795" y="37682"/>
                    <a:pt x="8633" y="37854"/>
                    <a:pt x="8404" y="38270"/>
                  </a:cubicBezTo>
                  <a:cubicBezTo>
                    <a:pt x="7858" y="39231"/>
                    <a:pt x="6841" y="41511"/>
                    <a:pt x="5635" y="46015"/>
                  </a:cubicBezTo>
                  <a:cubicBezTo>
                    <a:pt x="5408" y="46787"/>
                    <a:pt x="5164" y="47692"/>
                    <a:pt x="4937" y="48709"/>
                  </a:cubicBezTo>
                  <a:cubicBezTo>
                    <a:pt x="4711" y="49727"/>
                    <a:pt x="4448" y="50857"/>
                    <a:pt x="4203" y="52082"/>
                  </a:cubicBezTo>
                  <a:cubicBezTo>
                    <a:pt x="3713" y="54532"/>
                    <a:pt x="3223" y="57377"/>
                    <a:pt x="2733" y="60467"/>
                  </a:cubicBezTo>
                  <a:lnTo>
                    <a:pt x="1960" y="65272"/>
                  </a:lnTo>
                  <a:cubicBezTo>
                    <a:pt x="1828" y="66101"/>
                    <a:pt x="1678" y="66949"/>
                    <a:pt x="1527" y="67778"/>
                  </a:cubicBezTo>
                  <a:lnTo>
                    <a:pt x="1470" y="68098"/>
                  </a:lnTo>
                  <a:lnTo>
                    <a:pt x="1414" y="68438"/>
                  </a:lnTo>
                  <a:lnTo>
                    <a:pt x="1301" y="69135"/>
                  </a:lnTo>
                  <a:lnTo>
                    <a:pt x="1094" y="70529"/>
                  </a:lnTo>
                  <a:cubicBezTo>
                    <a:pt x="1018" y="71000"/>
                    <a:pt x="943" y="71471"/>
                    <a:pt x="867" y="71942"/>
                  </a:cubicBezTo>
                  <a:lnTo>
                    <a:pt x="698" y="73374"/>
                  </a:lnTo>
                  <a:lnTo>
                    <a:pt x="528" y="74825"/>
                  </a:lnTo>
                  <a:lnTo>
                    <a:pt x="453" y="75560"/>
                  </a:lnTo>
                  <a:lnTo>
                    <a:pt x="396" y="76295"/>
                  </a:lnTo>
                  <a:lnTo>
                    <a:pt x="170" y="79272"/>
                  </a:lnTo>
                  <a:cubicBezTo>
                    <a:pt x="133" y="80290"/>
                    <a:pt x="114" y="81307"/>
                    <a:pt x="76" y="82325"/>
                  </a:cubicBezTo>
                  <a:cubicBezTo>
                    <a:pt x="1" y="86489"/>
                    <a:pt x="227" y="90653"/>
                    <a:pt x="754" y="94780"/>
                  </a:cubicBezTo>
                  <a:cubicBezTo>
                    <a:pt x="1282" y="98925"/>
                    <a:pt x="2130" y="103014"/>
                    <a:pt x="3317" y="107027"/>
                  </a:cubicBezTo>
                  <a:lnTo>
                    <a:pt x="3750" y="108497"/>
                  </a:lnTo>
                  <a:lnTo>
                    <a:pt x="3976" y="109232"/>
                  </a:lnTo>
                  <a:lnTo>
                    <a:pt x="4221" y="109948"/>
                  </a:lnTo>
                  <a:lnTo>
                    <a:pt x="5239" y="112793"/>
                  </a:lnTo>
                  <a:lnTo>
                    <a:pt x="6369" y="115544"/>
                  </a:lnTo>
                  <a:lnTo>
                    <a:pt x="6652" y="116223"/>
                  </a:lnTo>
                  <a:lnTo>
                    <a:pt x="6972" y="116882"/>
                  </a:lnTo>
                  <a:lnTo>
                    <a:pt x="7594" y="118182"/>
                  </a:lnTo>
                  <a:lnTo>
                    <a:pt x="8197" y="119482"/>
                  </a:lnTo>
                  <a:cubicBezTo>
                    <a:pt x="8386" y="119897"/>
                    <a:pt x="8631" y="120312"/>
                    <a:pt x="8838" y="120726"/>
                  </a:cubicBezTo>
                  <a:cubicBezTo>
                    <a:pt x="9290" y="121536"/>
                    <a:pt x="9723" y="122347"/>
                    <a:pt x="10157" y="123119"/>
                  </a:cubicBezTo>
                  <a:lnTo>
                    <a:pt x="11532" y="125380"/>
                  </a:lnTo>
                  <a:cubicBezTo>
                    <a:pt x="11758" y="125757"/>
                    <a:pt x="11966" y="126134"/>
                    <a:pt x="12211" y="126473"/>
                  </a:cubicBezTo>
                  <a:lnTo>
                    <a:pt x="12908" y="127509"/>
                  </a:lnTo>
                  <a:cubicBezTo>
                    <a:pt x="14152" y="129394"/>
                    <a:pt x="15489" y="131221"/>
                    <a:pt x="16921" y="133012"/>
                  </a:cubicBezTo>
                  <a:cubicBezTo>
                    <a:pt x="18372" y="134783"/>
                    <a:pt x="19899" y="136497"/>
                    <a:pt x="21519" y="138137"/>
                  </a:cubicBezTo>
                  <a:cubicBezTo>
                    <a:pt x="24798" y="141472"/>
                    <a:pt x="28434" y="144430"/>
                    <a:pt x="32391" y="146917"/>
                  </a:cubicBezTo>
                  <a:cubicBezTo>
                    <a:pt x="36424" y="149405"/>
                    <a:pt x="40739" y="151402"/>
                    <a:pt x="45242" y="152853"/>
                  </a:cubicBezTo>
                  <a:lnTo>
                    <a:pt x="46919" y="153399"/>
                  </a:lnTo>
                  <a:lnTo>
                    <a:pt x="48615" y="153870"/>
                  </a:lnTo>
                  <a:cubicBezTo>
                    <a:pt x="49180" y="154021"/>
                    <a:pt x="49745" y="154172"/>
                    <a:pt x="50311" y="154304"/>
                  </a:cubicBezTo>
                  <a:cubicBezTo>
                    <a:pt x="50876" y="154454"/>
                    <a:pt x="51441" y="154605"/>
                    <a:pt x="52007" y="154718"/>
                  </a:cubicBezTo>
                  <a:cubicBezTo>
                    <a:pt x="54268" y="155246"/>
                    <a:pt x="56529" y="155679"/>
                    <a:pt x="58809" y="156056"/>
                  </a:cubicBezTo>
                  <a:cubicBezTo>
                    <a:pt x="61070" y="156433"/>
                    <a:pt x="63350" y="156753"/>
                    <a:pt x="65592" y="157017"/>
                  </a:cubicBezTo>
                  <a:cubicBezTo>
                    <a:pt x="67853" y="157300"/>
                    <a:pt x="70096" y="157526"/>
                    <a:pt x="72338" y="157771"/>
                  </a:cubicBezTo>
                  <a:lnTo>
                    <a:pt x="79065" y="158411"/>
                  </a:lnTo>
                  <a:lnTo>
                    <a:pt x="82419" y="158732"/>
                  </a:lnTo>
                  <a:lnTo>
                    <a:pt x="85792" y="159033"/>
                  </a:lnTo>
                  <a:lnTo>
                    <a:pt x="92556" y="159617"/>
                  </a:lnTo>
                  <a:lnTo>
                    <a:pt x="99302" y="160126"/>
                  </a:lnTo>
                  <a:lnTo>
                    <a:pt x="102694" y="160371"/>
                  </a:lnTo>
                  <a:lnTo>
                    <a:pt x="106085" y="160578"/>
                  </a:lnTo>
                  <a:lnTo>
                    <a:pt x="112850" y="161012"/>
                  </a:lnTo>
                  <a:cubicBezTo>
                    <a:pt x="128604" y="161883"/>
                    <a:pt x="144416" y="162382"/>
                    <a:pt x="160097" y="162382"/>
                  </a:cubicBezTo>
                  <a:cubicBezTo>
                    <a:pt x="162383" y="162382"/>
                    <a:pt x="164667" y="162371"/>
                    <a:pt x="166947" y="162350"/>
                  </a:cubicBezTo>
                  <a:cubicBezTo>
                    <a:pt x="175898" y="162293"/>
                    <a:pt x="184810" y="162029"/>
                    <a:pt x="193647" y="161690"/>
                  </a:cubicBezTo>
                  <a:cubicBezTo>
                    <a:pt x="198057" y="161464"/>
                    <a:pt x="202466" y="161294"/>
                    <a:pt x="206837" y="160993"/>
                  </a:cubicBezTo>
                  <a:cubicBezTo>
                    <a:pt x="209023" y="160861"/>
                    <a:pt x="211209" y="160748"/>
                    <a:pt x="213376" y="160578"/>
                  </a:cubicBezTo>
                  <a:lnTo>
                    <a:pt x="219895" y="160107"/>
                  </a:lnTo>
                  <a:lnTo>
                    <a:pt x="222251" y="159919"/>
                  </a:lnTo>
                  <a:cubicBezTo>
                    <a:pt x="223023" y="159862"/>
                    <a:pt x="223815" y="159787"/>
                    <a:pt x="224606" y="159712"/>
                  </a:cubicBezTo>
                  <a:lnTo>
                    <a:pt x="229317" y="159278"/>
                  </a:lnTo>
                  <a:cubicBezTo>
                    <a:pt x="232445" y="159014"/>
                    <a:pt x="235591" y="158694"/>
                    <a:pt x="238795" y="158298"/>
                  </a:cubicBezTo>
                  <a:cubicBezTo>
                    <a:pt x="241979" y="157903"/>
                    <a:pt x="245220" y="157432"/>
                    <a:pt x="248461" y="156753"/>
                  </a:cubicBezTo>
                  <a:cubicBezTo>
                    <a:pt x="249271" y="156584"/>
                    <a:pt x="250081" y="156414"/>
                    <a:pt x="250892" y="156207"/>
                  </a:cubicBezTo>
                  <a:cubicBezTo>
                    <a:pt x="251306" y="156113"/>
                    <a:pt x="251721" y="156018"/>
                    <a:pt x="252116" y="155924"/>
                  </a:cubicBezTo>
                  <a:lnTo>
                    <a:pt x="253341" y="155585"/>
                  </a:lnTo>
                  <a:cubicBezTo>
                    <a:pt x="254151" y="155378"/>
                    <a:pt x="254962" y="155114"/>
                    <a:pt x="255772" y="154888"/>
                  </a:cubicBezTo>
                  <a:lnTo>
                    <a:pt x="256997" y="154492"/>
                  </a:lnTo>
                  <a:cubicBezTo>
                    <a:pt x="257392" y="154360"/>
                    <a:pt x="257807" y="154228"/>
                    <a:pt x="258203" y="154078"/>
                  </a:cubicBezTo>
                  <a:lnTo>
                    <a:pt x="259371" y="153644"/>
                  </a:lnTo>
                  <a:cubicBezTo>
                    <a:pt x="259785" y="153494"/>
                    <a:pt x="260181" y="153324"/>
                    <a:pt x="260577" y="153173"/>
                  </a:cubicBezTo>
                  <a:cubicBezTo>
                    <a:pt x="261368" y="152853"/>
                    <a:pt x="262160" y="152495"/>
                    <a:pt x="262951" y="152137"/>
                  </a:cubicBezTo>
                  <a:cubicBezTo>
                    <a:pt x="263347" y="151967"/>
                    <a:pt x="263742" y="151760"/>
                    <a:pt x="264138" y="151572"/>
                  </a:cubicBezTo>
                  <a:cubicBezTo>
                    <a:pt x="264515" y="151364"/>
                    <a:pt x="264911" y="151176"/>
                    <a:pt x="265306" y="150969"/>
                  </a:cubicBezTo>
                  <a:lnTo>
                    <a:pt x="266456" y="150328"/>
                  </a:lnTo>
                  <a:lnTo>
                    <a:pt x="267040" y="149989"/>
                  </a:lnTo>
                  <a:cubicBezTo>
                    <a:pt x="267228" y="149895"/>
                    <a:pt x="267417" y="149763"/>
                    <a:pt x="267605" y="149650"/>
                  </a:cubicBezTo>
                  <a:lnTo>
                    <a:pt x="268736" y="148952"/>
                  </a:lnTo>
                  <a:cubicBezTo>
                    <a:pt x="269094" y="148707"/>
                    <a:pt x="269471" y="148463"/>
                    <a:pt x="269829" y="148199"/>
                  </a:cubicBezTo>
                  <a:cubicBezTo>
                    <a:pt x="270187" y="147935"/>
                    <a:pt x="270563" y="147709"/>
                    <a:pt x="270903" y="147426"/>
                  </a:cubicBezTo>
                  <a:lnTo>
                    <a:pt x="271977" y="146635"/>
                  </a:lnTo>
                  <a:cubicBezTo>
                    <a:pt x="272335" y="146371"/>
                    <a:pt x="272674" y="146069"/>
                    <a:pt x="273013" y="145787"/>
                  </a:cubicBezTo>
                  <a:lnTo>
                    <a:pt x="274030" y="144920"/>
                  </a:lnTo>
                  <a:lnTo>
                    <a:pt x="275010" y="143997"/>
                  </a:lnTo>
                  <a:lnTo>
                    <a:pt x="275500" y="143526"/>
                  </a:lnTo>
                  <a:cubicBezTo>
                    <a:pt x="275651" y="143394"/>
                    <a:pt x="275802" y="143224"/>
                    <a:pt x="275971" y="143055"/>
                  </a:cubicBezTo>
                  <a:lnTo>
                    <a:pt x="276913" y="142094"/>
                  </a:lnTo>
                  <a:cubicBezTo>
                    <a:pt x="277215" y="141773"/>
                    <a:pt x="277498" y="141397"/>
                    <a:pt x="277799" y="141057"/>
                  </a:cubicBezTo>
                  <a:lnTo>
                    <a:pt x="278251" y="140549"/>
                  </a:lnTo>
                  <a:lnTo>
                    <a:pt x="278477" y="140285"/>
                  </a:lnTo>
                  <a:lnTo>
                    <a:pt x="278685" y="140021"/>
                  </a:lnTo>
                  <a:lnTo>
                    <a:pt x="279514" y="138928"/>
                  </a:lnTo>
                  <a:cubicBezTo>
                    <a:pt x="279796" y="138570"/>
                    <a:pt x="280041" y="138174"/>
                    <a:pt x="280305" y="137798"/>
                  </a:cubicBezTo>
                  <a:cubicBezTo>
                    <a:pt x="280550" y="137421"/>
                    <a:pt x="280833" y="137044"/>
                    <a:pt x="281059" y="136648"/>
                  </a:cubicBezTo>
                  <a:lnTo>
                    <a:pt x="281775" y="135442"/>
                  </a:lnTo>
                  <a:lnTo>
                    <a:pt x="282114" y="134839"/>
                  </a:lnTo>
                  <a:lnTo>
                    <a:pt x="282434" y="134217"/>
                  </a:lnTo>
                  <a:lnTo>
                    <a:pt x="283056" y="132955"/>
                  </a:lnTo>
                  <a:cubicBezTo>
                    <a:pt x="283245" y="132540"/>
                    <a:pt x="283414" y="132088"/>
                    <a:pt x="283584" y="131655"/>
                  </a:cubicBezTo>
                  <a:cubicBezTo>
                    <a:pt x="283979" y="130807"/>
                    <a:pt x="284243" y="129884"/>
                    <a:pt x="284526" y="128998"/>
                  </a:cubicBezTo>
                  <a:cubicBezTo>
                    <a:pt x="284620" y="128791"/>
                    <a:pt x="284677" y="128546"/>
                    <a:pt x="284733" y="128320"/>
                  </a:cubicBezTo>
                  <a:lnTo>
                    <a:pt x="284903" y="127623"/>
                  </a:lnTo>
                  <a:lnTo>
                    <a:pt x="285072" y="126925"/>
                  </a:lnTo>
                  <a:cubicBezTo>
                    <a:pt x="285129" y="126699"/>
                    <a:pt x="285185" y="126454"/>
                    <a:pt x="285223" y="126228"/>
                  </a:cubicBezTo>
                  <a:cubicBezTo>
                    <a:pt x="285393" y="125286"/>
                    <a:pt x="285543" y="124344"/>
                    <a:pt x="285638" y="123402"/>
                  </a:cubicBezTo>
                  <a:cubicBezTo>
                    <a:pt x="285977" y="119671"/>
                    <a:pt x="285656" y="115902"/>
                    <a:pt x="284714" y="112285"/>
                  </a:cubicBezTo>
                  <a:cubicBezTo>
                    <a:pt x="283791" y="108799"/>
                    <a:pt x="282397" y="105445"/>
                    <a:pt x="280569" y="102336"/>
                  </a:cubicBezTo>
                  <a:cubicBezTo>
                    <a:pt x="278817" y="99283"/>
                    <a:pt x="276706" y="96457"/>
                    <a:pt x="274313" y="93894"/>
                  </a:cubicBezTo>
                  <a:cubicBezTo>
                    <a:pt x="273126" y="92613"/>
                    <a:pt x="271882" y="91388"/>
                    <a:pt x="270563" y="90239"/>
                  </a:cubicBezTo>
                  <a:cubicBezTo>
                    <a:pt x="270243" y="89956"/>
                    <a:pt x="269904" y="89673"/>
                    <a:pt x="269565" y="89391"/>
                  </a:cubicBezTo>
                  <a:cubicBezTo>
                    <a:pt x="269226" y="89127"/>
                    <a:pt x="268905" y="88863"/>
                    <a:pt x="268566" y="88599"/>
                  </a:cubicBezTo>
                  <a:lnTo>
                    <a:pt x="267549" y="87808"/>
                  </a:lnTo>
                  <a:lnTo>
                    <a:pt x="266531" y="87054"/>
                  </a:lnTo>
                  <a:cubicBezTo>
                    <a:pt x="261048" y="83041"/>
                    <a:pt x="255150" y="80007"/>
                    <a:pt x="249346" y="77294"/>
                  </a:cubicBezTo>
                  <a:cubicBezTo>
                    <a:pt x="246445" y="75956"/>
                    <a:pt x="243543" y="74675"/>
                    <a:pt x="240698" y="73412"/>
                  </a:cubicBezTo>
                  <a:cubicBezTo>
                    <a:pt x="239266" y="72771"/>
                    <a:pt x="237852" y="72131"/>
                    <a:pt x="236458" y="71509"/>
                  </a:cubicBezTo>
                  <a:cubicBezTo>
                    <a:pt x="235064" y="70868"/>
                    <a:pt x="233707" y="70209"/>
                    <a:pt x="232350" y="69549"/>
                  </a:cubicBezTo>
                  <a:cubicBezTo>
                    <a:pt x="230485" y="68626"/>
                    <a:pt x="228638" y="67684"/>
                    <a:pt x="226848" y="66666"/>
                  </a:cubicBezTo>
                  <a:cubicBezTo>
                    <a:pt x="225944" y="66177"/>
                    <a:pt x="225077" y="65649"/>
                    <a:pt x="224210" y="65121"/>
                  </a:cubicBezTo>
                  <a:lnTo>
                    <a:pt x="222910" y="64311"/>
                  </a:lnTo>
                  <a:lnTo>
                    <a:pt x="222269" y="63897"/>
                  </a:lnTo>
                  <a:lnTo>
                    <a:pt x="221648" y="63482"/>
                  </a:lnTo>
                  <a:cubicBezTo>
                    <a:pt x="218331" y="61277"/>
                    <a:pt x="215298" y="58696"/>
                    <a:pt x="212603" y="55775"/>
                  </a:cubicBezTo>
                  <a:lnTo>
                    <a:pt x="211661" y="54682"/>
                  </a:lnTo>
                  <a:lnTo>
                    <a:pt x="211416" y="54400"/>
                  </a:lnTo>
                  <a:lnTo>
                    <a:pt x="211209" y="54117"/>
                  </a:lnTo>
                  <a:lnTo>
                    <a:pt x="210757" y="53533"/>
                  </a:lnTo>
                  <a:cubicBezTo>
                    <a:pt x="210154" y="52779"/>
                    <a:pt x="209664" y="51969"/>
                    <a:pt x="209098" y="51178"/>
                  </a:cubicBezTo>
                  <a:cubicBezTo>
                    <a:pt x="208062" y="49501"/>
                    <a:pt x="207139" y="47767"/>
                    <a:pt x="206310" y="45958"/>
                  </a:cubicBezTo>
                  <a:cubicBezTo>
                    <a:pt x="205481" y="44112"/>
                    <a:pt x="204689" y="42152"/>
                    <a:pt x="203936" y="40155"/>
                  </a:cubicBezTo>
                  <a:cubicBezTo>
                    <a:pt x="203182" y="38139"/>
                    <a:pt x="202409" y="36047"/>
                    <a:pt x="201599" y="33937"/>
                  </a:cubicBezTo>
                  <a:cubicBezTo>
                    <a:pt x="200789" y="31826"/>
                    <a:pt x="199884" y="29659"/>
                    <a:pt x="198848" y="27511"/>
                  </a:cubicBezTo>
                  <a:lnTo>
                    <a:pt x="198452" y="26701"/>
                  </a:lnTo>
                  <a:lnTo>
                    <a:pt x="198264" y="26287"/>
                  </a:lnTo>
                  <a:lnTo>
                    <a:pt x="198038" y="25891"/>
                  </a:lnTo>
                  <a:lnTo>
                    <a:pt x="197171" y="24289"/>
                  </a:lnTo>
                  <a:cubicBezTo>
                    <a:pt x="196530" y="23234"/>
                    <a:pt x="195909" y="22160"/>
                    <a:pt x="195174" y="21142"/>
                  </a:cubicBezTo>
                  <a:cubicBezTo>
                    <a:pt x="193742" y="19070"/>
                    <a:pt x="192102" y="17148"/>
                    <a:pt x="190293" y="15395"/>
                  </a:cubicBezTo>
                  <a:cubicBezTo>
                    <a:pt x="188503" y="13662"/>
                    <a:pt x="186563" y="12098"/>
                    <a:pt x="184490" y="10722"/>
                  </a:cubicBezTo>
                  <a:cubicBezTo>
                    <a:pt x="180401" y="7990"/>
                    <a:pt x="175954" y="6031"/>
                    <a:pt x="171488" y="4561"/>
                  </a:cubicBezTo>
                  <a:cubicBezTo>
                    <a:pt x="167098" y="3167"/>
                    <a:pt x="162613" y="2149"/>
                    <a:pt x="158053" y="1508"/>
                  </a:cubicBezTo>
                  <a:cubicBezTo>
                    <a:pt x="153569" y="849"/>
                    <a:pt x="149141" y="491"/>
                    <a:pt x="144788" y="284"/>
                  </a:cubicBezTo>
                  <a:cubicBezTo>
                    <a:pt x="143695" y="227"/>
                    <a:pt x="142602" y="171"/>
                    <a:pt x="141528" y="152"/>
                  </a:cubicBezTo>
                  <a:lnTo>
                    <a:pt x="138306" y="76"/>
                  </a:lnTo>
                  <a:lnTo>
                    <a:pt x="135103" y="1"/>
                  </a:lnTo>
                  <a:lnTo>
                    <a:pt x="131919" y="1"/>
                  </a:lnTo>
                  <a:cubicBezTo>
                    <a:pt x="131668" y="0"/>
                    <a:pt x="131418" y="0"/>
                    <a:pt x="131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54" y="1269955"/>
            <a:ext cx="3283996" cy="2232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77554" y="480543"/>
            <a:ext cx="3775393" cy="6617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700" dirty="0">
                <a:solidFill>
                  <a:schemeClr val="bg1"/>
                </a:solidFill>
                <a:latin typeface="Squada One"/>
                <a:ea typeface="Squada One"/>
                <a:cs typeface="Squada One"/>
                <a:sym typeface="Squada One"/>
              </a:rPr>
              <a:t>Fowler’s Position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4693222" y="1234677"/>
            <a:ext cx="3698320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Promotes lung expansion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Useful for NGT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Prepare for walking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Poor neck 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alignment.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 a 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footboard.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Etymology.</a:t>
            </a:r>
          </a:p>
        </p:txBody>
      </p:sp>
    </p:spTree>
    <p:extLst>
      <p:ext uri="{BB962C8B-B14F-4D97-AF65-F5344CB8AC3E}">
        <p14:creationId xmlns:p14="http://schemas.microsoft.com/office/powerpoint/2010/main" val="52905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35"/>
          <p:cNvSpPr txBox="1">
            <a:spLocks noGrp="1"/>
          </p:cNvSpPr>
          <p:nvPr>
            <p:ph type="body" idx="1"/>
          </p:nvPr>
        </p:nvSpPr>
        <p:spPr>
          <a:xfrm>
            <a:off x="421378" y="986532"/>
            <a:ext cx="4675800" cy="120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2400" dirty="0" smtClean="0"/>
              <a:t>Bed boards </a:t>
            </a:r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2400" dirty="0" smtClean="0"/>
              <a:t>Foot boots</a:t>
            </a:r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2400" dirty="0" smtClean="0"/>
              <a:t>Hand rolls</a:t>
            </a:r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2400" dirty="0" err="1" smtClean="0"/>
              <a:t>Hand_wrist</a:t>
            </a:r>
            <a:r>
              <a:rPr lang="en-US" sz="2400" dirty="0" smtClean="0"/>
              <a:t> splints</a:t>
            </a:r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2400" dirty="0" smtClean="0"/>
              <a:t>Pillows </a:t>
            </a:r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2400" dirty="0" smtClean="0"/>
              <a:t>Sandbags</a:t>
            </a:r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2400" dirty="0" smtClean="0"/>
              <a:t>Side rails </a:t>
            </a:r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2400" dirty="0" smtClean="0"/>
              <a:t>Trochanter rolls</a:t>
            </a:r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2400" dirty="0" smtClean="0"/>
              <a:t>Wedge pillows </a:t>
            </a:r>
            <a:endParaRPr sz="2400" dirty="0"/>
          </a:p>
        </p:txBody>
      </p:sp>
      <p:sp>
        <p:nvSpPr>
          <p:cNvPr id="1064" name="Google Shape;1064;p35"/>
          <p:cNvSpPr txBox="1">
            <a:spLocks noGrp="1"/>
          </p:cNvSpPr>
          <p:nvPr>
            <p:ph type="title"/>
          </p:nvPr>
        </p:nvSpPr>
        <p:spPr>
          <a:xfrm>
            <a:off x="421378" y="180027"/>
            <a:ext cx="8152169" cy="89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smtClean="0">
                <a:solidFill>
                  <a:schemeClr val="bg1"/>
                </a:solidFill>
              </a:rPr>
              <a:t>S</a:t>
            </a:r>
            <a:r>
              <a:rPr lang="es" sz="3600" dirty="0" smtClean="0">
                <a:solidFill>
                  <a:schemeClr val="bg1"/>
                </a:solidFill>
              </a:rPr>
              <a:t>upport devices for patient positioning </a:t>
            </a:r>
            <a:endParaRPr sz="36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5946" y="2946063"/>
            <a:ext cx="1937305" cy="186525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69" y="297499"/>
            <a:ext cx="6560191" cy="4636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4076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09" name="Google Shape;3909;p54"/>
          <p:cNvGrpSpPr/>
          <p:nvPr/>
        </p:nvGrpSpPr>
        <p:grpSpPr>
          <a:xfrm rot="-9221188" flipH="1">
            <a:off x="1008955" y="-10028"/>
            <a:ext cx="6619609" cy="5199632"/>
            <a:chOff x="235075" y="777725"/>
            <a:chExt cx="7297285" cy="4132775"/>
          </a:xfrm>
          <a:solidFill>
            <a:schemeClr val="accent3">
              <a:lumMod val="75000"/>
            </a:schemeClr>
          </a:solidFill>
        </p:grpSpPr>
        <p:sp>
          <p:nvSpPr>
            <p:cNvPr id="3910" name="Google Shape;3910;p54"/>
            <p:cNvSpPr/>
            <p:nvPr/>
          </p:nvSpPr>
          <p:spPr>
            <a:xfrm>
              <a:off x="452960" y="845155"/>
              <a:ext cx="7079400" cy="3826525"/>
            </a:xfrm>
            <a:custGeom>
              <a:avLst/>
              <a:gdLst/>
              <a:ahLst/>
              <a:cxnLst/>
              <a:rect l="l" t="t" r="r" b="b"/>
              <a:pathLst>
                <a:path w="283176" h="153061" extrusionOk="0">
                  <a:moveTo>
                    <a:pt x="168404" y="0"/>
                  </a:moveTo>
                  <a:cubicBezTo>
                    <a:pt x="157709" y="0"/>
                    <a:pt x="146666" y="1269"/>
                    <a:pt x="137470" y="1958"/>
                  </a:cubicBezTo>
                  <a:cubicBezTo>
                    <a:pt x="99769" y="4776"/>
                    <a:pt x="61970" y="14736"/>
                    <a:pt x="30657" y="36550"/>
                  </a:cubicBezTo>
                  <a:cubicBezTo>
                    <a:pt x="16422" y="46461"/>
                    <a:pt x="2915" y="60284"/>
                    <a:pt x="1336" y="77580"/>
                  </a:cubicBezTo>
                  <a:cubicBezTo>
                    <a:pt x="0" y="92204"/>
                    <a:pt x="7774" y="106560"/>
                    <a:pt x="18778" y="116301"/>
                  </a:cubicBezTo>
                  <a:cubicBezTo>
                    <a:pt x="29807" y="126043"/>
                    <a:pt x="43726" y="131800"/>
                    <a:pt x="57670" y="136415"/>
                  </a:cubicBezTo>
                  <a:cubicBezTo>
                    <a:pt x="91058" y="147472"/>
                    <a:pt x="125903" y="153060"/>
                    <a:pt x="160873" y="153060"/>
                  </a:cubicBezTo>
                  <a:cubicBezTo>
                    <a:pt x="176382" y="153060"/>
                    <a:pt x="191917" y="151961"/>
                    <a:pt x="207359" y="149752"/>
                  </a:cubicBezTo>
                  <a:cubicBezTo>
                    <a:pt x="222226" y="147614"/>
                    <a:pt x="237360" y="144286"/>
                    <a:pt x="249871" y="135929"/>
                  </a:cubicBezTo>
                  <a:cubicBezTo>
                    <a:pt x="275062" y="119095"/>
                    <a:pt x="283175" y="80398"/>
                    <a:pt x="265102" y="56057"/>
                  </a:cubicBezTo>
                  <a:cubicBezTo>
                    <a:pt x="255968" y="43789"/>
                    <a:pt x="242097" y="36137"/>
                    <a:pt x="229125" y="28024"/>
                  </a:cubicBezTo>
                  <a:cubicBezTo>
                    <a:pt x="217003" y="20420"/>
                    <a:pt x="204881" y="7643"/>
                    <a:pt x="191278" y="3027"/>
                  </a:cubicBezTo>
                  <a:cubicBezTo>
                    <a:pt x="184502" y="737"/>
                    <a:pt x="176554" y="0"/>
                    <a:pt x="1684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1" name="Google Shape;3911;p54"/>
            <p:cNvSpPr/>
            <p:nvPr/>
          </p:nvSpPr>
          <p:spPr>
            <a:xfrm>
              <a:off x="235075" y="777725"/>
              <a:ext cx="7126775" cy="4132775"/>
            </a:xfrm>
            <a:custGeom>
              <a:avLst/>
              <a:gdLst/>
              <a:ahLst/>
              <a:cxnLst/>
              <a:rect l="l" t="t" r="r" b="b"/>
              <a:pathLst>
                <a:path w="285071" h="165311" extrusionOk="0">
                  <a:moveTo>
                    <a:pt x="193683" y="2310"/>
                  </a:moveTo>
                  <a:lnTo>
                    <a:pt x="194120" y="2431"/>
                  </a:lnTo>
                  <a:lnTo>
                    <a:pt x="194557" y="2553"/>
                  </a:lnTo>
                  <a:lnTo>
                    <a:pt x="195456" y="2820"/>
                  </a:lnTo>
                  <a:lnTo>
                    <a:pt x="196198" y="3047"/>
                  </a:lnTo>
                  <a:lnTo>
                    <a:pt x="196198" y="3047"/>
                  </a:lnTo>
                  <a:cubicBezTo>
                    <a:pt x="196113" y="3020"/>
                    <a:pt x="196027" y="2993"/>
                    <a:pt x="195942" y="2966"/>
                  </a:cubicBezTo>
                  <a:lnTo>
                    <a:pt x="194825" y="2626"/>
                  </a:lnTo>
                  <a:cubicBezTo>
                    <a:pt x="194436" y="2504"/>
                    <a:pt x="194072" y="2383"/>
                    <a:pt x="193683" y="2310"/>
                  </a:cubicBezTo>
                  <a:close/>
                  <a:moveTo>
                    <a:pt x="196198" y="3047"/>
                  </a:moveTo>
                  <a:cubicBezTo>
                    <a:pt x="196309" y="3081"/>
                    <a:pt x="196421" y="3115"/>
                    <a:pt x="196532" y="3149"/>
                  </a:cubicBezTo>
                  <a:lnTo>
                    <a:pt x="196532" y="3149"/>
                  </a:lnTo>
                  <a:lnTo>
                    <a:pt x="196198" y="3047"/>
                  </a:lnTo>
                  <a:close/>
                  <a:moveTo>
                    <a:pt x="196532" y="3149"/>
                  </a:moveTo>
                  <a:lnTo>
                    <a:pt x="197205" y="3354"/>
                  </a:lnTo>
                  <a:cubicBezTo>
                    <a:pt x="197213" y="3356"/>
                    <a:pt x="197220" y="3358"/>
                    <a:pt x="197228" y="3360"/>
                  </a:cubicBezTo>
                  <a:lnTo>
                    <a:pt x="197228" y="3360"/>
                  </a:lnTo>
                  <a:cubicBezTo>
                    <a:pt x="196996" y="3288"/>
                    <a:pt x="196764" y="3219"/>
                    <a:pt x="196532" y="3149"/>
                  </a:cubicBezTo>
                  <a:close/>
                  <a:moveTo>
                    <a:pt x="197228" y="3360"/>
                  </a:moveTo>
                  <a:lnTo>
                    <a:pt x="197228" y="3360"/>
                  </a:lnTo>
                  <a:cubicBezTo>
                    <a:pt x="197350" y="3398"/>
                    <a:pt x="197472" y="3437"/>
                    <a:pt x="197593" y="3477"/>
                  </a:cubicBezTo>
                  <a:lnTo>
                    <a:pt x="197593" y="3477"/>
                  </a:lnTo>
                  <a:cubicBezTo>
                    <a:pt x="197473" y="3434"/>
                    <a:pt x="197353" y="3392"/>
                    <a:pt x="197228" y="3360"/>
                  </a:cubicBezTo>
                  <a:close/>
                  <a:moveTo>
                    <a:pt x="197593" y="3477"/>
                  </a:moveTo>
                  <a:lnTo>
                    <a:pt x="197593" y="3477"/>
                  </a:lnTo>
                  <a:cubicBezTo>
                    <a:pt x="197745" y="3533"/>
                    <a:pt x="197897" y="3593"/>
                    <a:pt x="198055" y="3646"/>
                  </a:cubicBezTo>
                  <a:lnTo>
                    <a:pt x="198930" y="3986"/>
                  </a:lnTo>
                  <a:cubicBezTo>
                    <a:pt x="199513" y="4205"/>
                    <a:pt x="200096" y="4423"/>
                    <a:pt x="200655" y="4666"/>
                  </a:cubicBezTo>
                  <a:cubicBezTo>
                    <a:pt x="200971" y="4803"/>
                    <a:pt x="201287" y="4943"/>
                    <a:pt x="201601" y="5085"/>
                  </a:cubicBezTo>
                  <a:lnTo>
                    <a:pt x="201601" y="5085"/>
                  </a:lnTo>
                  <a:lnTo>
                    <a:pt x="200412" y="4545"/>
                  </a:lnTo>
                  <a:lnTo>
                    <a:pt x="198201" y="3694"/>
                  </a:lnTo>
                  <a:cubicBezTo>
                    <a:pt x="197999" y="3616"/>
                    <a:pt x="197796" y="3545"/>
                    <a:pt x="197593" y="3477"/>
                  </a:cubicBezTo>
                  <a:close/>
                  <a:moveTo>
                    <a:pt x="201601" y="5085"/>
                  </a:moveTo>
                  <a:lnTo>
                    <a:pt x="201792" y="5172"/>
                  </a:lnTo>
                  <a:lnTo>
                    <a:pt x="201792" y="5172"/>
                  </a:lnTo>
                  <a:cubicBezTo>
                    <a:pt x="201728" y="5143"/>
                    <a:pt x="201665" y="5114"/>
                    <a:pt x="201601" y="5085"/>
                  </a:cubicBezTo>
                  <a:close/>
                  <a:moveTo>
                    <a:pt x="201792" y="5172"/>
                  </a:moveTo>
                  <a:cubicBezTo>
                    <a:pt x="202347" y="5425"/>
                    <a:pt x="202898" y="5687"/>
                    <a:pt x="203447" y="5957"/>
                  </a:cubicBezTo>
                  <a:lnTo>
                    <a:pt x="203447" y="5957"/>
                  </a:lnTo>
                  <a:cubicBezTo>
                    <a:pt x="203149" y="5808"/>
                    <a:pt x="202850" y="5661"/>
                    <a:pt x="202550" y="5516"/>
                  </a:cubicBezTo>
                  <a:lnTo>
                    <a:pt x="201792" y="5172"/>
                  </a:lnTo>
                  <a:close/>
                  <a:moveTo>
                    <a:pt x="203447" y="5957"/>
                  </a:moveTo>
                  <a:cubicBezTo>
                    <a:pt x="205025" y="6746"/>
                    <a:pt x="206570" y="7594"/>
                    <a:pt x="208082" y="8506"/>
                  </a:cubicBezTo>
                  <a:lnTo>
                    <a:pt x="208082" y="8506"/>
                  </a:lnTo>
                  <a:cubicBezTo>
                    <a:pt x="207745" y="8301"/>
                    <a:pt x="207407" y="8098"/>
                    <a:pt x="207068" y="7897"/>
                  </a:cubicBezTo>
                  <a:cubicBezTo>
                    <a:pt x="205877" y="7204"/>
                    <a:pt x="204670" y="6559"/>
                    <a:pt x="203447" y="5957"/>
                  </a:cubicBezTo>
                  <a:close/>
                  <a:moveTo>
                    <a:pt x="208082" y="8506"/>
                  </a:moveTo>
                  <a:cubicBezTo>
                    <a:pt x="208378" y="8686"/>
                    <a:pt x="208674" y="8868"/>
                    <a:pt x="208969" y="9051"/>
                  </a:cubicBezTo>
                  <a:lnTo>
                    <a:pt x="208969" y="9051"/>
                  </a:lnTo>
                  <a:cubicBezTo>
                    <a:pt x="208675" y="8867"/>
                    <a:pt x="208379" y="8685"/>
                    <a:pt x="208082" y="8506"/>
                  </a:cubicBezTo>
                  <a:close/>
                  <a:moveTo>
                    <a:pt x="274827" y="94613"/>
                  </a:moveTo>
                  <a:cubicBezTo>
                    <a:pt x="274825" y="94672"/>
                    <a:pt x="274822" y="94731"/>
                    <a:pt x="274819" y="94790"/>
                  </a:cubicBezTo>
                  <a:lnTo>
                    <a:pt x="274827" y="94613"/>
                  </a:lnTo>
                  <a:close/>
                  <a:moveTo>
                    <a:pt x="182036" y="164515"/>
                  </a:moveTo>
                  <a:cubicBezTo>
                    <a:pt x="182009" y="164557"/>
                    <a:pt x="182151" y="164591"/>
                    <a:pt x="182606" y="164606"/>
                  </a:cubicBezTo>
                  <a:cubicBezTo>
                    <a:pt x="182112" y="164589"/>
                    <a:pt x="181975" y="164562"/>
                    <a:pt x="182036" y="164515"/>
                  </a:cubicBezTo>
                  <a:close/>
                  <a:moveTo>
                    <a:pt x="171889" y="1"/>
                  </a:moveTo>
                  <a:cubicBezTo>
                    <a:pt x="169431" y="1"/>
                    <a:pt x="166985" y="62"/>
                    <a:pt x="164556" y="148"/>
                  </a:cubicBezTo>
                  <a:cubicBezTo>
                    <a:pt x="156370" y="512"/>
                    <a:pt x="148378" y="1314"/>
                    <a:pt x="140483" y="1872"/>
                  </a:cubicBezTo>
                  <a:cubicBezTo>
                    <a:pt x="132321" y="2456"/>
                    <a:pt x="124183" y="3379"/>
                    <a:pt x="116020" y="4666"/>
                  </a:cubicBezTo>
                  <a:lnTo>
                    <a:pt x="112960" y="5128"/>
                  </a:lnTo>
                  <a:cubicBezTo>
                    <a:pt x="111964" y="5298"/>
                    <a:pt x="110943" y="5516"/>
                    <a:pt x="109923" y="5686"/>
                  </a:cubicBezTo>
                  <a:lnTo>
                    <a:pt x="106887" y="6269"/>
                  </a:lnTo>
                  <a:lnTo>
                    <a:pt x="105380" y="6537"/>
                  </a:lnTo>
                  <a:lnTo>
                    <a:pt x="103850" y="6877"/>
                  </a:lnTo>
                  <a:cubicBezTo>
                    <a:pt x="101834" y="7314"/>
                    <a:pt x="99817" y="7727"/>
                    <a:pt x="97777" y="8188"/>
                  </a:cubicBezTo>
                  <a:lnTo>
                    <a:pt x="91704" y="9719"/>
                  </a:lnTo>
                  <a:cubicBezTo>
                    <a:pt x="90878" y="9913"/>
                    <a:pt x="90052" y="10180"/>
                    <a:pt x="89226" y="10423"/>
                  </a:cubicBezTo>
                  <a:lnTo>
                    <a:pt x="86797" y="11128"/>
                  </a:lnTo>
                  <a:lnTo>
                    <a:pt x="84416" y="11857"/>
                  </a:lnTo>
                  <a:cubicBezTo>
                    <a:pt x="83615" y="12099"/>
                    <a:pt x="82861" y="12391"/>
                    <a:pt x="82108" y="12634"/>
                  </a:cubicBezTo>
                  <a:lnTo>
                    <a:pt x="77614" y="14213"/>
                  </a:lnTo>
                  <a:cubicBezTo>
                    <a:pt x="76157" y="14747"/>
                    <a:pt x="74748" y="15355"/>
                    <a:pt x="73363" y="15889"/>
                  </a:cubicBezTo>
                  <a:lnTo>
                    <a:pt x="71323" y="16739"/>
                  </a:lnTo>
                  <a:lnTo>
                    <a:pt x="70327" y="17152"/>
                  </a:lnTo>
                  <a:lnTo>
                    <a:pt x="69331" y="17590"/>
                  </a:lnTo>
                  <a:lnTo>
                    <a:pt x="65517" y="19363"/>
                  </a:lnTo>
                  <a:lnTo>
                    <a:pt x="63671" y="20213"/>
                  </a:lnTo>
                  <a:lnTo>
                    <a:pt x="61922" y="21136"/>
                  </a:lnTo>
                  <a:lnTo>
                    <a:pt x="58521" y="22910"/>
                  </a:lnTo>
                  <a:lnTo>
                    <a:pt x="62772" y="21088"/>
                  </a:lnTo>
                  <a:lnTo>
                    <a:pt x="63841" y="20650"/>
                  </a:lnTo>
                  <a:lnTo>
                    <a:pt x="64909" y="20213"/>
                  </a:lnTo>
                  <a:lnTo>
                    <a:pt x="67072" y="19387"/>
                  </a:lnTo>
                  <a:lnTo>
                    <a:pt x="69234" y="18561"/>
                  </a:lnTo>
                  <a:cubicBezTo>
                    <a:pt x="69962" y="18270"/>
                    <a:pt x="70691" y="17978"/>
                    <a:pt x="71420" y="17735"/>
                  </a:cubicBezTo>
                  <a:lnTo>
                    <a:pt x="75817" y="16229"/>
                  </a:lnTo>
                  <a:cubicBezTo>
                    <a:pt x="76545" y="15962"/>
                    <a:pt x="77274" y="15695"/>
                    <a:pt x="78027" y="15476"/>
                  </a:cubicBezTo>
                  <a:lnTo>
                    <a:pt x="80238" y="14796"/>
                  </a:lnTo>
                  <a:cubicBezTo>
                    <a:pt x="81720" y="14334"/>
                    <a:pt x="83202" y="13873"/>
                    <a:pt x="84708" y="13411"/>
                  </a:cubicBezTo>
                  <a:lnTo>
                    <a:pt x="89202" y="12172"/>
                  </a:lnTo>
                  <a:lnTo>
                    <a:pt x="91461" y="11565"/>
                  </a:lnTo>
                  <a:lnTo>
                    <a:pt x="93744" y="11031"/>
                  </a:lnTo>
                  <a:lnTo>
                    <a:pt x="98287" y="9913"/>
                  </a:lnTo>
                  <a:cubicBezTo>
                    <a:pt x="99817" y="9597"/>
                    <a:pt x="101372" y="9282"/>
                    <a:pt x="102878" y="8942"/>
                  </a:cubicBezTo>
                  <a:lnTo>
                    <a:pt x="105186" y="8480"/>
                  </a:lnTo>
                  <a:cubicBezTo>
                    <a:pt x="105963" y="8310"/>
                    <a:pt x="106716" y="8188"/>
                    <a:pt x="107494" y="8043"/>
                  </a:cubicBezTo>
                  <a:lnTo>
                    <a:pt x="112134" y="7217"/>
                  </a:lnTo>
                  <a:cubicBezTo>
                    <a:pt x="118328" y="6197"/>
                    <a:pt x="124547" y="5322"/>
                    <a:pt x="130839" y="4715"/>
                  </a:cubicBezTo>
                  <a:lnTo>
                    <a:pt x="133195" y="4472"/>
                  </a:lnTo>
                  <a:lnTo>
                    <a:pt x="134361" y="4350"/>
                  </a:lnTo>
                  <a:lnTo>
                    <a:pt x="135551" y="4277"/>
                  </a:lnTo>
                  <a:lnTo>
                    <a:pt x="140264" y="3913"/>
                  </a:lnTo>
                  <a:lnTo>
                    <a:pt x="141454" y="3816"/>
                  </a:lnTo>
                  <a:lnTo>
                    <a:pt x="142596" y="3743"/>
                  </a:lnTo>
                  <a:lnTo>
                    <a:pt x="144928" y="3573"/>
                  </a:lnTo>
                  <a:lnTo>
                    <a:pt x="149568" y="3209"/>
                  </a:lnTo>
                  <a:cubicBezTo>
                    <a:pt x="155811" y="2747"/>
                    <a:pt x="162151" y="2261"/>
                    <a:pt x="168589" y="2140"/>
                  </a:cubicBezTo>
                  <a:lnTo>
                    <a:pt x="171018" y="2115"/>
                  </a:lnTo>
                  <a:cubicBezTo>
                    <a:pt x="171419" y="2103"/>
                    <a:pt x="171820" y="2097"/>
                    <a:pt x="172224" y="2097"/>
                  </a:cubicBezTo>
                  <a:cubicBezTo>
                    <a:pt x="172628" y="2097"/>
                    <a:pt x="173034" y="2103"/>
                    <a:pt x="173447" y="2115"/>
                  </a:cubicBezTo>
                  <a:lnTo>
                    <a:pt x="175877" y="2164"/>
                  </a:lnTo>
                  <a:cubicBezTo>
                    <a:pt x="176678" y="2188"/>
                    <a:pt x="177504" y="2237"/>
                    <a:pt x="178330" y="2261"/>
                  </a:cubicBezTo>
                  <a:lnTo>
                    <a:pt x="179545" y="2334"/>
                  </a:lnTo>
                  <a:cubicBezTo>
                    <a:pt x="179958" y="2358"/>
                    <a:pt x="180346" y="2407"/>
                    <a:pt x="180759" y="2431"/>
                  </a:cubicBezTo>
                  <a:lnTo>
                    <a:pt x="183237" y="2650"/>
                  </a:lnTo>
                  <a:lnTo>
                    <a:pt x="185691" y="2941"/>
                  </a:lnTo>
                  <a:cubicBezTo>
                    <a:pt x="186104" y="2990"/>
                    <a:pt x="186517" y="3039"/>
                    <a:pt x="186930" y="3111"/>
                  </a:cubicBezTo>
                  <a:lnTo>
                    <a:pt x="188168" y="3330"/>
                  </a:lnTo>
                  <a:lnTo>
                    <a:pt x="189407" y="3549"/>
                  </a:lnTo>
                  <a:cubicBezTo>
                    <a:pt x="189820" y="3622"/>
                    <a:pt x="190233" y="3694"/>
                    <a:pt x="190646" y="3792"/>
                  </a:cubicBezTo>
                  <a:lnTo>
                    <a:pt x="193124" y="4350"/>
                  </a:lnTo>
                  <a:cubicBezTo>
                    <a:pt x="193537" y="4447"/>
                    <a:pt x="193950" y="4569"/>
                    <a:pt x="194363" y="4690"/>
                  </a:cubicBezTo>
                  <a:lnTo>
                    <a:pt x="195602" y="5079"/>
                  </a:lnTo>
                  <a:lnTo>
                    <a:pt x="196841" y="5443"/>
                  </a:lnTo>
                  <a:lnTo>
                    <a:pt x="198055" y="5905"/>
                  </a:lnTo>
                  <a:cubicBezTo>
                    <a:pt x="201238" y="7144"/>
                    <a:pt x="204299" y="8650"/>
                    <a:pt x="207189" y="10448"/>
                  </a:cubicBezTo>
                  <a:cubicBezTo>
                    <a:pt x="212898" y="13921"/>
                    <a:pt x="217975" y="17954"/>
                    <a:pt x="222955" y="21865"/>
                  </a:cubicBezTo>
                  <a:cubicBezTo>
                    <a:pt x="225433" y="23808"/>
                    <a:pt x="227911" y="25752"/>
                    <a:pt x="230388" y="27574"/>
                  </a:cubicBezTo>
                  <a:cubicBezTo>
                    <a:pt x="231020" y="28035"/>
                    <a:pt x="231627" y="28472"/>
                    <a:pt x="232259" y="28910"/>
                  </a:cubicBezTo>
                  <a:lnTo>
                    <a:pt x="233206" y="29566"/>
                  </a:lnTo>
                  <a:lnTo>
                    <a:pt x="234154" y="30173"/>
                  </a:lnTo>
                  <a:cubicBezTo>
                    <a:pt x="235368" y="30999"/>
                    <a:pt x="236753" y="31849"/>
                    <a:pt x="238065" y="32675"/>
                  </a:cubicBezTo>
                  <a:cubicBezTo>
                    <a:pt x="240761" y="34351"/>
                    <a:pt x="243482" y="36027"/>
                    <a:pt x="246178" y="37752"/>
                  </a:cubicBezTo>
                  <a:cubicBezTo>
                    <a:pt x="248875" y="39477"/>
                    <a:pt x="251571" y="41250"/>
                    <a:pt x="254243" y="43145"/>
                  </a:cubicBezTo>
                  <a:cubicBezTo>
                    <a:pt x="256891" y="45040"/>
                    <a:pt x="259491" y="47032"/>
                    <a:pt x="262017" y="49194"/>
                  </a:cubicBezTo>
                  <a:cubicBezTo>
                    <a:pt x="264543" y="51356"/>
                    <a:pt x="266924" y="53712"/>
                    <a:pt x="269135" y="56214"/>
                  </a:cubicBezTo>
                  <a:lnTo>
                    <a:pt x="269961" y="57161"/>
                  </a:lnTo>
                  <a:cubicBezTo>
                    <a:pt x="270228" y="57477"/>
                    <a:pt x="270495" y="57817"/>
                    <a:pt x="270762" y="58133"/>
                  </a:cubicBezTo>
                  <a:lnTo>
                    <a:pt x="272317" y="60125"/>
                  </a:lnTo>
                  <a:lnTo>
                    <a:pt x="273774" y="62239"/>
                  </a:lnTo>
                  <a:cubicBezTo>
                    <a:pt x="274017" y="62579"/>
                    <a:pt x="274236" y="62943"/>
                    <a:pt x="274455" y="63307"/>
                  </a:cubicBezTo>
                  <a:lnTo>
                    <a:pt x="275111" y="64401"/>
                  </a:lnTo>
                  <a:cubicBezTo>
                    <a:pt x="276811" y="67340"/>
                    <a:pt x="278269" y="70401"/>
                    <a:pt x="279410" y="73607"/>
                  </a:cubicBezTo>
                  <a:cubicBezTo>
                    <a:pt x="280528" y="76790"/>
                    <a:pt x="281354" y="80069"/>
                    <a:pt x="281864" y="83397"/>
                  </a:cubicBezTo>
                  <a:lnTo>
                    <a:pt x="282082" y="84636"/>
                  </a:lnTo>
                  <a:cubicBezTo>
                    <a:pt x="282155" y="85049"/>
                    <a:pt x="282180" y="85462"/>
                    <a:pt x="282228" y="85875"/>
                  </a:cubicBezTo>
                  <a:lnTo>
                    <a:pt x="282350" y="87138"/>
                  </a:lnTo>
                  <a:cubicBezTo>
                    <a:pt x="282398" y="87551"/>
                    <a:pt x="282447" y="87964"/>
                    <a:pt x="282471" y="88377"/>
                  </a:cubicBezTo>
                  <a:lnTo>
                    <a:pt x="282617" y="90879"/>
                  </a:lnTo>
                  <a:lnTo>
                    <a:pt x="282641" y="93381"/>
                  </a:lnTo>
                  <a:cubicBezTo>
                    <a:pt x="282593" y="100037"/>
                    <a:pt x="281524" y="106620"/>
                    <a:pt x="279459" y="112961"/>
                  </a:cubicBezTo>
                  <a:lnTo>
                    <a:pt x="279094" y="114127"/>
                  </a:lnTo>
                  <a:cubicBezTo>
                    <a:pt x="278973" y="114515"/>
                    <a:pt x="278803" y="114904"/>
                    <a:pt x="278657" y="115293"/>
                  </a:cubicBezTo>
                  <a:lnTo>
                    <a:pt x="278220" y="116459"/>
                  </a:lnTo>
                  <a:cubicBezTo>
                    <a:pt x="278074" y="116847"/>
                    <a:pt x="277928" y="117236"/>
                    <a:pt x="277758" y="117600"/>
                  </a:cubicBezTo>
                  <a:lnTo>
                    <a:pt x="276787" y="119884"/>
                  </a:lnTo>
                  <a:lnTo>
                    <a:pt x="275718" y="122094"/>
                  </a:lnTo>
                  <a:cubicBezTo>
                    <a:pt x="274236" y="125058"/>
                    <a:pt x="272536" y="127876"/>
                    <a:pt x="270616" y="130572"/>
                  </a:cubicBezTo>
                  <a:cubicBezTo>
                    <a:pt x="277224" y="121171"/>
                    <a:pt x="281208" y="110191"/>
                    <a:pt x="282204" y="98774"/>
                  </a:cubicBezTo>
                  <a:cubicBezTo>
                    <a:pt x="282447" y="95835"/>
                    <a:pt x="282495" y="92895"/>
                    <a:pt x="282350" y="89980"/>
                  </a:cubicBezTo>
                  <a:cubicBezTo>
                    <a:pt x="282180" y="87017"/>
                    <a:pt x="281815" y="84077"/>
                    <a:pt x="281208" y="81162"/>
                  </a:cubicBezTo>
                  <a:cubicBezTo>
                    <a:pt x="280601" y="78247"/>
                    <a:pt x="279775" y="75381"/>
                    <a:pt x="278706" y="72587"/>
                  </a:cubicBezTo>
                  <a:cubicBezTo>
                    <a:pt x="277637" y="69769"/>
                    <a:pt x="276325" y="67073"/>
                    <a:pt x="274770" y="64498"/>
                  </a:cubicBezTo>
                  <a:cubicBezTo>
                    <a:pt x="274357" y="63842"/>
                    <a:pt x="273993" y="63186"/>
                    <a:pt x="273580" y="62579"/>
                  </a:cubicBezTo>
                  <a:lnTo>
                    <a:pt x="272293" y="60708"/>
                  </a:lnTo>
                  <a:cubicBezTo>
                    <a:pt x="272171" y="60562"/>
                    <a:pt x="272074" y="60417"/>
                    <a:pt x="271953" y="60271"/>
                  </a:cubicBezTo>
                  <a:lnTo>
                    <a:pt x="271612" y="59809"/>
                  </a:lnTo>
                  <a:lnTo>
                    <a:pt x="270932" y="58935"/>
                  </a:lnTo>
                  <a:lnTo>
                    <a:pt x="270228" y="58060"/>
                  </a:lnTo>
                  <a:cubicBezTo>
                    <a:pt x="270009" y="57769"/>
                    <a:pt x="269742" y="57502"/>
                    <a:pt x="269523" y="57210"/>
                  </a:cubicBezTo>
                  <a:cubicBezTo>
                    <a:pt x="267604" y="54951"/>
                    <a:pt x="265539" y="52837"/>
                    <a:pt x="263353" y="50845"/>
                  </a:cubicBezTo>
                  <a:cubicBezTo>
                    <a:pt x="259005" y="46910"/>
                    <a:pt x="254341" y="43534"/>
                    <a:pt x="249652" y="40424"/>
                  </a:cubicBezTo>
                  <a:cubicBezTo>
                    <a:pt x="244964" y="37339"/>
                    <a:pt x="240251" y="34448"/>
                    <a:pt x="235708" y="31558"/>
                  </a:cubicBezTo>
                  <a:cubicBezTo>
                    <a:pt x="231312" y="28764"/>
                    <a:pt x="227230" y="25533"/>
                    <a:pt x="223125" y="22254"/>
                  </a:cubicBezTo>
                  <a:cubicBezTo>
                    <a:pt x="220186" y="19922"/>
                    <a:pt x="217222" y="17565"/>
                    <a:pt x="214161" y="15330"/>
                  </a:cubicBezTo>
                  <a:cubicBezTo>
                    <a:pt x="211076" y="13023"/>
                    <a:pt x="207845" y="10933"/>
                    <a:pt x="204469" y="9039"/>
                  </a:cubicBezTo>
                  <a:lnTo>
                    <a:pt x="203181" y="8359"/>
                  </a:lnTo>
                  <a:cubicBezTo>
                    <a:pt x="202744" y="8140"/>
                    <a:pt x="202307" y="7897"/>
                    <a:pt x="201869" y="7703"/>
                  </a:cubicBezTo>
                  <a:lnTo>
                    <a:pt x="200509" y="7095"/>
                  </a:lnTo>
                  <a:cubicBezTo>
                    <a:pt x="200072" y="6901"/>
                    <a:pt x="199634" y="6658"/>
                    <a:pt x="199149" y="6488"/>
                  </a:cubicBezTo>
                  <a:lnTo>
                    <a:pt x="197764" y="5954"/>
                  </a:lnTo>
                  <a:cubicBezTo>
                    <a:pt x="197278" y="5784"/>
                    <a:pt x="196817" y="5589"/>
                    <a:pt x="196355" y="5468"/>
                  </a:cubicBezTo>
                  <a:lnTo>
                    <a:pt x="193513" y="4593"/>
                  </a:lnTo>
                  <a:cubicBezTo>
                    <a:pt x="189796" y="3670"/>
                    <a:pt x="186031" y="3014"/>
                    <a:pt x="182217" y="2698"/>
                  </a:cubicBezTo>
                  <a:cubicBezTo>
                    <a:pt x="178826" y="2386"/>
                    <a:pt x="175435" y="2258"/>
                    <a:pt x="172044" y="2258"/>
                  </a:cubicBezTo>
                  <a:cubicBezTo>
                    <a:pt x="171743" y="2258"/>
                    <a:pt x="171441" y="2259"/>
                    <a:pt x="171140" y="2261"/>
                  </a:cubicBezTo>
                  <a:cubicBezTo>
                    <a:pt x="167496" y="2285"/>
                    <a:pt x="163876" y="2480"/>
                    <a:pt x="160305" y="2674"/>
                  </a:cubicBezTo>
                  <a:cubicBezTo>
                    <a:pt x="156734" y="2868"/>
                    <a:pt x="153212" y="3184"/>
                    <a:pt x="149738" y="3476"/>
                  </a:cubicBezTo>
                  <a:lnTo>
                    <a:pt x="139341" y="4326"/>
                  </a:lnTo>
                  <a:lnTo>
                    <a:pt x="134094" y="4763"/>
                  </a:lnTo>
                  <a:lnTo>
                    <a:pt x="128847" y="5322"/>
                  </a:lnTo>
                  <a:cubicBezTo>
                    <a:pt x="127122" y="5492"/>
                    <a:pt x="125373" y="5735"/>
                    <a:pt x="123648" y="5954"/>
                  </a:cubicBezTo>
                  <a:cubicBezTo>
                    <a:pt x="121923" y="6197"/>
                    <a:pt x="120199" y="6391"/>
                    <a:pt x="118474" y="6682"/>
                  </a:cubicBezTo>
                  <a:lnTo>
                    <a:pt x="113300" y="7508"/>
                  </a:lnTo>
                  <a:cubicBezTo>
                    <a:pt x="111599" y="7824"/>
                    <a:pt x="109899" y="8164"/>
                    <a:pt x="108174" y="8456"/>
                  </a:cubicBezTo>
                  <a:lnTo>
                    <a:pt x="105623" y="8942"/>
                  </a:lnTo>
                  <a:lnTo>
                    <a:pt x="103073" y="9500"/>
                  </a:lnTo>
                  <a:lnTo>
                    <a:pt x="100546" y="10059"/>
                  </a:lnTo>
                  <a:cubicBezTo>
                    <a:pt x="99696" y="10253"/>
                    <a:pt x="98846" y="10399"/>
                    <a:pt x="97996" y="10618"/>
                  </a:cubicBezTo>
                  <a:lnTo>
                    <a:pt x="92967" y="11881"/>
                  </a:lnTo>
                  <a:lnTo>
                    <a:pt x="91704" y="12172"/>
                  </a:lnTo>
                  <a:lnTo>
                    <a:pt x="90441" y="12537"/>
                  </a:lnTo>
                  <a:lnTo>
                    <a:pt x="87963" y="13241"/>
                  </a:lnTo>
                  <a:cubicBezTo>
                    <a:pt x="84611" y="14116"/>
                    <a:pt x="81331" y="15233"/>
                    <a:pt x="78027" y="16253"/>
                  </a:cubicBezTo>
                  <a:cubicBezTo>
                    <a:pt x="76400" y="16812"/>
                    <a:pt x="74772" y="17395"/>
                    <a:pt x="73120" y="17978"/>
                  </a:cubicBezTo>
                  <a:cubicBezTo>
                    <a:pt x="72343" y="18270"/>
                    <a:pt x="71517" y="18537"/>
                    <a:pt x="70691" y="18828"/>
                  </a:cubicBezTo>
                  <a:lnTo>
                    <a:pt x="68262" y="19776"/>
                  </a:lnTo>
                  <a:lnTo>
                    <a:pt x="65833" y="20723"/>
                  </a:lnTo>
                  <a:cubicBezTo>
                    <a:pt x="65055" y="21063"/>
                    <a:pt x="64229" y="21355"/>
                    <a:pt x="63452" y="21719"/>
                  </a:cubicBezTo>
                  <a:lnTo>
                    <a:pt x="58666" y="23784"/>
                  </a:lnTo>
                  <a:lnTo>
                    <a:pt x="57646" y="24221"/>
                  </a:lnTo>
                  <a:cubicBezTo>
                    <a:pt x="57306" y="24367"/>
                    <a:pt x="56966" y="24537"/>
                    <a:pt x="56626" y="24707"/>
                  </a:cubicBezTo>
                  <a:lnTo>
                    <a:pt x="54585" y="25679"/>
                  </a:lnTo>
                  <a:lnTo>
                    <a:pt x="52520" y="26651"/>
                  </a:lnTo>
                  <a:lnTo>
                    <a:pt x="51500" y="27136"/>
                  </a:lnTo>
                  <a:cubicBezTo>
                    <a:pt x="51160" y="27282"/>
                    <a:pt x="50820" y="27452"/>
                    <a:pt x="50480" y="27622"/>
                  </a:cubicBezTo>
                  <a:lnTo>
                    <a:pt x="45791" y="30732"/>
                  </a:lnTo>
                  <a:cubicBezTo>
                    <a:pt x="45427" y="30975"/>
                    <a:pt x="45063" y="31217"/>
                    <a:pt x="44698" y="31460"/>
                  </a:cubicBezTo>
                  <a:lnTo>
                    <a:pt x="43678" y="32213"/>
                  </a:lnTo>
                  <a:lnTo>
                    <a:pt x="41710" y="33671"/>
                  </a:lnTo>
                  <a:lnTo>
                    <a:pt x="39961" y="35031"/>
                  </a:lnTo>
                  <a:lnTo>
                    <a:pt x="39160" y="35687"/>
                  </a:lnTo>
                  <a:cubicBezTo>
                    <a:pt x="38892" y="35882"/>
                    <a:pt x="38650" y="36124"/>
                    <a:pt x="38382" y="36343"/>
                  </a:cubicBezTo>
                  <a:cubicBezTo>
                    <a:pt x="37411" y="37218"/>
                    <a:pt x="36560" y="37995"/>
                    <a:pt x="35880" y="38699"/>
                  </a:cubicBezTo>
                  <a:cubicBezTo>
                    <a:pt x="34520" y="40084"/>
                    <a:pt x="33791" y="41056"/>
                    <a:pt x="34034" y="41396"/>
                  </a:cubicBezTo>
                  <a:cubicBezTo>
                    <a:pt x="34094" y="41474"/>
                    <a:pt x="34212" y="41515"/>
                    <a:pt x="34392" y="41515"/>
                  </a:cubicBezTo>
                  <a:cubicBezTo>
                    <a:pt x="34934" y="41515"/>
                    <a:pt x="36041" y="41142"/>
                    <a:pt x="37848" y="40303"/>
                  </a:cubicBezTo>
                  <a:cubicBezTo>
                    <a:pt x="38455" y="40011"/>
                    <a:pt x="39135" y="39671"/>
                    <a:pt x="39913" y="39282"/>
                  </a:cubicBezTo>
                  <a:cubicBezTo>
                    <a:pt x="40301" y="39112"/>
                    <a:pt x="40690" y="38894"/>
                    <a:pt x="41127" y="38675"/>
                  </a:cubicBezTo>
                  <a:lnTo>
                    <a:pt x="42488" y="38019"/>
                  </a:lnTo>
                  <a:cubicBezTo>
                    <a:pt x="43435" y="37558"/>
                    <a:pt x="44480" y="37023"/>
                    <a:pt x="45597" y="36440"/>
                  </a:cubicBezTo>
                  <a:lnTo>
                    <a:pt x="47370" y="35541"/>
                  </a:lnTo>
                  <a:lnTo>
                    <a:pt x="49338" y="34618"/>
                  </a:lnTo>
                  <a:lnTo>
                    <a:pt x="51500" y="33404"/>
                  </a:lnTo>
                  <a:lnTo>
                    <a:pt x="52715" y="32748"/>
                  </a:lnTo>
                  <a:cubicBezTo>
                    <a:pt x="53152" y="32529"/>
                    <a:pt x="53565" y="32286"/>
                    <a:pt x="54002" y="32068"/>
                  </a:cubicBezTo>
                  <a:lnTo>
                    <a:pt x="59274" y="29444"/>
                  </a:lnTo>
                  <a:lnTo>
                    <a:pt x="59881" y="29128"/>
                  </a:lnTo>
                  <a:lnTo>
                    <a:pt x="60488" y="28861"/>
                  </a:lnTo>
                  <a:lnTo>
                    <a:pt x="61654" y="28351"/>
                  </a:lnTo>
                  <a:lnTo>
                    <a:pt x="63598" y="27452"/>
                  </a:lnTo>
                  <a:lnTo>
                    <a:pt x="65395" y="26651"/>
                  </a:lnTo>
                  <a:cubicBezTo>
                    <a:pt x="65757" y="26575"/>
                    <a:pt x="66038" y="26542"/>
                    <a:pt x="66253" y="26542"/>
                  </a:cubicBezTo>
                  <a:cubicBezTo>
                    <a:pt x="66730" y="26542"/>
                    <a:pt x="66871" y="26707"/>
                    <a:pt x="66804" y="26942"/>
                  </a:cubicBezTo>
                  <a:cubicBezTo>
                    <a:pt x="66707" y="27258"/>
                    <a:pt x="66197" y="27817"/>
                    <a:pt x="65687" y="28375"/>
                  </a:cubicBezTo>
                  <a:cubicBezTo>
                    <a:pt x="83323" y="20820"/>
                    <a:pt x="102077" y="15986"/>
                    <a:pt x="121098" y="13241"/>
                  </a:cubicBezTo>
                  <a:lnTo>
                    <a:pt x="128239" y="12318"/>
                  </a:lnTo>
                  <a:cubicBezTo>
                    <a:pt x="130644" y="12075"/>
                    <a:pt x="133025" y="11808"/>
                    <a:pt x="135430" y="11565"/>
                  </a:cubicBezTo>
                  <a:lnTo>
                    <a:pt x="149908" y="10448"/>
                  </a:lnTo>
                  <a:cubicBezTo>
                    <a:pt x="154742" y="10059"/>
                    <a:pt x="159552" y="9695"/>
                    <a:pt x="164338" y="9476"/>
                  </a:cubicBezTo>
                  <a:cubicBezTo>
                    <a:pt x="166718" y="9354"/>
                    <a:pt x="169093" y="9294"/>
                    <a:pt x="171468" y="9294"/>
                  </a:cubicBezTo>
                  <a:cubicBezTo>
                    <a:pt x="173842" y="9294"/>
                    <a:pt x="176217" y="9354"/>
                    <a:pt x="178597" y="9476"/>
                  </a:cubicBezTo>
                  <a:cubicBezTo>
                    <a:pt x="179326" y="9500"/>
                    <a:pt x="180055" y="9573"/>
                    <a:pt x="180784" y="9646"/>
                  </a:cubicBezTo>
                  <a:lnTo>
                    <a:pt x="181877" y="9719"/>
                  </a:lnTo>
                  <a:cubicBezTo>
                    <a:pt x="182241" y="9743"/>
                    <a:pt x="182606" y="9767"/>
                    <a:pt x="182970" y="9840"/>
                  </a:cubicBezTo>
                  <a:lnTo>
                    <a:pt x="185132" y="10108"/>
                  </a:lnTo>
                  <a:lnTo>
                    <a:pt x="185666" y="10156"/>
                  </a:lnTo>
                  <a:cubicBezTo>
                    <a:pt x="185861" y="10180"/>
                    <a:pt x="186031" y="10229"/>
                    <a:pt x="186201" y="10253"/>
                  </a:cubicBezTo>
                  <a:lnTo>
                    <a:pt x="187270" y="10448"/>
                  </a:lnTo>
                  <a:lnTo>
                    <a:pt x="188339" y="10618"/>
                  </a:lnTo>
                  <a:cubicBezTo>
                    <a:pt x="188509" y="10666"/>
                    <a:pt x="188703" y="10691"/>
                    <a:pt x="188873" y="10715"/>
                  </a:cubicBezTo>
                  <a:lnTo>
                    <a:pt x="189407" y="10836"/>
                  </a:lnTo>
                  <a:lnTo>
                    <a:pt x="191472" y="11322"/>
                  </a:lnTo>
                  <a:cubicBezTo>
                    <a:pt x="191837" y="11419"/>
                    <a:pt x="192152" y="11541"/>
                    <a:pt x="192493" y="11638"/>
                  </a:cubicBezTo>
                  <a:lnTo>
                    <a:pt x="193513" y="11929"/>
                  </a:lnTo>
                  <a:lnTo>
                    <a:pt x="194533" y="12245"/>
                  </a:lnTo>
                  <a:cubicBezTo>
                    <a:pt x="194849" y="12367"/>
                    <a:pt x="195165" y="12488"/>
                    <a:pt x="195505" y="12610"/>
                  </a:cubicBezTo>
                  <a:cubicBezTo>
                    <a:pt x="196817" y="13071"/>
                    <a:pt x="198080" y="13678"/>
                    <a:pt x="199367" y="14286"/>
                  </a:cubicBezTo>
                  <a:lnTo>
                    <a:pt x="201262" y="15282"/>
                  </a:lnTo>
                  <a:cubicBezTo>
                    <a:pt x="201894" y="15622"/>
                    <a:pt x="202501" y="16011"/>
                    <a:pt x="203133" y="16351"/>
                  </a:cubicBezTo>
                  <a:cubicBezTo>
                    <a:pt x="205610" y="17832"/>
                    <a:pt x="208015" y="19460"/>
                    <a:pt x="210396" y="21209"/>
                  </a:cubicBezTo>
                  <a:cubicBezTo>
                    <a:pt x="215157" y="24707"/>
                    <a:pt x="219773" y="28545"/>
                    <a:pt x="224655" y="32238"/>
                  </a:cubicBezTo>
                  <a:cubicBezTo>
                    <a:pt x="225870" y="33137"/>
                    <a:pt x="227109" y="34060"/>
                    <a:pt x="228396" y="34934"/>
                  </a:cubicBezTo>
                  <a:lnTo>
                    <a:pt x="229344" y="35614"/>
                  </a:lnTo>
                  <a:lnTo>
                    <a:pt x="230316" y="36270"/>
                  </a:lnTo>
                  <a:cubicBezTo>
                    <a:pt x="230971" y="36683"/>
                    <a:pt x="231627" y="37145"/>
                    <a:pt x="232259" y="37533"/>
                  </a:cubicBezTo>
                  <a:lnTo>
                    <a:pt x="239838" y="42295"/>
                  </a:lnTo>
                  <a:cubicBezTo>
                    <a:pt x="242365" y="43898"/>
                    <a:pt x="244818" y="45477"/>
                    <a:pt x="247223" y="47129"/>
                  </a:cubicBezTo>
                  <a:cubicBezTo>
                    <a:pt x="248438" y="47955"/>
                    <a:pt x="249652" y="48781"/>
                    <a:pt x="250794" y="49631"/>
                  </a:cubicBezTo>
                  <a:cubicBezTo>
                    <a:pt x="251960" y="50505"/>
                    <a:pt x="253102" y="51356"/>
                    <a:pt x="254219" y="52254"/>
                  </a:cubicBezTo>
                  <a:cubicBezTo>
                    <a:pt x="258713" y="55825"/>
                    <a:pt x="262746" y="59761"/>
                    <a:pt x="266025" y="64158"/>
                  </a:cubicBezTo>
                  <a:cubicBezTo>
                    <a:pt x="267629" y="66344"/>
                    <a:pt x="269037" y="68676"/>
                    <a:pt x="270228" y="71105"/>
                  </a:cubicBezTo>
                  <a:cubicBezTo>
                    <a:pt x="271370" y="73559"/>
                    <a:pt x="272341" y="76109"/>
                    <a:pt x="273070" y="78709"/>
                  </a:cubicBezTo>
                  <a:cubicBezTo>
                    <a:pt x="274386" y="83525"/>
                    <a:pt x="274985" y="88486"/>
                    <a:pt x="274868" y="93457"/>
                  </a:cubicBezTo>
                  <a:lnTo>
                    <a:pt x="274868" y="93457"/>
                  </a:lnTo>
                  <a:lnTo>
                    <a:pt x="274868" y="91170"/>
                  </a:lnTo>
                  <a:lnTo>
                    <a:pt x="274843" y="90660"/>
                  </a:lnTo>
                  <a:lnTo>
                    <a:pt x="274746" y="88571"/>
                  </a:lnTo>
                  <a:lnTo>
                    <a:pt x="274528" y="86531"/>
                  </a:lnTo>
                  <a:cubicBezTo>
                    <a:pt x="274212" y="83786"/>
                    <a:pt x="273677" y="81089"/>
                    <a:pt x="272924" y="78417"/>
                  </a:cubicBezTo>
                  <a:cubicBezTo>
                    <a:pt x="272147" y="75794"/>
                    <a:pt x="271151" y="73243"/>
                    <a:pt x="269936" y="70789"/>
                  </a:cubicBezTo>
                  <a:lnTo>
                    <a:pt x="269013" y="68967"/>
                  </a:lnTo>
                  <a:lnTo>
                    <a:pt x="267944" y="67194"/>
                  </a:lnTo>
                  <a:lnTo>
                    <a:pt x="267701" y="66757"/>
                  </a:lnTo>
                  <a:lnTo>
                    <a:pt x="267386" y="66344"/>
                  </a:lnTo>
                  <a:lnTo>
                    <a:pt x="266778" y="65494"/>
                  </a:lnTo>
                  <a:lnTo>
                    <a:pt x="266195" y="64643"/>
                  </a:lnTo>
                  <a:lnTo>
                    <a:pt x="265564" y="63818"/>
                  </a:lnTo>
                  <a:lnTo>
                    <a:pt x="264932" y="62992"/>
                  </a:lnTo>
                  <a:cubicBezTo>
                    <a:pt x="264738" y="62724"/>
                    <a:pt x="264519" y="62457"/>
                    <a:pt x="264300" y="62190"/>
                  </a:cubicBezTo>
                  <a:lnTo>
                    <a:pt x="262940" y="60587"/>
                  </a:lnTo>
                  <a:cubicBezTo>
                    <a:pt x="261993" y="59566"/>
                    <a:pt x="261045" y="58522"/>
                    <a:pt x="260025" y="57550"/>
                  </a:cubicBezTo>
                  <a:cubicBezTo>
                    <a:pt x="257984" y="55582"/>
                    <a:pt x="255822" y="53712"/>
                    <a:pt x="253588" y="51963"/>
                  </a:cubicBezTo>
                  <a:cubicBezTo>
                    <a:pt x="249069" y="48416"/>
                    <a:pt x="244138" y="45210"/>
                    <a:pt x="239134" y="42027"/>
                  </a:cubicBezTo>
                  <a:lnTo>
                    <a:pt x="231554" y="37266"/>
                  </a:lnTo>
                  <a:cubicBezTo>
                    <a:pt x="228907" y="35566"/>
                    <a:pt x="226429" y="33768"/>
                    <a:pt x="224000" y="31922"/>
                  </a:cubicBezTo>
                  <a:cubicBezTo>
                    <a:pt x="219165" y="28229"/>
                    <a:pt x="214598" y="24440"/>
                    <a:pt x="209886" y="20990"/>
                  </a:cubicBezTo>
                  <a:cubicBezTo>
                    <a:pt x="207578" y="19290"/>
                    <a:pt x="205173" y="17687"/>
                    <a:pt x="202695" y="16205"/>
                  </a:cubicBezTo>
                  <a:cubicBezTo>
                    <a:pt x="201481" y="15476"/>
                    <a:pt x="200242" y="14845"/>
                    <a:pt x="199003" y="14189"/>
                  </a:cubicBezTo>
                  <a:lnTo>
                    <a:pt x="197108" y="13314"/>
                  </a:lnTo>
                  <a:cubicBezTo>
                    <a:pt x="196792" y="13168"/>
                    <a:pt x="196476" y="13071"/>
                    <a:pt x="196136" y="12925"/>
                  </a:cubicBezTo>
                  <a:lnTo>
                    <a:pt x="195189" y="12561"/>
                  </a:lnTo>
                  <a:cubicBezTo>
                    <a:pt x="194557" y="12318"/>
                    <a:pt x="193901" y="12099"/>
                    <a:pt x="193221" y="11905"/>
                  </a:cubicBezTo>
                  <a:lnTo>
                    <a:pt x="192225" y="11614"/>
                  </a:lnTo>
                  <a:lnTo>
                    <a:pt x="191739" y="11444"/>
                  </a:lnTo>
                  <a:lnTo>
                    <a:pt x="191229" y="11322"/>
                  </a:lnTo>
                  <a:lnTo>
                    <a:pt x="189189" y="10836"/>
                  </a:lnTo>
                  <a:cubicBezTo>
                    <a:pt x="188849" y="10763"/>
                    <a:pt x="188484" y="10691"/>
                    <a:pt x="188144" y="10642"/>
                  </a:cubicBezTo>
                  <a:lnTo>
                    <a:pt x="187100" y="10448"/>
                  </a:lnTo>
                  <a:cubicBezTo>
                    <a:pt x="185715" y="10180"/>
                    <a:pt x="184282" y="10035"/>
                    <a:pt x="182873" y="9840"/>
                  </a:cubicBezTo>
                  <a:cubicBezTo>
                    <a:pt x="182144" y="9767"/>
                    <a:pt x="181440" y="9719"/>
                    <a:pt x="180711" y="9646"/>
                  </a:cubicBezTo>
                  <a:cubicBezTo>
                    <a:pt x="180006" y="9597"/>
                    <a:pt x="179278" y="9500"/>
                    <a:pt x="178549" y="9500"/>
                  </a:cubicBezTo>
                  <a:cubicBezTo>
                    <a:pt x="176287" y="9385"/>
                    <a:pt x="174025" y="9330"/>
                    <a:pt x="171763" y="9330"/>
                  </a:cubicBezTo>
                  <a:cubicBezTo>
                    <a:pt x="169264" y="9330"/>
                    <a:pt x="166764" y="9397"/>
                    <a:pt x="164265" y="9525"/>
                  </a:cubicBezTo>
                  <a:cubicBezTo>
                    <a:pt x="159479" y="9767"/>
                    <a:pt x="154621" y="10156"/>
                    <a:pt x="149762" y="10569"/>
                  </a:cubicBezTo>
                  <a:cubicBezTo>
                    <a:pt x="147333" y="10788"/>
                    <a:pt x="144880" y="10982"/>
                    <a:pt x="142402" y="11176"/>
                  </a:cubicBezTo>
                  <a:lnTo>
                    <a:pt x="135163" y="11784"/>
                  </a:lnTo>
                  <a:lnTo>
                    <a:pt x="127924" y="12561"/>
                  </a:lnTo>
                  <a:lnTo>
                    <a:pt x="120709" y="13557"/>
                  </a:lnTo>
                  <a:cubicBezTo>
                    <a:pt x="101518" y="16424"/>
                    <a:pt x="82546" y="21476"/>
                    <a:pt x="64739" y="29347"/>
                  </a:cubicBezTo>
                  <a:cubicBezTo>
                    <a:pt x="64352" y="29816"/>
                    <a:pt x="64239" y="30165"/>
                    <a:pt x="64800" y="30165"/>
                  </a:cubicBezTo>
                  <a:cubicBezTo>
                    <a:pt x="64908" y="30165"/>
                    <a:pt x="65040" y="30152"/>
                    <a:pt x="65201" y="30124"/>
                  </a:cubicBezTo>
                  <a:cubicBezTo>
                    <a:pt x="66027" y="29979"/>
                    <a:pt x="66829" y="29760"/>
                    <a:pt x="67630" y="29468"/>
                  </a:cubicBezTo>
                  <a:cubicBezTo>
                    <a:pt x="68796" y="29128"/>
                    <a:pt x="70302" y="28618"/>
                    <a:pt x="72294" y="27914"/>
                  </a:cubicBezTo>
                  <a:lnTo>
                    <a:pt x="73436" y="27549"/>
                  </a:lnTo>
                  <a:cubicBezTo>
                    <a:pt x="73825" y="27404"/>
                    <a:pt x="74238" y="27258"/>
                    <a:pt x="74699" y="27112"/>
                  </a:cubicBezTo>
                  <a:cubicBezTo>
                    <a:pt x="75622" y="26821"/>
                    <a:pt x="76618" y="26480"/>
                    <a:pt x="77712" y="26116"/>
                  </a:cubicBezTo>
                  <a:cubicBezTo>
                    <a:pt x="78780" y="25752"/>
                    <a:pt x="79946" y="25339"/>
                    <a:pt x="81210" y="24926"/>
                  </a:cubicBezTo>
                  <a:lnTo>
                    <a:pt x="85194" y="23687"/>
                  </a:lnTo>
                  <a:lnTo>
                    <a:pt x="87356" y="22982"/>
                  </a:lnTo>
                  <a:lnTo>
                    <a:pt x="89590" y="22326"/>
                  </a:lnTo>
                  <a:cubicBezTo>
                    <a:pt x="91145" y="21889"/>
                    <a:pt x="92724" y="21428"/>
                    <a:pt x="94352" y="20966"/>
                  </a:cubicBezTo>
                  <a:lnTo>
                    <a:pt x="99405" y="19654"/>
                  </a:lnTo>
                  <a:lnTo>
                    <a:pt x="100716" y="19314"/>
                  </a:lnTo>
                  <a:lnTo>
                    <a:pt x="102028" y="19023"/>
                  </a:lnTo>
                  <a:lnTo>
                    <a:pt x="104700" y="18415"/>
                  </a:lnTo>
                  <a:lnTo>
                    <a:pt x="107421" y="17808"/>
                  </a:lnTo>
                  <a:lnTo>
                    <a:pt x="110166" y="17249"/>
                  </a:lnTo>
                  <a:lnTo>
                    <a:pt x="112935" y="16691"/>
                  </a:lnTo>
                  <a:lnTo>
                    <a:pt x="114320" y="16424"/>
                  </a:lnTo>
                  <a:lnTo>
                    <a:pt x="115705" y="16181"/>
                  </a:lnTo>
                  <a:lnTo>
                    <a:pt x="121292" y="15233"/>
                  </a:lnTo>
                  <a:lnTo>
                    <a:pt x="126831" y="14456"/>
                  </a:lnTo>
                  <a:lnTo>
                    <a:pt x="128191" y="14261"/>
                  </a:lnTo>
                  <a:lnTo>
                    <a:pt x="129551" y="14116"/>
                  </a:lnTo>
                  <a:lnTo>
                    <a:pt x="132248" y="13800"/>
                  </a:lnTo>
                  <a:lnTo>
                    <a:pt x="134871" y="13508"/>
                  </a:lnTo>
                  <a:cubicBezTo>
                    <a:pt x="135746" y="13411"/>
                    <a:pt x="136620" y="13338"/>
                    <a:pt x="137471" y="13266"/>
                  </a:cubicBezTo>
                  <a:lnTo>
                    <a:pt x="142426" y="12853"/>
                  </a:lnTo>
                  <a:lnTo>
                    <a:pt x="147163" y="12512"/>
                  </a:lnTo>
                  <a:cubicBezTo>
                    <a:pt x="151317" y="12245"/>
                    <a:pt x="155423" y="11929"/>
                    <a:pt x="159528" y="11711"/>
                  </a:cubicBezTo>
                  <a:cubicBezTo>
                    <a:pt x="163335" y="11486"/>
                    <a:pt x="167122" y="11344"/>
                    <a:pt x="170888" y="11344"/>
                  </a:cubicBezTo>
                  <a:cubicBezTo>
                    <a:pt x="171182" y="11344"/>
                    <a:pt x="171477" y="11345"/>
                    <a:pt x="171771" y="11346"/>
                  </a:cubicBezTo>
                  <a:cubicBezTo>
                    <a:pt x="175779" y="11346"/>
                    <a:pt x="179788" y="11589"/>
                    <a:pt x="183772" y="12075"/>
                  </a:cubicBezTo>
                  <a:cubicBezTo>
                    <a:pt x="187585" y="12512"/>
                    <a:pt x="191326" y="13411"/>
                    <a:pt x="194922" y="14747"/>
                  </a:cubicBezTo>
                  <a:cubicBezTo>
                    <a:pt x="198371" y="16083"/>
                    <a:pt x="201796" y="18002"/>
                    <a:pt x="205149" y="20262"/>
                  </a:cubicBezTo>
                  <a:cubicBezTo>
                    <a:pt x="208477" y="22497"/>
                    <a:pt x="211781" y="25047"/>
                    <a:pt x="215133" y="27671"/>
                  </a:cubicBezTo>
                  <a:cubicBezTo>
                    <a:pt x="218510" y="30319"/>
                    <a:pt x="221910" y="33064"/>
                    <a:pt x="225554" y="35711"/>
                  </a:cubicBezTo>
                  <a:cubicBezTo>
                    <a:pt x="226502" y="36343"/>
                    <a:pt x="227401" y="37023"/>
                    <a:pt x="228372" y="37655"/>
                  </a:cubicBezTo>
                  <a:lnTo>
                    <a:pt x="229805" y="38602"/>
                  </a:lnTo>
                  <a:lnTo>
                    <a:pt x="230534" y="39088"/>
                  </a:lnTo>
                  <a:lnTo>
                    <a:pt x="231214" y="39501"/>
                  </a:lnTo>
                  <a:lnTo>
                    <a:pt x="236729" y="42951"/>
                  </a:lnTo>
                  <a:cubicBezTo>
                    <a:pt x="240373" y="45234"/>
                    <a:pt x="243944" y="47493"/>
                    <a:pt x="247369" y="49850"/>
                  </a:cubicBezTo>
                  <a:cubicBezTo>
                    <a:pt x="250721" y="52157"/>
                    <a:pt x="253928" y="54659"/>
                    <a:pt x="256940" y="57356"/>
                  </a:cubicBezTo>
                  <a:cubicBezTo>
                    <a:pt x="259855" y="59955"/>
                    <a:pt x="262503" y="62846"/>
                    <a:pt x="264811" y="65980"/>
                  </a:cubicBezTo>
                  <a:cubicBezTo>
                    <a:pt x="266997" y="69040"/>
                    <a:pt x="268770" y="72368"/>
                    <a:pt x="270082" y="75891"/>
                  </a:cubicBezTo>
                  <a:lnTo>
                    <a:pt x="270349" y="76547"/>
                  </a:lnTo>
                  <a:cubicBezTo>
                    <a:pt x="270422" y="76765"/>
                    <a:pt x="270495" y="76984"/>
                    <a:pt x="270568" y="77202"/>
                  </a:cubicBezTo>
                  <a:lnTo>
                    <a:pt x="270981" y="78539"/>
                  </a:lnTo>
                  <a:cubicBezTo>
                    <a:pt x="271151" y="79000"/>
                    <a:pt x="271248" y="79462"/>
                    <a:pt x="271370" y="79899"/>
                  </a:cubicBezTo>
                  <a:lnTo>
                    <a:pt x="271734" y="81284"/>
                  </a:lnTo>
                  <a:lnTo>
                    <a:pt x="272050" y="82668"/>
                  </a:lnTo>
                  <a:cubicBezTo>
                    <a:pt x="272123" y="83130"/>
                    <a:pt x="272244" y="83591"/>
                    <a:pt x="272317" y="84053"/>
                  </a:cubicBezTo>
                  <a:lnTo>
                    <a:pt x="272536" y="85462"/>
                  </a:lnTo>
                  <a:lnTo>
                    <a:pt x="272633" y="86166"/>
                  </a:lnTo>
                  <a:cubicBezTo>
                    <a:pt x="272681" y="86385"/>
                    <a:pt x="272706" y="86628"/>
                    <a:pt x="272730" y="86871"/>
                  </a:cubicBezTo>
                  <a:cubicBezTo>
                    <a:pt x="273143" y="90636"/>
                    <a:pt x="273167" y="94426"/>
                    <a:pt x="272778" y="98215"/>
                  </a:cubicBezTo>
                  <a:cubicBezTo>
                    <a:pt x="272754" y="98677"/>
                    <a:pt x="272681" y="99138"/>
                    <a:pt x="272608" y="99624"/>
                  </a:cubicBezTo>
                  <a:lnTo>
                    <a:pt x="272414" y="101009"/>
                  </a:lnTo>
                  <a:cubicBezTo>
                    <a:pt x="272268" y="101956"/>
                    <a:pt x="272074" y="102879"/>
                    <a:pt x="271928" y="103802"/>
                  </a:cubicBezTo>
                  <a:cubicBezTo>
                    <a:pt x="271710" y="104750"/>
                    <a:pt x="271515" y="105649"/>
                    <a:pt x="271272" y="106572"/>
                  </a:cubicBezTo>
                  <a:lnTo>
                    <a:pt x="270884" y="107932"/>
                  </a:lnTo>
                  <a:cubicBezTo>
                    <a:pt x="270762" y="108369"/>
                    <a:pt x="270641" y="108831"/>
                    <a:pt x="270471" y="109268"/>
                  </a:cubicBezTo>
                  <a:cubicBezTo>
                    <a:pt x="269353" y="112815"/>
                    <a:pt x="267871" y="116264"/>
                    <a:pt x="266050" y="119519"/>
                  </a:cubicBezTo>
                  <a:lnTo>
                    <a:pt x="265564" y="120394"/>
                  </a:lnTo>
                  <a:lnTo>
                    <a:pt x="265029" y="121244"/>
                  </a:lnTo>
                  <a:lnTo>
                    <a:pt x="264495" y="122119"/>
                  </a:lnTo>
                  <a:lnTo>
                    <a:pt x="264252" y="122532"/>
                  </a:lnTo>
                  <a:lnTo>
                    <a:pt x="263960" y="122945"/>
                  </a:lnTo>
                  <a:lnTo>
                    <a:pt x="262843" y="124596"/>
                  </a:lnTo>
                  <a:lnTo>
                    <a:pt x="261628" y="126200"/>
                  </a:lnTo>
                  <a:cubicBezTo>
                    <a:pt x="260001" y="128289"/>
                    <a:pt x="258203" y="130257"/>
                    <a:pt x="256284" y="132054"/>
                  </a:cubicBezTo>
                  <a:cubicBezTo>
                    <a:pt x="254341" y="133828"/>
                    <a:pt x="252276" y="135431"/>
                    <a:pt x="250089" y="136864"/>
                  </a:cubicBezTo>
                  <a:lnTo>
                    <a:pt x="248389" y="137933"/>
                  </a:lnTo>
                  <a:lnTo>
                    <a:pt x="246616" y="138929"/>
                  </a:lnTo>
                  <a:lnTo>
                    <a:pt x="246178" y="139196"/>
                  </a:lnTo>
                  <a:lnTo>
                    <a:pt x="245741" y="139415"/>
                  </a:lnTo>
                  <a:lnTo>
                    <a:pt x="244818" y="139876"/>
                  </a:lnTo>
                  <a:lnTo>
                    <a:pt x="243919" y="140338"/>
                  </a:lnTo>
                  <a:lnTo>
                    <a:pt x="242996" y="140775"/>
                  </a:lnTo>
                  <a:lnTo>
                    <a:pt x="242049" y="141188"/>
                  </a:lnTo>
                  <a:lnTo>
                    <a:pt x="241587" y="141407"/>
                  </a:lnTo>
                  <a:lnTo>
                    <a:pt x="241126" y="141601"/>
                  </a:lnTo>
                  <a:lnTo>
                    <a:pt x="239231" y="142403"/>
                  </a:lnTo>
                  <a:lnTo>
                    <a:pt x="237287" y="143131"/>
                  </a:lnTo>
                  <a:cubicBezTo>
                    <a:pt x="236656" y="143399"/>
                    <a:pt x="235976" y="143593"/>
                    <a:pt x="235344" y="143836"/>
                  </a:cubicBezTo>
                  <a:cubicBezTo>
                    <a:pt x="232721" y="144735"/>
                    <a:pt x="230000" y="145512"/>
                    <a:pt x="227255" y="146192"/>
                  </a:cubicBezTo>
                  <a:cubicBezTo>
                    <a:pt x="224485" y="146872"/>
                    <a:pt x="221692" y="147455"/>
                    <a:pt x="218850" y="147990"/>
                  </a:cubicBezTo>
                  <a:cubicBezTo>
                    <a:pt x="216007" y="148500"/>
                    <a:pt x="213117" y="148986"/>
                    <a:pt x="210226" y="149374"/>
                  </a:cubicBezTo>
                  <a:cubicBezTo>
                    <a:pt x="194787" y="151592"/>
                    <a:pt x="179230" y="152704"/>
                    <a:pt x="163670" y="152704"/>
                  </a:cubicBezTo>
                  <a:cubicBezTo>
                    <a:pt x="155702" y="152704"/>
                    <a:pt x="147733" y="152412"/>
                    <a:pt x="139778" y="151828"/>
                  </a:cubicBezTo>
                  <a:lnTo>
                    <a:pt x="136742" y="151634"/>
                  </a:lnTo>
                  <a:lnTo>
                    <a:pt x="133705" y="151342"/>
                  </a:lnTo>
                  <a:lnTo>
                    <a:pt x="127608" y="150735"/>
                  </a:lnTo>
                  <a:cubicBezTo>
                    <a:pt x="125567" y="150492"/>
                    <a:pt x="123551" y="150225"/>
                    <a:pt x="121510" y="149958"/>
                  </a:cubicBezTo>
                  <a:lnTo>
                    <a:pt x="118450" y="149569"/>
                  </a:lnTo>
                  <a:cubicBezTo>
                    <a:pt x="117454" y="149423"/>
                    <a:pt x="116433" y="149253"/>
                    <a:pt x="115413" y="149107"/>
                  </a:cubicBezTo>
                  <a:lnTo>
                    <a:pt x="109316" y="148111"/>
                  </a:lnTo>
                  <a:cubicBezTo>
                    <a:pt x="107275" y="147747"/>
                    <a:pt x="105235" y="147358"/>
                    <a:pt x="103218" y="146970"/>
                  </a:cubicBezTo>
                  <a:lnTo>
                    <a:pt x="100182" y="146387"/>
                  </a:lnTo>
                  <a:cubicBezTo>
                    <a:pt x="99162" y="146192"/>
                    <a:pt x="98141" y="145949"/>
                    <a:pt x="97145" y="145731"/>
                  </a:cubicBezTo>
                  <a:lnTo>
                    <a:pt x="91072" y="144370"/>
                  </a:lnTo>
                  <a:cubicBezTo>
                    <a:pt x="89056" y="143884"/>
                    <a:pt x="87040" y="143374"/>
                    <a:pt x="85048" y="142864"/>
                  </a:cubicBezTo>
                  <a:lnTo>
                    <a:pt x="82036" y="142087"/>
                  </a:lnTo>
                  <a:cubicBezTo>
                    <a:pt x="81040" y="141820"/>
                    <a:pt x="80044" y="141528"/>
                    <a:pt x="79048" y="141237"/>
                  </a:cubicBezTo>
                  <a:lnTo>
                    <a:pt x="73096" y="139536"/>
                  </a:lnTo>
                  <a:cubicBezTo>
                    <a:pt x="71128" y="138929"/>
                    <a:pt x="69161" y="138273"/>
                    <a:pt x="67193" y="137666"/>
                  </a:cubicBezTo>
                  <a:cubicBezTo>
                    <a:pt x="63258" y="136451"/>
                    <a:pt x="59395" y="135115"/>
                    <a:pt x="55630" y="133682"/>
                  </a:cubicBezTo>
                  <a:cubicBezTo>
                    <a:pt x="51865" y="132249"/>
                    <a:pt x="48221" y="130694"/>
                    <a:pt x="44698" y="128993"/>
                  </a:cubicBezTo>
                  <a:cubicBezTo>
                    <a:pt x="41249" y="127342"/>
                    <a:pt x="37921" y="125471"/>
                    <a:pt x="34714" y="123358"/>
                  </a:cubicBezTo>
                  <a:cubicBezTo>
                    <a:pt x="33937" y="122847"/>
                    <a:pt x="33159" y="122337"/>
                    <a:pt x="32406" y="121779"/>
                  </a:cubicBezTo>
                  <a:lnTo>
                    <a:pt x="31289" y="120953"/>
                  </a:lnTo>
                  <a:cubicBezTo>
                    <a:pt x="30925" y="120685"/>
                    <a:pt x="30560" y="120394"/>
                    <a:pt x="30196" y="120127"/>
                  </a:cubicBezTo>
                  <a:cubicBezTo>
                    <a:pt x="29831" y="119835"/>
                    <a:pt x="29467" y="119568"/>
                    <a:pt x="29103" y="119252"/>
                  </a:cubicBezTo>
                  <a:lnTo>
                    <a:pt x="28058" y="118378"/>
                  </a:lnTo>
                  <a:cubicBezTo>
                    <a:pt x="27354" y="117795"/>
                    <a:pt x="26722" y="117187"/>
                    <a:pt x="26066" y="116580"/>
                  </a:cubicBezTo>
                  <a:cubicBezTo>
                    <a:pt x="23491" y="114151"/>
                    <a:pt x="21159" y="111479"/>
                    <a:pt x="19143" y="108588"/>
                  </a:cubicBezTo>
                  <a:cubicBezTo>
                    <a:pt x="17199" y="105770"/>
                    <a:pt x="15572" y="102782"/>
                    <a:pt x="14309" y="99624"/>
                  </a:cubicBezTo>
                  <a:cubicBezTo>
                    <a:pt x="13094" y="96612"/>
                    <a:pt x="12317" y="93478"/>
                    <a:pt x="11928" y="90247"/>
                  </a:cubicBezTo>
                  <a:lnTo>
                    <a:pt x="11807" y="89081"/>
                  </a:lnTo>
                  <a:cubicBezTo>
                    <a:pt x="11782" y="88887"/>
                    <a:pt x="11782" y="88693"/>
                    <a:pt x="11782" y="88523"/>
                  </a:cubicBezTo>
                  <a:lnTo>
                    <a:pt x="11758" y="87940"/>
                  </a:lnTo>
                  <a:lnTo>
                    <a:pt x="11734" y="86774"/>
                  </a:lnTo>
                  <a:cubicBezTo>
                    <a:pt x="11709" y="86385"/>
                    <a:pt x="11758" y="86021"/>
                    <a:pt x="11758" y="85632"/>
                  </a:cubicBezTo>
                  <a:cubicBezTo>
                    <a:pt x="11807" y="84101"/>
                    <a:pt x="11977" y="82571"/>
                    <a:pt x="12268" y="81065"/>
                  </a:cubicBezTo>
                  <a:cubicBezTo>
                    <a:pt x="13361" y="75065"/>
                    <a:pt x="16228" y="69478"/>
                    <a:pt x="19823" y="64571"/>
                  </a:cubicBezTo>
                  <a:cubicBezTo>
                    <a:pt x="21305" y="62530"/>
                    <a:pt x="22884" y="60562"/>
                    <a:pt x="24584" y="58692"/>
                  </a:cubicBezTo>
                  <a:cubicBezTo>
                    <a:pt x="26139" y="56967"/>
                    <a:pt x="27621" y="55485"/>
                    <a:pt x="28981" y="54149"/>
                  </a:cubicBezTo>
                  <a:cubicBezTo>
                    <a:pt x="31678" y="51501"/>
                    <a:pt x="33864" y="49534"/>
                    <a:pt x="35394" y="48100"/>
                  </a:cubicBezTo>
                  <a:cubicBezTo>
                    <a:pt x="36147" y="47372"/>
                    <a:pt x="36730" y="46789"/>
                    <a:pt x="37168" y="46327"/>
                  </a:cubicBezTo>
                  <a:cubicBezTo>
                    <a:pt x="37484" y="45987"/>
                    <a:pt x="37751" y="45623"/>
                    <a:pt x="37969" y="45210"/>
                  </a:cubicBezTo>
                  <a:cubicBezTo>
                    <a:pt x="38077" y="44940"/>
                    <a:pt x="37975" y="44805"/>
                    <a:pt x="37672" y="44805"/>
                  </a:cubicBezTo>
                  <a:cubicBezTo>
                    <a:pt x="37429" y="44805"/>
                    <a:pt x="37057" y="44891"/>
                    <a:pt x="36560" y="45064"/>
                  </a:cubicBezTo>
                  <a:cubicBezTo>
                    <a:pt x="34836" y="45720"/>
                    <a:pt x="33184" y="46546"/>
                    <a:pt x="31605" y="47517"/>
                  </a:cubicBezTo>
                  <a:cubicBezTo>
                    <a:pt x="28860" y="49145"/>
                    <a:pt x="26260" y="50967"/>
                    <a:pt x="23783" y="52983"/>
                  </a:cubicBezTo>
                  <a:cubicBezTo>
                    <a:pt x="20333" y="55753"/>
                    <a:pt x="17199" y="58886"/>
                    <a:pt x="14454" y="62311"/>
                  </a:cubicBezTo>
                  <a:cubicBezTo>
                    <a:pt x="12778" y="64352"/>
                    <a:pt x="11272" y="66538"/>
                    <a:pt x="9960" y="68822"/>
                  </a:cubicBezTo>
                  <a:cubicBezTo>
                    <a:pt x="9620" y="69429"/>
                    <a:pt x="9280" y="70061"/>
                    <a:pt x="8989" y="70692"/>
                  </a:cubicBezTo>
                  <a:cubicBezTo>
                    <a:pt x="8673" y="71324"/>
                    <a:pt x="8381" y="71980"/>
                    <a:pt x="8066" y="72636"/>
                  </a:cubicBezTo>
                  <a:cubicBezTo>
                    <a:pt x="7458" y="73996"/>
                    <a:pt x="6948" y="75381"/>
                    <a:pt x="6511" y="76814"/>
                  </a:cubicBezTo>
                  <a:lnTo>
                    <a:pt x="5466" y="76498"/>
                  </a:lnTo>
                  <a:cubicBezTo>
                    <a:pt x="5879" y="75065"/>
                    <a:pt x="6365" y="73680"/>
                    <a:pt x="6924" y="72295"/>
                  </a:cubicBezTo>
                  <a:cubicBezTo>
                    <a:pt x="7483" y="71008"/>
                    <a:pt x="8017" y="69769"/>
                    <a:pt x="8600" y="68652"/>
                  </a:cubicBezTo>
                  <a:cubicBezTo>
                    <a:pt x="9669" y="66611"/>
                    <a:pt x="10835" y="64643"/>
                    <a:pt x="12098" y="62749"/>
                  </a:cubicBezTo>
                  <a:cubicBezTo>
                    <a:pt x="13896" y="60149"/>
                    <a:pt x="15815" y="57623"/>
                    <a:pt x="17880" y="55218"/>
                  </a:cubicBezTo>
                  <a:cubicBezTo>
                    <a:pt x="19386" y="53420"/>
                    <a:pt x="20455" y="52206"/>
                    <a:pt x="21135" y="51356"/>
                  </a:cubicBezTo>
                  <a:cubicBezTo>
                    <a:pt x="21791" y="50505"/>
                    <a:pt x="22058" y="50020"/>
                    <a:pt x="22058" y="49728"/>
                  </a:cubicBezTo>
                  <a:cubicBezTo>
                    <a:pt x="22068" y="49503"/>
                    <a:pt x="21894" y="49429"/>
                    <a:pt x="21629" y="49429"/>
                  </a:cubicBezTo>
                  <a:cubicBezTo>
                    <a:pt x="21263" y="49429"/>
                    <a:pt x="20725" y="49571"/>
                    <a:pt x="20260" y="49655"/>
                  </a:cubicBezTo>
                  <a:cubicBezTo>
                    <a:pt x="20065" y="49697"/>
                    <a:pt x="19883" y="49725"/>
                    <a:pt x="19731" y="49725"/>
                  </a:cubicBezTo>
                  <a:cubicBezTo>
                    <a:pt x="19262" y="49725"/>
                    <a:pt x="19095" y="49451"/>
                    <a:pt x="19774" y="48441"/>
                  </a:cubicBezTo>
                  <a:lnTo>
                    <a:pt x="19774" y="48441"/>
                  </a:lnTo>
                  <a:cubicBezTo>
                    <a:pt x="15159" y="52789"/>
                    <a:pt x="10859" y="57672"/>
                    <a:pt x="7385" y="63283"/>
                  </a:cubicBezTo>
                  <a:cubicBezTo>
                    <a:pt x="6511" y="64692"/>
                    <a:pt x="5685" y="66125"/>
                    <a:pt x="4956" y="67631"/>
                  </a:cubicBezTo>
                  <a:cubicBezTo>
                    <a:pt x="4227" y="69162"/>
                    <a:pt x="3547" y="70668"/>
                    <a:pt x="2964" y="72271"/>
                  </a:cubicBezTo>
                  <a:cubicBezTo>
                    <a:pt x="2357" y="73850"/>
                    <a:pt x="1847" y="75478"/>
                    <a:pt x="1434" y="77130"/>
                  </a:cubicBezTo>
                  <a:cubicBezTo>
                    <a:pt x="1215" y="77956"/>
                    <a:pt x="997" y="78781"/>
                    <a:pt x="875" y="79632"/>
                  </a:cubicBezTo>
                  <a:cubicBezTo>
                    <a:pt x="729" y="80458"/>
                    <a:pt x="559" y="81308"/>
                    <a:pt x="462" y="82158"/>
                  </a:cubicBezTo>
                  <a:cubicBezTo>
                    <a:pt x="49" y="85583"/>
                    <a:pt x="1" y="89033"/>
                    <a:pt x="365" y="92458"/>
                  </a:cubicBezTo>
                  <a:cubicBezTo>
                    <a:pt x="754" y="95835"/>
                    <a:pt x="1507" y="99187"/>
                    <a:pt x="2576" y="102418"/>
                  </a:cubicBezTo>
                  <a:cubicBezTo>
                    <a:pt x="3620" y="105600"/>
                    <a:pt x="4980" y="108685"/>
                    <a:pt x="6608" y="111624"/>
                  </a:cubicBezTo>
                  <a:cubicBezTo>
                    <a:pt x="8211" y="114564"/>
                    <a:pt x="10033" y="117357"/>
                    <a:pt x="12098" y="120005"/>
                  </a:cubicBezTo>
                  <a:cubicBezTo>
                    <a:pt x="12608" y="120661"/>
                    <a:pt x="13264" y="121341"/>
                    <a:pt x="13920" y="122094"/>
                  </a:cubicBezTo>
                  <a:cubicBezTo>
                    <a:pt x="14576" y="122872"/>
                    <a:pt x="15353" y="123649"/>
                    <a:pt x="16155" y="124451"/>
                  </a:cubicBezTo>
                  <a:lnTo>
                    <a:pt x="16762" y="125058"/>
                  </a:lnTo>
                  <a:lnTo>
                    <a:pt x="17418" y="125665"/>
                  </a:lnTo>
                  <a:lnTo>
                    <a:pt x="18730" y="126880"/>
                  </a:lnTo>
                  <a:cubicBezTo>
                    <a:pt x="19191" y="127293"/>
                    <a:pt x="19653" y="127682"/>
                    <a:pt x="20115" y="128070"/>
                  </a:cubicBezTo>
                  <a:cubicBezTo>
                    <a:pt x="20576" y="128459"/>
                    <a:pt x="21038" y="128872"/>
                    <a:pt x="21523" y="129261"/>
                  </a:cubicBezTo>
                  <a:cubicBezTo>
                    <a:pt x="24900" y="131957"/>
                    <a:pt x="28471" y="134386"/>
                    <a:pt x="32212" y="136548"/>
                  </a:cubicBezTo>
                  <a:cubicBezTo>
                    <a:pt x="36245" y="138856"/>
                    <a:pt x="40399" y="140921"/>
                    <a:pt x="44674" y="142743"/>
                  </a:cubicBezTo>
                  <a:cubicBezTo>
                    <a:pt x="48901" y="144540"/>
                    <a:pt x="53152" y="146119"/>
                    <a:pt x="57379" y="147577"/>
                  </a:cubicBezTo>
                  <a:cubicBezTo>
                    <a:pt x="58423" y="147917"/>
                    <a:pt x="59492" y="148306"/>
                    <a:pt x="60561" y="148621"/>
                  </a:cubicBezTo>
                  <a:lnTo>
                    <a:pt x="63743" y="149642"/>
                  </a:lnTo>
                  <a:lnTo>
                    <a:pt x="66926" y="150638"/>
                  </a:lnTo>
                  <a:cubicBezTo>
                    <a:pt x="67970" y="150953"/>
                    <a:pt x="69039" y="151318"/>
                    <a:pt x="70108" y="151609"/>
                  </a:cubicBezTo>
                  <a:cubicBezTo>
                    <a:pt x="74383" y="152824"/>
                    <a:pt x="78635" y="154087"/>
                    <a:pt x="82934" y="155107"/>
                  </a:cubicBezTo>
                  <a:lnTo>
                    <a:pt x="86141" y="155909"/>
                  </a:lnTo>
                  <a:lnTo>
                    <a:pt x="87769" y="156346"/>
                  </a:lnTo>
                  <a:lnTo>
                    <a:pt x="89372" y="156711"/>
                  </a:lnTo>
                  <a:lnTo>
                    <a:pt x="95834" y="158144"/>
                  </a:lnTo>
                  <a:cubicBezTo>
                    <a:pt x="96392" y="158241"/>
                    <a:pt x="96927" y="158387"/>
                    <a:pt x="97461" y="158484"/>
                  </a:cubicBezTo>
                  <a:lnTo>
                    <a:pt x="99089" y="158800"/>
                  </a:lnTo>
                  <a:lnTo>
                    <a:pt x="102320" y="159407"/>
                  </a:lnTo>
                  <a:cubicBezTo>
                    <a:pt x="104506" y="159796"/>
                    <a:pt x="106644" y="160257"/>
                    <a:pt x="108830" y="160573"/>
                  </a:cubicBezTo>
                  <a:lnTo>
                    <a:pt x="115340" y="161618"/>
                  </a:lnTo>
                  <a:cubicBezTo>
                    <a:pt x="116409" y="161812"/>
                    <a:pt x="117502" y="161934"/>
                    <a:pt x="118595" y="162079"/>
                  </a:cubicBezTo>
                  <a:lnTo>
                    <a:pt x="121851" y="162492"/>
                  </a:lnTo>
                  <a:lnTo>
                    <a:pt x="125106" y="162930"/>
                  </a:lnTo>
                  <a:lnTo>
                    <a:pt x="125932" y="163027"/>
                  </a:lnTo>
                  <a:lnTo>
                    <a:pt x="126758" y="163124"/>
                  </a:lnTo>
                  <a:lnTo>
                    <a:pt x="128385" y="163270"/>
                  </a:lnTo>
                  <a:lnTo>
                    <a:pt x="134920" y="163950"/>
                  </a:lnTo>
                  <a:cubicBezTo>
                    <a:pt x="137082" y="164144"/>
                    <a:pt x="139268" y="164290"/>
                    <a:pt x="141454" y="164436"/>
                  </a:cubicBezTo>
                  <a:lnTo>
                    <a:pt x="144734" y="164679"/>
                  </a:lnTo>
                  <a:cubicBezTo>
                    <a:pt x="145827" y="164751"/>
                    <a:pt x="146920" y="164800"/>
                    <a:pt x="147989" y="164849"/>
                  </a:cubicBezTo>
                  <a:lnTo>
                    <a:pt x="154548" y="165140"/>
                  </a:lnTo>
                  <a:lnTo>
                    <a:pt x="161083" y="165262"/>
                  </a:lnTo>
                  <a:lnTo>
                    <a:pt x="164338" y="165310"/>
                  </a:lnTo>
                  <a:lnTo>
                    <a:pt x="167617" y="165262"/>
                  </a:lnTo>
                  <a:lnTo>
                    <a:pt x="174152" y="165189"/>
                  </a:lnTo>
                  <a:lnTo>
                    <a:pt x="180662" y="164897"/>
                  </a:lnTo>
                  <a:cubicBezTo>
                    <a:pt x="181755" y="164849"/>
                    <a:pt x="182824" y="164824"/>
                    <a:pt x="183917" y="164776"/>
                  </a:cubicBezTo>
                  <a:lnTo>
                    <a:pt x="187173" y="164533"/>
                  </a:lnTo>
                  <a:cubicBezTo>
                    <a:pt x="189335" y="164363"/>
                    <a:pt x="191497" y="164241"/>
                    <a:pt x="193659" y="164071"/>
                  </a:cubicBezTo>
                  <a:lnTo>
                    <a:pt x="200145" y="163415"/>
                  </a:lnTo>
                  <a:cubicBezTo>
                    <a:pt x="201213" y="163294"/>
                    <a:pt x="202307" y="163197"/>
                    <a:pt x="203375" y="163075"/>
                  </a:cubicBezTo>
                  <a:lnTo>
                    <a:pt x="206606" y="162662"/>
                  </a:lnTo>
                  <a:cubicBezTo>
                    <a:pt x="208744" y="162371"/>
                    <a:pt x="210882" y="162104"/>
                    <a:pt x="213044" y="161812"/>
                  </a:cubicBezTo>
                  <a:cubicBezTo>
                    <a:pt x="217344" y="161156"/>
                    <a:pt x="221668" y="160427"/>
                    <a:pt x="225992" y="159504"/>
                  </a:cubicBezTo>
                  <a:cubicBezTo>
                    <a:pt x="230364" y="158581"/>
                    <a:pt x="234688" y="157415"/>
                    <a:pt x="238915" y="155982"/>
                  </a:cubicBezTo>
                  <a:cubicBezTo>
                    <a:pt x="243263" y="154524"/>
                    <a:pt x="247466" y="152727"/>
                    <a:pt x="251523" y="150613"/>
                  </a:cubicBezTo>
                  <a:cubicBezTo>
                    <a:pt x="251766" y="150468"/>
                    <a:pt x="252033" y="150346"/>
                    <a:pt x="252276" y="150200"/>
                  </a:cubicBezTo>
                  <a:lnTo>
                    <a:pt x="253029" y="149763"/>
                  </a:lnTo>
                  <a:lnTo>
                    <a:pt x="254559" y="148913"/>
                  </a:lnTo>
                  <a:cubicBezTo>
                    <a:pt x="255555" y="148306"/>
                    <a:pt x="256527" y="147674"/>
                    <a:pt x="257499" y="147042"/>
                  </a:cubicBezTo>
                  <a:lnTo>
                    <a:pt x="258956" y="146022"/>
                  </a:lnTo>
                  <a:lnTo>
                    <a:pt x="259685" y="145488"/>
                  </a:lnTo>
                  <a:lnTo>
                    <a:pt x="260049" y="145245"/>
                  </a:lnTo>
                  <a:lnTo>
                    <a:pt x="260389" y="144953"/>
                  </a:lnTo>
                  <a:lnTo>
                    <a:pt x="261774" y="143860"/>
                  </a:lnTo>
                  <a:lnTo>
                    <a:pt x="262479" y="143301"/>
                  </a:lnTo>
                  <a:cubicBezTo>
                    <a:pt x="262697" y="143107"/>
                    <a:pt x="262916" y="142913"/>
                    <a:pt x="263134" y="142718"/>
                  </a:cubicBezTo>
                  <a:cubicBezTo>
                    <a:pt x="266657" y="139609"/>
                    <a:pt x="269839" y="136111"/>
                    <a:pt x="272560" y="132297"/>
                  </a:cubicBezTo>
                  <a:cubicBezTo>
                    <a:pt x="272924" y="131836"/>
                    <a:pt x="273240" y="131350"/>
                    <a:pt x="273556" y="130864"/>
                  </a:cubicBezTo>
                  <a:lnTo>
                    <a:pt x="274528" y="129406"/>
                  </a:lnTo>
                  <a:cubicBezTo>
                    <a:pt x="275159" y="128410"/>
                    <a:pt x="275718" y="127414"/>
                    <a:pt x="276325" y="126418"/>
                  </a:cubicBezTo>
                  <a:lnTo>
                    <a:pt x="277151" y="124864"/>
                  </a:lnTo>
                  <a:cubicBezTo>
                    <a:pt x="277418" y="124354"/>
                    <a:pt x="277710" y="123843"/>
                    <a:pt x="277953" y="123309"/>
                  </a:cubicBezTo>
                  <a:lnTo>
                    <a:pt x="278706" y="121754"/>
                  </a:lnTo>
                  <a:lnTo>
                    <a:pt x="279094" y="120953"/>
                  </a:lnTo>
                  <a:lnTo>
                    <a:pt x="279435" y="120151"/>
                  </a:lnTo>
                  <a:cubicBezTo>
                    <a:pt x="281256" y="115900"/>
                    <a:pt x="282665" y="111454"/>
                    <a:pt x="283637" y="106912"/>
                  </a:cubicBezTo>
                  <a:cubicBezTo>
                    <a:pt x="283686" y="106645"/>
                    <a:pt x="283759" y="106353"/>
                    <a:pt x="283807" y="106062"/>
                  </a:cubicBezTo>
                  <a:lnTo>
                    <a:pt x="283953" y="105211"/>
                  </a:lnTo>
                  <a:lnTo>
                    <a:pt x="284269" y="103487"/>
                  </a:lnTo>
                  <a:cubicBezTo>
                    <a:pt x="284439" y="102345"/>
                    <a:pt x="284560" y="101179"/>
                    <a:pt x="284730" y="100037"/>
                  </a:cubicBezTo>
                  <a:cubicBezTo>
                    <a:pt x="284803" y="98871"/>
                    <a:pt x="284925" y="97729"/>
                    <a:pt x="284973" y="96563"/>
                  </a:cubicBezTo>
                  <a:lnTo>
                    <a:pt x="285046" y="94814"/>
                  </a:lnTo>
                  <a:lnTo>
                    <a:pt x="285070" y="93940"/>
                  </a:lnTo>
                  <a:lnTo>
                    <a:pt x="285070" y="93065"/>
                  </a:lnTo>
                  <a:cubicBezTo>
                    <a:pt x="285070" y="88377"/>
                    <a:pt x="284536" y="83688"/>
                    <a:pt x="283491" y="79122"/>
                  </a:cubicBezTo>
                  <a:cubicBezTo>
                    <a:pt x="282423" y="74482"/>
                    <a:pt x="280771" y="70012"/>
                    <a:pt x="278560" y="65809"/>
                  </a:cubicBezTo>
                  <a:lnTo>
                    <a:pt x="277710" y="64230"/>
                  </a:lnTo>
                  <a:cubicBezTo>
                    <a:pt x="277443" y="63720"/>
                    <a:pt x="277127" y="63210"/>
                    <a:pt x="276811" y="62700"/>
                  </a:cubicBezTo>
                  <a:cubicBezTo>
                    <a:pt x="276495" y="62190"/>
                    <a:pt x="276179" y="61680"/>
                    <a:pt x="275864" y="61170"/>
                  </a:cubicBezTo>
                  <a:lnTo>
                    <a:pt x="274819" y="59712"/>
                  </a:lnTo>
                  <a:cubicBezTo>
                    <a:pt x="273459" y="57793"/>
                    <a:pt x="272001" y="55947"/>
                    <a:pt x="270422" y="54198"/>
                  </a:cubicBezTo>
                  <a:cubicBezTo>
                    <a:pt x="267313" y="50797"/>
                    <a:pt x="263936" y="47688"/>
                    <a:pt x="260292" y="44870"/>
                  </a:cubicBezTo>
                  <a:cubicBezTo>
                    <a:pt x="253199" y="39307"/>
                    <a:pt x="245668" y="34813"/>
                    <a:pt x="238502" y="30343"/>
                  </a:cubicBezTo>
                  <a:lnTo>
                    <a:pt x="237166" y="29517"/>
                  </a:lnTo>
                  <a:lnTo>
                    <a:pt x="236486" y="29104"/>
                  </a:lnTo>
                  <a:lnTo>
                    <a:pt x="235879" y="28691"/>
                  </a:lnTo>
                  <a:lnTo>
                    <a:pt x="234640" y="27889"/>
                  </a:lnTo>
                  <a:cubicBezTo>
                    <a:pt x="234227" y="27622"/>
                    <a:pt x="233838" y="27331"/>
                    <a:pt x="233425" y="27039"/>
                  </a:cubicBezTo>
                  <a:cubicBezTo>
                    <a:pt x="233012" y="26748"/>
                    <a:pt x="232599" y="26456"/>
                    <a:pt x="232186" y="26165"/>
                  </a:cubicBezTo>
                  <a:lnTo>
                    <a:pt x="230947" y="25242"/>
                  </a:lnTo>
                  <a:cubicBezTo>
                    <a:pt x="230121" y="24659"/>
                    <a:pt x="229295" y="24003"/>
                    <a:pt x="228469" y="23395"/>
                  </a:cubicBezTo>
                  <a:cubicBezTo>
                    <a:pt x="225166" y="20869"/>
                    <a:pt x="221813" y="18173"/>
                    <a:pt x="218315" y="15525"/>
                  </a:cubicBezTo>
                  <a:cubicBezTo>
                    <a:pt x="215309" y="13209"/>
                    <a:pt x="212185" y="11047"/>
                    <a:pt x="208969" y="9051"/>
                  </a:cubicBezTo>
                  <a:lnTo>
                    <a:pt x="208969" y="9051"/>
                  </a:lnTo>
                  <a:cubicBezTo>
                    <a:pt x="209456" y="9356"/>
                    <a:pt x="209940" y="9668"/>
                    <a:pt x="210420" y="9986"/>
                  </a:cubicBezTo>
                  <a:cubicBezTo>
                    <a:pt x="210736" y="10180"/>
                    <a:pt x="211028" y="10375"/>
                    <a:pt x="211343" y="10593"/>
                  </a:cubicBezTo>
                  <a:lnTo>
                    <a:pt x="212242" y="11201"/>
                  </a:lnTo>
                  <a:cubicBezTo>
                    <a:pt x="212849" y="11614"/>
                    <a:pt x="213457" y="12002"/>
                    <a:pt x="214040" y="12415"/>
                  </a:cubicBezTo>
                  <a:cubicBezTo>
                    <a:pt x="215206" y="13266"/>
                    <a:pt x="216372" y="14091"/>
                    <a:pt x="217489" y="14966"/>
                  </a:cubicBezTo>
                  <a:cubicBezTo>
                    <a:pt x="219748" y="16642"/>
                    <a:pt x="221910" y="18367"/>
                    <a:pt x="224072" y="20067"/>
                  </a:cubicBezTo>
                  <a:cubicBezTo>
                    <a:pt x="226210" y="21743"/>
                    <a:pt x="228299" y="23395"/>
                    <a:pt x="230413" y="24974"/>
                  </a:cubicBezTo>
                  <a:cubicBezTo>
                    <a:pt x="232526" y="26553"/>
                    <a:pt x="234591" y="27987"/>
                    <a:pt x="236729" y="29371"/>
                  </a:cubicBezTo>
                  <a:cubicBezTo>
                    <a:pt x="241271" y="32213"/>
                    <a:pt x="245911" y="35056"/>
                    <a:pt x="250551" y="38092"/>
                  </a:cubicBezTo>
                  <a:cubicBezTo>
                    <a:pt x="252883" y="39647"/>
                    <a:pt x="255191" y="41226"/>
                    <a:pt x="257450" y="42902"/>
                  </a:cubicBezTo>
                  <a:cubicBezTo>
                    <a:pt x="258592" y="43728"/>
                    <a:pt x="259709" y="44627"/>
                    <a:pt x="260827" y="45501"/>
                  </a:cubicBezTo>
                  <a:cubicBezTo>
                    <a:pt x="261385" y="45963"/>
                    <a:pt x="261944" y="46424"/>
                    <a:pt x="262503" y="46886"/>
                  </a:cubicBezTo>
                  <a:lnTo>
                    <a:pt x="263329" y="47566"/>
                  </a:lnTo>
                  <a:lnTo>
                    <a:pt x="264130" y="48295"/>
                  </a:lnTo>
                  <a:cubicBezTo>
                    <a:pt x="266317" y="50214"/>
                    <a:pt x="268382" y="52279"/>
                    <a:pt x="270325" y="54441"/>
                  </a:cubicBezTo>
                  <a:lnTo>
                    <a:pt x="271782" y="56117"/>
                  </a:lnTo>
                  <a:cubicBezTo>
                    <a:pt x="272244" y="56676"/>
                    <a:pt x="272706" y="57283"/>
                    <a:pt x="273167" y="57866"/>
                  </a:cubicBezTo>
                  <a:lnTo>
                    <a:pt x="273847" y="58740"/>
                  </a:lnTo>
                  <a:cubicBezTo>
                    <a:pt x="274066" y="59032"/>
                    <a:pt x="274260" y="59348"/>
                    <a:pt x="274503" y="59664"/>
                  </a:cubicBezTo>
                  <a:lnTo>
                    <a:pt x="275766" y="61510"/>
                  </a:lnTo>
                  <a:cubicBezTo>
                    <a:pt x="276544" y="62797"/>
                    <a:pt x="277370" y="64060"/>
                    <a:pt x="278050" y="65396"/>
                  </a:cubicBezTo>
                  <a:lnTo>
                    <a:pt x="278560" y="66392"/>
                  </a:lnTo>
                  <a:lnTo>
                    <a:pt x="278827" y="66903"/>
                  </a:lnTo>
                  <a:cubicBezTo>
                    <a:pt x="278900" y="67073"/>
                    <a:pt x="278997" y="67243"/>
                    <a:pt x="279070" y="67413"/>
                  </a:cubicBezTo>
                  <a:lnTo>
                    <a:pt x="279993" y="69453"/>
                  </a:lnTo>
                  <a:cubicBezTo>
                    <a:pt x="280309" y="70133"/>
                    <a:pt x="280552" y="70838"/>
                    <a:pt x="280844" y="71518"/>
                  </a:cubicBezTo>
                  <a:lnTo>
                    <a:pt x="281232" y="72563"/>
                  </a:lnTo>
                  <a:cubicBezTo>
                    <a:pt x="281378" y="72927"/>
                    <a:pt x="281475" y="73267"/>
                    <a:pt x="281597" y="73632"/>
                  </a:cubicBezTo>
                  <a:cubicBezTo>
                    <a:pt x="281815" y="74336"/>
                    <a:pt x="282058" y="75040"/>
                    <a:pt x="282277" y="75745"/>
                  </a:cubicBezTo>
                  <a:lnTo>
                    <a:pt x="282884" y="77907"/>
                  </a:lnTo>
                  <a:cubicBezTo>
                    <a:pt x="283589" y="80773"/>
                    <a:pt x="284099" y="83688"/>
                    <a:pt x="284390" y="86628"/>
                  </a:cubicBezTo>
                  <a:lnTo>
                    <a:pt x="284536" y="87721"/>
                  </a:lnTo>
                  <a:lnTo>
                    <a:pt x="284609" y="88838"/>
                  </a:lnTo>
                  <a:cubicBezTo>
                    <a:pt x="284657" y="89567"/>
                    <a:pt x="284706" y="90296"/>
                    <a:pt x="284730" y="91025"/>
                  </a:cubicBezTo>
                  <a:cubicBezTo>
                    <a:pt x="284755" y="92507"/>
                    <a:pt x="284779" y="93964"/>
                    <a:pt x="284706" y="95422"/>
                  </a:cubicBezTo>
                  <a:cubicBezTo>
                    <a:pt x="284682" y="96903"/>
                    <a:pt x="284512" y="98337"/>
                    <a:pt x="284414" y="99794"/>
                  </a:cubicBezTo>
                  <a:cubicBezTo>
                    <a:pt x="284317" y="100523"/>
                    <a:pt x="284220" y="101252"/>
                    <a:pt x="284123" y="101980"/>
                  </a:cubicBezTo>
                  <a:lnTo>
                    <a:pt x="284002" y="103074"/>
                  </a:lnTo>
                  <a:lnTo>
                    <a:pt x="283807" y="104142"/>
                  </a:lnTo>
                  <a:cubicBezTo>
                    <a:pt x="283321" y="107009"/>
                    <a:pt x="282641" y="109851"/>
                    <a:pt x="281791" y="112645"/>
                  </a:cubicBezTo>
                  <a:lnTo>
                    <a:pt x="281135" y="114734"/>
                  </a:lnTo>
                  <a:cubicBezTo>
                    <a:pt x="280892" y="115414"/>
                    <a:pt x="280625" y="116094"/>
                    <a:pt x="280382" y="116799"/>
                  </a:cubicBezTo>
                  <a:lnTo>
                    <a:pt x="279993" y="117819"/>
                  </a:lnTo>
                  <a:cubicBezTo>
                    <a:pt x="279872" y="118159"/>
                    <a:pt x="279726" y="118499"/>
                    <a:pt x="279580" y="118839"/>
                  </a:cubicBezTo>
                  <a:cubicBezTo>
                    <a:pt x="279289" y="119495"/>
                    <a:pt x="279022" y="120175"/>
                    <a:pt x="278706" y="120856"/>
                  </a:cubicBezTo>
                  <a:cubicBezTo>
                    <a:pt x="278074" y="122167"/>
                    <a:pt x="277491" y="123503"/>
                    <a:pt x="276762" y="124767"/>
                  </a:cubicBezTo>
                  <a:lnTo>
                    <a:pt x="276252" y="125738"/>
                  </a:lnTo>
                  <a:lnTo>
                    <a:pt x="275985" y="126224"/>
                  </a:lnTo>
                  <a:lnTo>
                    <a:pt x="275694" y="126710"/>
                  </a:lnTo>
                  <a:lnTo>
                    <a:pt x="274576" y="128580"/>
                  </a:lnTo>
                  <a:cubicBezTo>
                    <a:pt x="271442" y="133609"/>
                    <a:pt x="267604" y="138152"/>
                    <a:pt x="263159" y="142063"/>
                  </a:cubicBezTo>
                  <a:lnTo>
                    <a:pt x="262333" y="142816"/>
                  </a:lnTo>
                  <a:cubicBezTo>
                    <a:pt x="262041" y="143059"/>
                    <a:pt x="261750" y="143277"/>
                    <a:pt x="261458" y="143520"/>
                  </a:cubicBezTo>
                  <a:cubicBezTo>
                    <a:pt x="260875" y="144006"/>
                    <a:pt x="260292" y="144443"/>
                    <a:pt x="259709" y="144905"/>
                  </a:cubicBezTo>
                  <a:cubicBezTo>
                    <a:pt x="258495" y="145755"/>
                    <a:pt x="257280" y="146678"/>
                    <a:pt x="256017" y="147431"/>
                  </a:cubicBezTo>
                  <a:lnTo>
                    <a:pt x="255094" y="148014"/>
                  </a:lnTo>
                  <a:lnTo>
                    <a:pt x="254632" y="148330"/>
                  </a:lnTo>
                  <a:lnTo>
                    <a:pt x="254195" y="148621"/>
                  </a:lnTo>
                  <a:lnTo>
                    <a:pt x="252276" y="149715"/>
                  </a:lnTo>
                  <a:cubicBezTo>
                    <a:pt x="251644" y="150079"/>
                    <a:pt x="250988" y="150395"/>
                    <a:pt x="250357" y="150735"/>
                  </a:cubicBezTo>
                  <a:lnTo>
                    <a:pt x="249385" y="151245"/>
                  </a:lnTo>
                  <a:lnTo>
                    <a:pt x="248389" y="151707"/>
                  </a:lnTo>
                  <a:cubicBezTo>
                    <a:pt x="243166" y="154160"/>
                    <a:pt x="237749" y="156103"/>
                    <a:pt x="232162" y="157561"/>
                  </a:cubicBezTo>
                  <a:cubicBezTo>
                    <a:pt x="229417" y="158290"/>
                    <a:pt x="226672" y="158921"/>
                    <a:pt x="223902" y="159480"/>
                  </a:cubicBezTo>
                  <a:cubicBezTo>
                    <a:pt x="221133" y="160039"/>
                    <a:pt x="218364" y="160525"/>
                    <a:pt x="215619" y="160962"/>
                  </a:cubicBezTo>
                  <a:lnTo>
                    <a:pt x="213554" y="161278"/>
                  </a:lnTo>
                  <a:cubicBezTo>
                    <a:pt x="212849" y="161399"/>
                    <a:pt x="212169" y="161496"/>
                    <a:pt x="211465" y="161569"/>
                  </a:cubicBezTo>
                  <a:lnTo>
                    <a:pt x="207335" y="162128"/>
                  </a:lnTo>
                  <a:lnTo>
                    <a:pt x="203181" y="162662"/>
                  </a:lnTo>
                  <a:cubicBezTo>
                    <a:pt x="201796" y="162808"/>
                    <a:pt x="200412" y="162954"/>
                    <a:pt x="199027" y="163100"/>
                  </a:cubicBezTo>
                  <a:cubicBezTo>
                    <a:pt x="196234" y="163367"/>
                    <a:pt x="193464" y="163707"/>
                    <a:pt x="190646" y="163853"/>
                  </a:cubicBezTo>
                  <a:lnTo>
                    <a:pt x="186444" y="164168"/>
                  </a:lnTo>
                  <a:cubicBezTo>
                    <a:pt x="185059" y="164266"/>
                    <a:pt x="183650" y="164387"/>
                    <a:pt x="182241" y="164436"/>
                  </a:cubicBezTo>
                  <a:cubicBezTo>
                    <a:pt x="182897" y="164217"/>
                    <a:pt x="184816" y="163901"/>
                    <a:pt x="181561" y="163901"/>
                  </a:cubicBezTo>
                  <a:lnTo>
                    <a:pt x="183699" y="163804"/>
                  </a:lnTo>
                  <a:lnTo>
                    <a:pt x="185812" y="163610"/>
                  </a:lnTo>
                  <a:lnTo>
                    <a:pt x="190063" y="163270"/>
                  </a:lnTo>
                  <a:lnTo>
                    <a:pt x="192201" y="163075"/>
                  </a:lnTo>
                  <a:lnTo>
                    <a:pt x="193246" y="163002"/>
                  </a:lnTo>
                  <a:lnTo>
                    <a:pt x="194314" y="162881"/>
                  </a:lnTo>
                  <a:lnTo>
                    <a:pt x="198541" y="162419"/>
                  </a:lnTo>
                  <a:lnTo>
                    <a:pt x="202768" y="161958"/>
                  </a:lnTo>
                  <a:lnTo>
                    <a:pt x="206971" y="161375"/>
                  </a:lnTo>
                  <a:cubicBezTo>
                    <a:pt x="209764" y="160986"/>
                    <a:pt x="212558" y="160597"/>
                    <a:pt x="215352" y="160160"/>
                  </a:cubicBezTo>
                  <a:cubicBezTo>
                    <a:pt x="218145" y="159699"/>
                    <a:pt x="220939" y="159213"/>
                    <a:pt x="223732" y="158630"/>
                  </a:cubicBezTo>
                  <a:cubicBezTo>
                    <a:pt x="226526" y="158047"/>
                    <a:pt x="229320" y="157415"/>
                    <a:pt x="232089" y="156662"/>
                  </a:cubicBezTo>
                  <a:cubicBezTo>
                    <a:pt x="234858" y="155909"/>
                    <a:pt x="237603" y="155059"/>
                    <a:pt x="240324" y="154087"/>
                  </a:cubicBezTo>
                  <a:cubicBezTo>
                    <a:pt x="241028" y="153844"/>
                    <a:pt x="241684" y="153553"/>
                    <a:pt x="242365" y="153310"/>
                  </a:cubicBezTo>
                  <a:lnTo>
                    <a:pt x="243385" y="152921"/>
                  </a:lnTo>
                  <a:cubicBezTo>
                    <a:pt x="243725" y="152775"/>
                    <a:pt x="244065" y="152630"/>
                    <a:pt x="244381" y="152484"/>
                  </a:cubicBezTo>
                  <a:cubicBezTo>
                    <a:pt x="245061" y="152217"/>
                    <a:pt x="245717" y="151925"/>
                    <a:pt x="246397" y="151634"/>
                  </a:cubicBezTo>
                  <a:lnTo>
                    <a:pt x="248389" y="150711"/>
                  </a:lnTo>
                  <a:cubicBezTo>
                    <a:pt x="249045" y="150395"/>
                    <a:pt x="249677" y="150055"/>
                    <a:pt x="250332" y="149715"/>
                  </a:cubicBezTo>
                  <a:cubicBezTo>
                    <a:pt x="250988" y="149374"/>
                    <a:pt x="251644" y="149034"/>
                    <a:pt x="252276" y="148670"/>
                  </a:cubicBezTo>
                  <a:lnTo>
                    <a:pt x="254195" y="147553"/>
                  </a:lnTo>
                  <a:lnTo>
                    <a:pt x="256041" y="146387"/>
                  </a:lnTo>
                  <a:cubicBezTo>
                    <a:pt x="258543" y="144759"/>
                    <a:pt x="260924" y="142937"/>
                    <a:pt x="263134" y="140945"/>
                  </a:cubicBezTo>
                  <a:lnTo>
                    <a:pt x="263960" y="140192"/>
                  </a:lnTo>
                  <a:lnTo>
                    <a:pt x="264762" y="139415"/>
                  </a:lnTo>
                  <a:cubicBezTo>
                    <a:pt x="265272" y="138905"/>
                    <a:pt x="265831" y="138394"/>
                    <a:pt x="266341" y="137836"/>
                  </a:cubicBezTo>
                  <a:lnTo>
                    <a:pt x="267847" y="136208"/>
                  </a:lnTo>
                  <a:lnTo>
                    <a:pt x="268212" y="135795"/>
                  </a:lnTo>
                  <a:lnTo>
                    <a:pt x="268552" y="135358"/>
                  </a:lnTo>
                  <a:lnTo>
                    <a:pt x="269256" y="134508"/>
                  </a:lnTo>
                  <a:cubicBezTo>
                    <a:pt x="270228" y="133390"/>
                    <a:pt x="271078" y="132176"/>
                    <a:pt x="271953" y="130985"/>
                  </a:cubicBezTo>
                  <a:cubicBezTo>
                    <a:pt x="272778" y="129771"/>
                    <a:pt x="273629" y="128556"/>
                    <a:pt x="274382" y="127293"/>
                  </a:cubicBezTo>
                  <a:lnTo>
                    <a:pt x="274916" y="126346"/>
                  </a:lnTo>
                  <a:lnTo>
                    <a:pt x="275208" y="125860"/>
                  </a:lnTo>
                  <a:lnTo>
                    <a:pt x="275451" y="125374"/>
                  </a:lnTo>
                  <a:lnTo>
                    <a:pt x="276519" y="123455"/>
                  </a:lnTo>
                  <a:cubicBezTo>
                    <a:pt x="276860" y="122799"/>
                    <a:pt x="277151" y="122119"/>
                    <a:pt x="277491" y="121463"/>
                  </a:cubicBezTo>
                  <a:lnTo>
                    <a:pt x="277953" y="120467"/>
                  </a:lnTo>
                  <a:lnTo>
                    <a:pt x="278390" y="119471"/>
                  </a:lnTo>
                  <a:cubicBezTo>
                    <a:pt x="279556" y="116774"/>
                    <a:pt x="280552" y="114005"/>
                    <a:pt x="281378" y="111187"/>
                  </a:cubicBezTo>
                  <a:lnTo>
                    <a:pt x="281961" y="109074"/>
                  </a:lnTo>
                  <a:cubicBezTo>
                    <a:pt x="282131" y="108369"/>
                    <a:pt x="282277" y="107641"/>
                    <a:pt x="282447" y="106936"/>
                  </a:cubicBezTo>
                  <a:lnTo>
                    <a:pt x="282690" y="105867"/>
                  </a:lnTo>
                  <a:lnTo>
                    <a:pt x="282884" y="104774"/>
                  </a:lnTo>
                  <a:cubicBezTo>
                    <a:pt x="283006" y="104045"/>
                    <a:pt x="283151" y="103341"/>
                    <a:pt x="283248" y="102612"/>
                  </a:cubicBezTo>
                  <a:cubicBezTo>
                    <a:pt x="283686" y="99697"/>
                    <a:pt x="283929" y="96758"/>
                    <a:pt x="283977" y="93818"/>
                  </a:cubicBezTo>
                  <a:cubicBezTo>
                    <a:pt x="284026" y="90879"/>
                    <a:pt x="283856" y="87915"/>
                    <a:pt x="283491" y="85000"/>
                  </a:cubicBezTo>
                  <a:cubicBezTo>
                    <a:pt x="283394" y="84247"/>
                    <a:pt x="283273" y="83518"/>
                    <a:pt x="283151" y="82790"/>
                  </a:cubicBezTo>
                  <a:lnTo>
                    <a:pt x="282981" y="81697"/>
                  </a:lnTo>
                  <a:lnTo>
                    <a:pt x="282763" y="80603"/>
                  </a:lnTo>
                  <a:cubicBezTo>
                    <a:pt x="282593" y="79875"/>
                    <a:pt x="282471" y="79146"/>
                    <a:pt x="282277" y="78417"/>
                  </a:cubicBezTo>
                  <a:lnTo>
                    <a:pt x="281694" y="76255"/>
                  </a:lnTo>
                  <a:cubicBezTo>
                    <a:pt x="281621" y="75891"/>
                    <a:pt x="281499" y="75551"/>
                    <a:pt x="281378" y="75186"/>
                  </a:cubicBezTo>
                  <a:lnTo>
                    <a:pt x="281038" y="74117"/>
                  </a:lnTo>
                  <a:lnTo>
                    <a:pt x="280698" y="73049"/>
                  </a:lnTo>
                  <a:cubicBezTo>
                    <a:pt x="280576" y="72708"/>
                    <a:pt x="280431" y="72344"/>
                    <a:pt x="280285" y="72004"/>
                  </a:cubicBezTo>
                  <a:cubicBezTo>
                    <a:pt x="280018" y="71324"/>
                    <a:pt x="279750" y="70595"/>
                    <a:pt x="279483" y="69915"/>
                  </a:cubicBezTo>
                  <a:lnTo>
                    <a:pt x="278536" y="67874"/>
                  </a:lnTo>
                  <a:cubicBezTo>
                    <a:pt x="278244" y="67170"/>
                    <a:pt x="277880" y="66514"/>
                    <a:pt x="277515" y="65858"/>
                  </a:cubicBezTo>
                  <a:cubicBezTo>
                    <a:pt x="277175" y="65178"/>
                    <a:pt x="276835" y="64498"/>
                    <a:pt x="276447" y="63866"/>
                  </a:cubicBezTo>
                  <a:lnTo>
                    <a:pt x="275256" y="61923"/>
                  </a:lnTo>
                  <a:cubicBezTo>
                    <a:pt x="274843" y="61291"/>
                    <a:pt x="274406" y="60684"/>
                    <a:pt x="273993" y="60052"/>
                  </a:cubicBezTo>
                  <a:cubicBezTo>
                    <a:pt x="273774" y="59736"/>
                    <a:pt x="273556" y="59445"/>
                    <a:pt x="273337" y="59129"/>
                  </a:cubicBezTo>
                  <a:lnTo>
                    <a:pt x="272657" y="58255"/>
                  </a:lnTo>
                  <a:cubicBezTo>
                    <a:pt x="272171" y="57672"/>
                    <a:pt x="271758" y="57064"/>
                    <a:pt x="271272" y="56506"/>
                  </a:cubicBezTo>
                  <a:lnTo>
                    <a:pt x="269815" y="54805"/>
                  </a:lnTo>
                  <a:cubicBezTo>
                    <a:pt x="269572" y="54514"/>
                    <a:pt x="269329" y="54246"/>
                    <a:pt x="269062" y="53979"/>
                  </a:cubicBezTo>
                  <a:lnTo>
                    <a:pt x="268309" y="53178"/>
                  </a:lnTo>
                  <a:cubicBezTo>
                    <a:pt x="267313" y="52084"/>
                    <a:pt x="266244" y="51113"/>
                    <a:pt x="265199" y="50068"/>
                  </a:cubicBezTo>
                  <a:cubicBezTo>
                    <a:pt x="264106" y="49096"/>
                    <a:pt x="263037" y="48100"/>
                    <a:pt x="261920" y="47202"/>
                  </a:cubicBezTo>
                  <a:cubicBezTo>
                    <a:pt x="257474" y="43461"/>
                    <a:pt x="252762" y="40230"/>
                    <a:pt x="248049" y="37193"/>
                  </a:cubicBezTo>
                  <a:cubicBezTo>
                    <a:pt x="245693" y="35687"/>
                    <a:pt x="243361" y="34230"/>
                    <a:pt x="241004" y="32772"/>
                  </a:cubicBezTo>
                  <a:lnTo>
                    <a:pt x="237506" y="30610"/>
                  </a:lnTo>
                  <a:lnTo>
                    <a:pt x="236656" y="30076"/>
                  </a:lnTo>
                  <a:lnTo>
                    <a:pt x="236219" y="29784"/>
                  </a:lnTo>
                  <a:lnTo>
                    <a:pt x="235806" y="29541"/>
                  </a:lnTo>
                  <a:lnTo>
                    <a:pt x="234178" y="28472"/>
                  </a:lnTo>
                  <a:cubicBezTo>
                    <a:pt x="229878" y="25557"/>
                    <a:pt x="225627" y="22156"/>
                    <a:pt x="221206" y="18731"/>
                  </a:cubicBezTo>
                  <a:cubicBezTo>
                    <a:pt x="218971" y="17031"/>
                    <a:pt x="216712" y="15306"/>
                    <a:pt x="214331" y="13630"/>
                  </a:cubicBezTo>
                  <a:cubicBezTo>
                    <a:pt x="213190" y="12804"/>
                    <a:pt x="211951" y="12002"/>
                    <a:pt x="210736" y="11176"/>
                  </a:cubicBezTo>
                  <a:cubicBezTo>
                    <a:pt x="209473" y="10399"/>
                    <a:pt x="208210" y="9622"/>
                    <a:pt x="206898" y="8844"/>
                  </a:cubicBezTo>
                  <a:cubicBezTo>
                    <a:pt x="205610" y="8067"/>
                    <a:pt x="204226" y="7387"/>
                    <a:pt x="202865" y="6707"/>
                  </a:cubicBezTo>
                  <a:cubicBezTo>
                    <a:pt x="201456" y="6051"/>
                    <a:pt x="200072" y="5395"/>
                    <a:pt x="198541" y="4885"/>
                  </a:cubicBezTo>
                  <a:lnTo>
                    <a:pt x="197424" y="4472"/>
                  </a:lnTo>
                  <a:cubicBezTo>
                    <a:pt x="197059" y="4326"/>
                    <a:pt x="196695" y="4229"/>
                    <a:pt x="196306" y="4132"/>
                  </a:cubicBezTo>
                  <a:lnTo>
                    <a:pt x="194047" y="3476"/>
                  </a:lnTo>
                  <a:cubicBezTo>
                    <a:pt x="193318" y="3257"/>
                    <a:pt x="192541" y="3111"/>
                    <a:pt x="191812" y="2941"/>
                  </a:cubicBezTo>
                  <a:cubicBezTo>
                    <a:pt x="191059" y="2796"/>
                    <a:pt x="190306" y="2601"/>
                    <a:pt x="189553" y="2504"/>
                  </a:cubicBezTo>
                  <a:lnTo>
                    <a:pt x="189747" y="1435"/>
                  </a:lnTo>
                  <a:lnTo>
                    <a:pt x="188144" y="1168"/>
                  </a:lnTo>
                  <a:cubicBezTo>
                    <a:pt x="187610" y="1071"/>
                    <a:pt x="187051" y="949"/>
                    <a:pt x="186541" y="901"/>
                  </a:cubicBezTo>
                  <a:lnTo>
                    <a:pt x="183334" y="512"/>
                  </a:lnTo>
                  <a:lnTo>
                    <a:pt x="180152" y="245"/>
                  </a:lnTo>
                  <a:cubicBezTo>
                    <a:pt x="179107" y="172"/>
                    <a:pt x="178063" y="148"/>
                    <a:pt x="176994" y="99"/>
                  </a:cubicBezTo>
                  <a:cubicBezTo>
                    <a:pt x="175288" y="30"/>
                    <a:pt x="173586" y="1"/>
                    <a:pt x="1718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16" name="Google Shape;3916;p54"/>
          <p:cNvGrpSpPr/>
          <p:nvPr/>
        </p:nvGrpSpPr>
        <p:grpSpPr>
          <a:xfrm>
            <a:off x="1858945" y="1172747"/>
            <a:ext cx="4923692" cy="2858653"/>
            <a:chOff x="3804623" y="931514"/>
            <a:chExt cx="4311631" cy="3283920"/>
          </a:xfrm>
        </p:grpSpPr>
        <p:grpSp>
          <p:nvGrpSpPr>
            <p:cNvPr id="3917" name="Google Shape;3917;p54"/>
            <p:cNvGrpSpPr/>
            <p:nvPr/>
          </p:nvGrpSpPr>
          <p:grpSpPr>
            <a:xfrm>
              <a:off x="3804623" y="931514"/>
              <a:ext cx="4311631" cy="3283920"/>
              <a:chOff x="3420275" y="729475"/>
              <a:chExt cx="4831500" cy="3679875"/>
            </a:xfrm>
          </p:grpSpPr>
          <p:sp>
            <p:nvSpPr>
              <p:cNvPr id="3918" name="Google Shape;3918;p54"/>
              <p:cNvSpPr/>
              <p:nvPr/>
            </p:nvSpPr>
            <p:spPr>
              <a:xfrm>
                <a:off x="3586250" y="883825"/>
                <a:ext cx="4503600" cy="2746200"/>
              </a:xfrm>
              <a:prstGeom prst="rect">
                <a:avLst/>
              </a:prstGeom>
              <a:noFill/>
              <a:ln w="19050" cap="flat" cmpd="sng">
                <a:solidFill>
                  <a:srgbClr val="541C1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9" name="Google Shape;3919;p54"/>
              <p:cNvSpPr/>
              <p:nvPr/>
            </p:nvSpPr>
            <p:spPr>
              <a:xfrm>
                <a:off x="5009044" y="3786200"/>
                <a:ext cx="1649975" cy="623150"/>
              </a:xfrm>
              <a:custGeom>
                <a:avLst/>
                <a:gdLst/>
                <a:ahLst/>
                <a:cxnLst/>
                <a:rect l="l" t="t" r="r" b="b"/>
                <a:pathLst>
                  <a:path w="65999" h="24926" extrusionOk="0">
                    <a:moveTo>
                      <a:pt x="13372" y="0"/>
                    </a:moveTo>
                    <a:cubicBezTo>
                      <a:pt x="13051" y="1881"/>
                      <a:pt x="12653" y="8225"/>
                      <a:pt x="11445" y="11283"/>
                    </a:cubicBezTo>
                    <a:cubicBezTo>
                      <a:pt x="10237" y="14341"/>
                      <a:pt x="7883" y="16511"/>
                      <a:pt x="6125" y="18346"/>
                    </a:cubicBezTo>
                    <a:cubicBezTo>
                      <a:pt x="4367" y="20181"/>
                      <a:pt x="1875" y="21297"/>
                      <a:pt x="896" y="22291"/>
                    </a:cubicBezTo>
                    <a:cubicBezTo>
                      <a:pt x="-82" y="23285"/>
                      <a:pt x="-174" y="23896"/>
                      <a:pt x="254" y="24309"/>
                    </a:cubicBezTo>
                    <a:cubicBezTo>
                      <a:pt x="682" y="24722"/>
                      <a:pt x="805" y="24692"/>
                      <a:pt x="3465" y="24768"/>
                    </a:cubicBezTo>
                    <a:cubicBezTo>
                      <a:pt x="6125" y="24845"/>
                      <a:pt x="10925" y="24768"/>
                      <a:pt x="16215" y="24768"/>
                    </a:cubicBezTo>
                    <a:cubicBezTo>
                      <a:pt x="21505" y="24768"/>
                      <a:pt x="28630" y="24768"/>
                      <a:pt x="35204" y="24768"/>
                    </a:cubicBezTo>
                    <a:cubicBezTo>
                      <a:pt x="41778" y="24768"/>
                      <a:pt x="50783" y="24768"/>
                      <a:pt x="55660" y="24768"/>
                    </a:cubicBezTo>
                    <a:cubicBezTo>
                      <a:pt x="60537" y="24768"/>
                      <a:pt x="62754" y="25104"/>
                      <a:pt x="64466" y="24768"/>
                    </a:cubicBezTo>
                    <a:cubicBezTo>
                      <a:pt x="66178" y="24432"/>
                      <a:pt x="66056" y="23346"/>
                      <a:pt x="65934" y="22750"/>
                    </a:cubicBezTo>
                    <a:cubicBezTo>
                      <a:pt x="65812" y="22154"/>
                      <a:pt x="65353" y="22765"/>
                      <a:pt x="63732" y="21190"/>
                    </a:cubicBezTo>
                    <a:cubicBezTo>
                      <a:pt x="62111" y="19615"/>
                      <a:pt x="57999" y="16512"/>
                      <a:pt x="56210" y="13301"/>
                    </a:cubicBezTo>
                    <a:cubicBezTo>
                      <a:pt x="54421" y="10091"/>
                      <a:pt x="53505" y="4083"/>
                      <a:pt x="53000" y="1927"/>
                    </a:cubicBezTo>
                    <a:cubicBezTo>
                      <a:pt x="52496" y="-229"/>
                      <a:pt x="53153" y="627"/>
                      <a:pt x="53183" y="367"/>
                    </a:cubicBezTo>
                  </a:path>
                </a:pathLst>
              </a:custGeom>
              <a:noFill/>
              <a:ln w="19050" cap="flat" cmpd="sng">
                <a:solidFill>
                  <a:srgbClr val="541C1D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920" name="Google Shape;3920;p54"/>
              <p:cNvSpPr/>
              <p:nvPr/>
            </p:nvSpPr>
            <p:spPr>
              <a:xfrm>
                <a:off x="3420275" y="729475"/>
                <a:ext cx="4831500" cy="3056700"/>
              </a:xfrm>
              <a:prstGeom prst="roundRect">
                <a:avLst>
                  <a:gd name="adj" fmla="val 3857"/>
                </a:avLst>
              </a:prstGeom>
              <a:noFill/>
              <a:ln w="19050" cap="flat" cmpd="sng">
                <a:solidFill>
                  <a:srgbClr val="541C1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1" name="Google Shape;3921;p54"/>
              <p:cNvSpPr/>
              <p:nvPr/>
            </p:nvSpPr>
            <p:spPr>
              <a:xfrm>
                <a:off x="3453125" y="762775"/>
                <a:ext cx="4765800" cy="2990100"/>
              </a:xfrm>
              <a:prstGeom prst="roundRect">
                <a:avLst>
                  <a:gd name="adj" fmla="val 3282"/>
                </a:avLst>
              </a:prstGeom>
              <a:noFill/>
              <a:ln w="19050" cap="flat" cmpd="sng">
                <a:solidFill>
                  <a:srgbClr val="541C1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3922" name="Google Shape;3922;p54"/>
            <p:cNvCxnSpPr/>
            <p:nvPr/>
          </p:nvCxnSpPr>
          <p:spPr>
            <a:xfrm>
              <a:off x="5238353" y="4162783"/>
              <a:ext cx="1451100" cy="0"/>
            </a:xfrm>
            <a:prstGeom prst="straightConnector1">
              <a:avLst/>
            </a:prstGeom>
            <a:noFill/>
            <a:ln w="19050" cap="flat" cmpd="sng">
              <a:solidFill>
                <a:srgbClr val="541C1D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 flipH="1">
            <a:off x="2914954" y="2804289"/>
            <a:ext cx="2820900" cy="577800"/>
          </a:xfrm>
        </p:spPr>
        <p:txBody>
          <a:bodyPr/>
          <a:lstStyle/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Thank</a:t>
            </a:r>
            <a:r>
              <a:rPr lang="en-US" sz="44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4400" dirty="0" smtClean="0">
                <a:solidFill>
                  <a:schemeClr val="bg1"/>
                </a:solidFill>
              </a:rPr>
              <a:t>you</a:t>
            </a:r>
            <a:r>
              <a:rPr lang="en-US" sz="44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4400" dirty="0" smtClean="0">
                <a:solidFill>
                  <a:schemeClr val="bg1"/>
                </a:solidFill>
              </a:rPr>
              <a:t>for</a:t>
            </a:r>
            <a:r>
              <a:rPr lang="en-US" sz="44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4400" dirty="0" smtClean="0">
                <a:solidFill>
                  <a:schemeClr val="bg1"/>
                </a:solidFill>
              </a:rPr>
              <a:t>watching</a:t>
            </a:r>
            <a:endParaRPr lang="fa-IR" sz="4400" dirty="0">
              <a:solidFill>
                <a:schemeClr val="bg1"/>
              </a:solidFill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 flipH="1">
            <a:off x="7794164" y="4035900"/>
            <a:ext cx="2406900" cy="1107600"/>
          </a:xfrm>
        </p:spPr>
        <p:txBody>
          <a:bodyPr/>
          <a:lstStyle/>
          <a:p>
            <a:endParaRPr lang="fa-IR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3720"/>
            <a:ext cx="1475360" cy="14204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2686" y="2715747"/>
            <a:ext cx="1475360" cy="14204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7000717</TotalTime>
  <Words>306</Words>
  <Application>Microsoft Office PowerPoint</Application>
  <PresentationFormat>On-screen Show (16:9)</PresentationFormat>
  <Paragraphs>68</Paragraphs>
  <Slides>12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4" baseType="lpstr">
      <vt:lpstr>Arial</vt:lpstr>
      <vt:lpstr>Arial Black</vt:lpstr>
      <vt:lpstr>Arvo</vt:lpstr>
      <vt:lpstr>Calibri</vt:lpstr>
      <vt:lpstr>Calibri Light</vt:lpstr>
      <vt:lpstr>Fira Sans Extra Condensed Medium</vt:lpstr>
      <vt:lpstr>Hind Siliguri</vt:lpstr>
      <vt:lpstr>Roboto</vt:lpstr>
      <vt:lpstr>Squada One</vt:lpstr>
      <vt:lpstr>Times New Roman</vt:lpstr>
      <vt:lpstr>Wingdings</vt:lpstr>
      <vt:lpstr>Office Theme</vt:lpstr>
      <vt:lpstr> </vt:lpstr>
      <vt:lpstr>PowerPoint Presentation</vt:lpstr>
      <vt:lpstr>Guiedlines for patient positioning:</vt:lpstr>
      <vt:lpstr>Place yourself near the patient.   </vt:lpstr>
      <vt:lpstr>common patient positions :</vt:lpstr>
      <vt:lpstr>PowerPoint Presentation</vt:lpstr>
      <vt:lpstr>PowerPoint Presentation</vt:lpstr>
      <vt:lpstr>PowerPoint Presentation</vt:lpstr>
      <vt:lpstr>PowerPoint Presentation</vt:lpstr>
      <vt:lpstr>Support devices for patient positioning </vt:lpstr>
      <vt:lpstr>PowerPoint Presentation</vt:lpstr>
      <vt:lpstr>Thank you for watching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HELLO WORLD!</dc:title>
  <dc:creator>Erfan Poorhang</dc:creator>
  <cp:lastModifiedBy>it8</cp:lastModifiedBy>
  <cp:revision>39</cp:revision>
  <dcterms:modified xsi:type="dcterms:W3CDTF">2023-11-19T10:38:39Z</dcterms:modified>
</cp:coreProperties>
</file>