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5" d="100"/>
          <a:sy n="85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228A0B0-61C1-4EE8-9C03-CDCE0849628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4E5DD89-441C-422D-9BDB-6E62A7E91CB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8991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5DD89-441C-422D-9BDB-6E62A7E91CBA}" type="slidenum">
              <a:rPr lang="fa-IR" smtClean="0"/>
              <a:t>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069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536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427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1151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71398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24269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4361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2465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523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432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44421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6414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F819E-F328-4D97-AC9E-7D97C011BBF4}" type="datetimeFigureOut">
              <a:rPr lang="fa-IR" smtClean="0"/>
              <a:t>14/04/1445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B575A-533A-415D-BC0D-6694AB8A222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5481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05" y="0"/>
            <a:ext cx="12203205" cy="685799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77577" y="4096871"/>
            <a:ext cx="3425639" cy="535455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NEEDLE PHOBIA</a:t>
            </a:r>
            <a:endParaRPr lang="fa-I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9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is Phobia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38281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Phobia is one of the types of anxiety that cause a person to experience a very   object or places.</a:t>
            </a:r>
            <a:r>
              <a:rPr lang="fa-I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intense and  irrational fear of the environment </a:t>
            </a:r>
            <a:endParaRPr lang="fa-I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433667"/>
            <a:ext cx="10515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Women are twice as much as men with Phobia, and Phobia is the most commonly prevalent in animals and height.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3171948"/>
            <a:ext cx="1073187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Phobia can occur at an early age, puberty or early adulthood.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</a:t>
            </a:r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obia is not common after age 30 .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3872706"/>
            <a:ext cx="938423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possibility of causing phobia after the brain traumatic damage is high .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884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81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types of phobia</a:t>
            </a:r>
            <a:r>
              <a:rPr lang="fa-IR" dirty="0" smtClean="0"/>
              <a:t>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dirty="0" smtClean="0"/>
              <a:t>Special phobia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endParaRPr lang="en-US" dirty="0" smtClean="0"/>
          </a:p>
          <a:p>
            <a:pPr marL="0" indent="0" algn="l">
              <a:buNone/>
            </a:pPr>
            <a:r>
              <a:rPr lang="en-US" dirty="0" smtClean="0"/>
              <a:t>Complex phobia</a:t>
            </a:r>
          </a:p>
        </p:txBody>
      </p:sp>
    </p:spTree>
    <p:extLst>
      <p:ext uri="{BB962C8B-B14F-4D97-AF65-F5344CB8AC3E}">
        <p14:creationId xmlns:p14="http://schemas.microsoft.com/office/powerpoint/2010/main" val="27512435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1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Sign and symptoms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dirty="0" smtClean="0"/>
              <a:t>Severe fear can lead to a panic attack that is the most immutable symptom of phobia.</a:t>
            </a:r>
          </a:p>
          <a:p>
            <a:pPr marL="0" indent="0" algn="l">
              <a:buNone/>
            </a:pPr>
            <a:r>
              <a:rPr lang="en-US" sz="2400" dirty="0" smtClean="0"/>
              <a:t>Sweating</a:t>
            </a:r>
          </a:p>
          <a:p>
            <a:pPr marL="0" indent="0" algn="l">
              <a:buNone/>
            </a:pPr>
            <a:r>
              <a:rPr lang="en-US" sz="2400" dirty="0" smtClean="0"/>
              <a:t>Hard breathing</a:t>
            </a:r>
          </a:p>
          <a:p>
            <a:pPr marL="0" indent="0" algn="l">
              <a:buNone/>
            </a:pPr>
            <a:r>
              <a:rPr lang="en-US" sz="2400" dirty="0" smtClean="0"/>
              <a:t>Chest pain</a:t>
            </a:r>
          </a:p>
          <a:p>
            <a:pPr marL="0" indent="0" algn="l">
              <a:buNone/>
            </a:pPr>
            <a:r>
              <a:rPr lang="en-US" sz="2400" dirty="0" smtClean="0"/>
              <a:t>Nausea</a:t>
            </a:r>
          </a:p>
          <a:p>
            <a:pPr marL="0" indent="0" algn="l">
              <a:buNone/>
            </a:pPr>
            <a:r>
              <a:rPr lang="en-US" sz="2400" dirty="0" smtClean="0"/>
              <a:t>Increased blood pressure</a:t>
            </a:r>
          </a:p>
          <a:p>
            <a:pPr marL="0" indent="0" algn="l">
              <a:buNone/>
            </a:pPr>
            <a:r>
              <a:rPr lang="en-US" sz="2400" dirty="0" smtClean="0"/>
              <a:t>Chills</a:t>
            </a:r>
          </a:p>
          <a:p>
            <a:pPr marL="0" indent="0" algn="l">
              <a:buNone/>
            </a:pPr>
            <a:r>
              <a:rPr lang="en-US" sz="2400" dirty="0" smtClean="0"/>
              <a:t>Suffocation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52041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Needle phobia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dirty="0" smtClean="0"/>
              <a:t>Frequent needle is a medical condition that affects 20 % to 23 % of the adult population and makes medical care difficult</a:t>
            </a:r>
            <a:r>
              <a:rPr lang="en-US" sz="2400" dirty="0"/>
              <a:t> </a:t>
            </a:r>
            <a:r>
              <a:rPr lang="en-US" sz="2400" dirty="0" smtClean="0"/>
              <a:t>.</a:t>
            </a:r>
          </a:p>
          <a:p>
            <a:pPr marL="0" indent="0" algn="l">
              <a:buNone/>
            </a:pPr>
            <a:r>
              <a:rPr lang="en-US" sz="2400" dirty="0" smtClean="0"/>
              <a:t>Usually Needle phobia does not pay attention, because people who are afraid of this will never go to the doctor.</a:t>
            </a:r>
          </a:p>
          <a:p>
            <a:pPr marL="0" indent="0" algn="l">
              <a:buNone/>
            </a:pPr>
            <a:endParaRPr lang="en-US" sz="2400" dirty="0" smtClean="0"/>
          </a:p>
          <a:p>
            <a:pPr marL="0" indent="0" algn="l">
              <a:buNone/>
            </a:pP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34259719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Treatments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dirty="0" smtClean="0"/>
              <a:t>cognitive behavioral therapy</a:t>
            </a:r>
            <a:endParaRPr lang="fa-IR" sz="2400" dirty="0" smtClean="0"/>
          </a:p>
          <a:p>
            <a:pPr marL="0" indent="0" algn="l">
              <a:buNone/>
            </a:pPr>
            <a:endParaRPr lang="fa-IR" sz="2400" dirty="0" smtClean="0"/>
          </a:p>
          <a:p>
            <a:pPr marL="0" indent="0" algn="l">
              <a:buNone/>
            </a:pPr>
            <a:r>
              <a:rPr lang="en-US" sz="2400" dirty="0" smtClean="0"/>
              <a:t>exposure</a:t>
            </a:r>
            <a:endParaRPr lang="fa-IR" sz="2400" dirty="0" smtClean="0"/>
          </a:p>
          <a:p>
            <a:pPr marL="0" indent="0" algn="l">
              <a:buNone/>
            </a:pPr>
            <a:endParaRPr lang="fa-IR" sz="2400" dirty="0"/>
          </a:p>
          <a:p>
            <a:pPr marL="0" indent="0" algn="l">
              <a:buNone/>
            </a:pPr>
            <a:r>
              <a:rPr lang="en-US" sz="2400" dirty="0" smtClean="0"/>
              <a:t>Drug therapy is essential when a person does not accept psychotherapy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185597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7929" y="4737819"/>
            <a:ext cx="5589069" cy="912211"/>
          </a:xfrm>
          <a:solidFill>
            <a:srgbClr val="B3F9F9"/>
          </a:solidFill>
        </p:spPr>
        <p:txBody>
          <a:bodyPr>
            <a:normAutofit/>
          </a:bodyPr>
          <a:lstStyle/>
          <a:p>
            <a:r>
              <a:rPr lang="en-US" sz="4800" dirty="0" smtClean="0"/>
              <a:t>THANK YOU</a:t>
            </a:r>
            <a:endParaRPr lang="fa-IR" sz="4800" dirty="0"/>
          </a:p>
        </p:txBody>
      </p:sp>
    </p:spTree>
    <p:extLst>
      <p:ext uri="{BB962C8B-B14F-4D97-AF65-F5344CB8AC3E}">
        <p14:creationId xmlns:p14="http://schemas.microsoft.com/office/powerpoint/2010/main" val="25848545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193</Words>
  <Application>Microsoft Office PowerPoint</Application>
  <PresentationFormat>Widescreen</PresentationFormat>
  <Paragraphs>31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What is Phobia</vt:lpstr>
      <vt:lpstr>types of phobia </vt:lpstr>
      <vt:lpstr>Sign and symptoms</vt:lpstr>
      <vt:lpstr>Needle phobia</vt:lpstr>
      <vt:lpstr>Treatments</vt:lpstr>
      <vt:lpstr>PowerPoint Presentation</vt:lpstr>
    </vt:vector>
  </TitlesOfParts>
  <Company>Moorche 30 DVDs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MRT www.Win2Farsi.com</dc:creator>
  <cp:lastModifiedBy>MRT www.Win2Farsi.com</cp:lastModifiedBy>
  <cp:revision>12</cp:revision>
  <dcterms:created xsi:type="dcterms:W3CDTF">2023-10-28T13:43:12Z</dcterms:created>
  <dcterms:modified xsi:type="dcterms:W3CDTF">2023-10-28T15:46:33Z</dcterms:modified>
</cp:coreProperties>
</file>